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88" r:id="rId4"/>
    <p:sldId id="289" r:id="rId5"/>
    <p:sldId id="290" r:id="rId6"/>
    <p:sldId id="291" r:id="rId7"/>
    <p:sldId id="292" r:id="rId8"/>
    <p:sldId id="29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0FA976-7202-4225-AFBA-0CFC9B651F6F}">
          <p14:sldIdLst>
            <p14:sldId id="288"/>
            <p14:sldId id="289"/>
            <p14:sldId id="290"/>
            <p14:sldId id="291"/>
            <p14:sldId id="292"/>
            <p14:sldId id="294"/>
          </p14:sldIdLst>
        </p14:section>
        <p14:section name="Untitled Section" id="{42778B3B-E52C-4C5B-B183-1E07639BD77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07-08-2026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@Bdmamunsir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397368" y="2079584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</a:t>
            </a:r>
          </a:p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নং </a:t>
            </a:r>
            <a:r>
              <a:rPr lang="en-US" sz="3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20044"/>
              <a:gd name="adj2" fmla="val 7901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800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175"/>
            <a:ext cx="12192000" cy="716517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36816" y="3706587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79495" y="186766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920" y="597321"/>
            <a:ext cx="2351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6463" y="2088969"/>
            <a:ext cx="1537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9851" y="3405176"/>
            <a:ext cx="2836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6462" y="2718254"/>
            <a:ext cx="2478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/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17911" y="2087283"/>
            <a:ext cx="3262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১০০০০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36722" y="3402647"/>
            <a:ext cx="369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52496" y="2707116"/>
            <a:ext cx="1975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=২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1920" y="1441795"/>
            <a:ext cx="3036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07868" y="2088126"/>
            <a:ext cx="595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05734" y="3424143"/>
            <a:ext cx="2045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=৮.৫০%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41745" y="2695979"/>
            <a:ext cx="590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73074" y="4310238"/>
            <a:ext cx="1645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=৮.৫০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078183" y="5159824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997565" y="5665199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921799" y="5295323"/>
            <a:ext cx="511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68198" y="4066425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198" y="4066425"/>
                <a:ext cx="1148071" cy="10117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5546780" y="4283571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221539" y="5124567"/>
                <a:ext cx="1295547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৮৫০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539" y="5124567"/>
                <a:ext cx="1295547" cy="10117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5593236" y="5273470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78686" y="5078177"/>
                <a:ext cx="1148071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686" y="5078177"/>
                <a:ext cx="1148071" cy="10117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8261960" y="5360450"/>
            <a:ext cx="5116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522699" y="5143304"/>
                <a:ext cx="1447832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৮৫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১০০০</m:t>
                        </m:r>
                      </m:den>
                    </m:f>
                  </m:oMath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699" y="5143304"/>
                <a:ext cx="1447832" cy="10117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01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17" grpId="0"/>
      <p:bldP spid="29" grpId="0"/>
      <p:bldP spid="30" grpId="0"/>
      <p:bldP spid="31" grpId="0"/>
      <p:bldP spid="32" grpId="0"/>
      <p:bldP spid="34" grpId="0"/>
      <p:bldP spid="18" grpId="0"/>
      <p:bldP spid="20" grpId="0"/>
      <p:bldP spid="36" grpId="0"/>
      <p:bldP spid="37" grpId="0"/>
      <p:bldP spid="38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273261" y="5117087"/>
            <a:ext cx="2220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27544" y="4866144"/>
                <a:ext cx="1540806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০৮৫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০০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544" y="4866144"/>
                <a:ext cx="1540806" cy="11522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239636" y="4884158"/>
                <a:ext cx="1540806" cy="1152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০৮৫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০০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636" y="4884158"/>
                <a:ext cx="1540806" cy="11522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281520" y="110917"/>
            <a:ext cx="338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২.২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65358" y="1719290"/>
            <a:ext cx="263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= P(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+r)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3727" y="1719291"/>
            <a:ext cx="7295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C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378986"/>
            <a:ext cx="2351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সমাধান-৫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1025317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94548" y="2459509"/>
            <a:ext cx="2220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1701" y="2443493"/>
            <a:ext cx="5894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বছরান্তে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মূলধন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95792" y="3137144"/>
                <a:ext cx="2816797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০০০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৮৫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০০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২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792" y="3137144"/>
                <a:ext cx="2816797" cy="1011752"/>
              </a:xfrm>
              <a:prstGeom prst="rect">
                <a:avLst/>
              </a:prstGeom>
              <a:blipFill>
                <a:blip r:embed="rId4"/>
                <a:stretch>
                  <a:fillRect l="-6710" r="-2597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>
            <a:off x="8036135" y="512965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396846" y="519088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707760" y="5129657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1274638" y="5592302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0635343" y="5555564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0978917" y="5575976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328444" y="5848125"/>
            <a:ext cx="2972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১১৭৭২.২৫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23206" y="2437737"/>
            <a:ext cx="1064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(১+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247541" y="2437737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9393634" y="2135064"/>
                <a:ext cx="1425390" cy="1177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৮৫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১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০০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  <a:sym typeface="Symbol" panose="05050102010706020507" pitchFamily="18" charset="2"/>
                            </a:rPr>
                            <m:t>০</m:t>
                          </m:r>
                        </m:den>
                      </m:f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634" y="2135064"/>
                <a:ext cx="1425390" cy="11772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0591108" y="2447726"/>
            <a:ext cx="567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)</a:t>
            </a:r>
            <a:r>
              <a:rPr lang="en-US" sz="3600" b="1" baseline="30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২</a:t>
            </a:r>
            <a:endParaRPr lang="en-US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6161890" y="3388087"/>
            <a:ext cx="2093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=১০০০০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204236" y="3384506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70205" y="3998737"/>
                <a:ext cx="1967205" cy="1011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০৮৫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১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০০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  <a:sym typeface="Symbol" panose="05050102010706020507" pitchFamily="18" charset="2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)</a:t>
                </a:r>
                <a:r>
                  <a:rPr lang="en-US" sz="3600" b="1" baseline="30000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২</a:t>
                </a:r>
                <a:endParaRPr lang="en-US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0205" y="3998737"/>
                <a:ext cx="1967205" cy="1011752"/>
              </a:xfrm>
              <a:prstGeom prst="rect">
                <a:avLst/>
              </a:prstGeom>
              <a:blipFill>
                <a:blip r:embed="rId6"/>
                <a:stretch>
                  <a:fillRect l="-9288" r="-4334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6152634" y="4249680"/>
            <a:ext cx="2220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178649" y="4246099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31" name="Rectangle 30"/>
          <p:cNvSpPr/>
          <p:nvPr/>
        </p:nvSpPr>
        <p:spPr>
          <a:xfrm>
            <a:off x="8234240" y="5152982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sp>
        <p:nvSpPr>
          <p:cNvPr id="52" name="Rectangle 51"/>
          <p:cNvSpPr/>
          <p:nvPr/>
        </p:nvSpPr>
        <p:spPr>
          <a:xfrm>
            <a:off x="10018319" y="5188534"/>
            <a:ext cx="437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36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9372129" y="5469712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150682" y="5159083"/>
            <a:ext cx="326572" cy="4898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982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55" grpId="0"/>
      <p:bldP spid="35" grpId="0"/>
      <p:bldP spid="36" grpId="0"/>
      <p:bldP spid="38" grpId="0"/>
      <p:bldP spid="39" grpId="0"/>
      <p:bldP spid="40" grpId="0"/>
      <p:bldP spid="41" grpId="0"/>
      <p:bldP spid="50" grpId="0"/>
      <p:bldP spid="20" grpId="0"/>
      <p:bldP spid="2" grpId="0"/>
      <p:bldP spid="3" grpId="0"/>
      <p:bldP spid="4" grpId="0"/>
      <p:bldP spid="23" grpId="0"/>
      <p:bldP spid="24" grpId="0"/>
      <p:bldP spid="26" grpId="0"/>
      <p:bldP spid="27" grpId="0"/>
      <p:bldP spid="28" grpId="0"/>
      <p:bldP spid="3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4679534" y="2640041"/>
            <a:ext cx="119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C - P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3727" y="2623399"/>
            <a:ext cx="4070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চক্রবৃদ্ধি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1920" y="959928"/>
            <a:ext cx="1577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আবার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91920" y="1929425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993420" y="3286372"/>
            <a:ext cx="2079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 ১০০০০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21131" y="3269730"/>
            <a:ext cx="2972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১১৭৭২.২৫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021130" y="4545750"/>
            <a:ext cx="27158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= ১৭৭২.২৫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919554" y="82764"/>
            <a:ext cx="101313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এই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পেতে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আমাকে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ক্লিক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http://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2"/>
              </a:rPr>
              <a:t>www.youtube.com@Bdmamunsir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1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/>
      <p:bldP spid="42" grpId="0"/>
      <p:bldP spid="40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" y="-976643"/>
            <a:ext cx="12192000" cy="567927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85750" y="288052"/>
            <a:ext cx="5519057" cy="76590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06286" y="4604657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6816" y="2922820"/>
            <a:ext cx="718457" cy="7184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5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198</Words>
  <Application>Microsoft Office PowerPoint</Application>
  <PresentationFormat>Widescreen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106</cp:revision>
  <dcterms:created xsi:type="dcterms:W3CDTF">2026-08-03T12:15:03Z</dcterms:created>
  <dcterms:modified xsi:type="dcterms:W3CDTF">2026-08-07T07:24:11Z</dcterms:modified>
</cp:coreProperties>
</file>