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sldIdLst>
    <p:sldId id="293" r:id="rId4"/>
    <p:sldId id="295" r:id="rId5"/>
    <p:sldId id="296" r:id="rId6"/>
    <p:sldId id="297" r:id="rId7"/>
    <p:sldId id="29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0FA976-7202-4225-AFBA-0CFC9B651F6F}">
          <p14:sldIdLst>
            <p14:sldId id="293"/>
            <p14:sldId id="295"/>
            <p14:sldId id="296"/>
            <p14:sldId id="297"/>
            <p14:sldId id="298"/>
          </p14:sldIdLst>
        </p14:section>
        <p14:section name="Untitled Section" id="{42778B3B-E52C-4C5B-B183-1E07639BD77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5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6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64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3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3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87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2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1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5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6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0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30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7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5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3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0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18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0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hyperlink" Target="http://www.youtube.com@Bdmamunsir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397368" y="2079584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</a:t>
            </a: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</a:t>
            </a: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৬নং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0044"/>
              <a:gd name="adj2" fmla="val 7901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697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175"/>
            <a:ext cx="12192000" cy="716517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36816" y="4572000"/>
            <a:ext cx="718457" cy="7184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67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84944" y="4311356"/>
                <a:ext cx="1148071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4944" y="4311356"/>
                <a:ext cx="1148071" cy="10117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1920" y="597321"/>
            <a:ext cx="23839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সমাধান-৬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51151" y="2088969"/>
            <a:ext cx="2276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জনসংখ্যা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1151" y="3391908"/>
            <a:ext cx="4669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জনসংখ্যা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বৃদ্ধির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51151" y="2772918"/>
            <a:ext cx="2478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সময়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/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89410" y="2087283"/>
            <a:ext cx="3905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৬৪০০০০০ জন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49064" y="3333281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52496" y="2707116"/>
            <a:ext cx="1975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=২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1920" y="1441795"/>
            <a:ext cx="3036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দেওয়া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44688" y="2088126"/>
            <a:ext cx="595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765358" y="3311035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১০০%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41745" y="2695979"/>
            <a:ext cx="590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859287" y="4555169"/>
            <a:ext cx="10406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9748170" y="4914901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8508214" y="4636501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818076" y="5457164"/>
                <a:ext cx="1239442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=</a:t>
                </a:r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৪০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076" y="5457164"/>
                <a:ext cx="1239442" cy="1011752"/>
              </a:xfrm>
              <a:prstGeom prst="rect">
                <a:avLst/>
              </a:prstGeom>
              <a:blipFill>
                <a:blip r:embed="rId3"/>
                <a:stretch>
                  <a:fillRect l="-14706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8779848" y="4528502"/>
            <a:ext cx="437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605388" y="3121916"/>
                <a:ext cx="1774845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:r>
                  <a:rPr lang="en-US" sz="3600" b="1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২৫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১০০০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388" y="3121916"/>
                <a:ext cx="1774845" cy="1011752"/>
              </a:xfrm>
              <a:prstGeom prst="rect">
                <a:avLst/>
              </a:prstGeom>
              <a:blipFill>
                <a:blip r:embed="rId4"/>
                <a:stretch>
                  <a:fillRect l="-3436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7378037" y="3311762"/>
            <a:ext cx="437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554467" y="4311356"/>
                <a:ext cx="1774845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:r>
                  <a:rPr lang="en-US" sz="3600" b="1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২৫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১০০০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467" y="4311356"/>
                <a:ext cx="1774845" cy="1011752"/>
              </a:xfrm>
              <a:prstGeom prst="rect">
                <a:avLst/>
              </a:prstGeom>
              <a:blipFill>
                <a:blip r:embed="rId5"/>
                <a:stretch>
                  <a:fillRect l="-3093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7361242" y="4568445"/>
            <a:ext cx="437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8216336" y="4641129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9429932" y="4878334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175480" y="4432754"/>
            <a:ext cx="830141" cy="3518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6070820" y="4947352"/>
            <a:ext cx="1267325" cy="2668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754122" y="4267724"/>
                <a:ext cx="3658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Nirmala UI" panose="020B0502040204020203" pitchFamily="34" charset="0"/>
                          <a:cs typeface="Nirmala UI" panose="020B0502040204020203" pitchFamily="34" charset="0"/>
                          <a:sym typeface="Symbol" panose="05050102010706020507" pitchFamily="18" charset="2"/>
                        </a:rPr>
                        <m:t>১</m:t>
                      </m:r>
                    </m:oMath>
                  </m:oMathPara>
                </a14:m>
                <a:endPara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122" y="4267724"/>
                <a:ext cx="36580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772930" y="5285520"/>
                <a:ext cx="5485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Nirmala UI" panose="020B0502040204020203" pitchFamily="34" charset="0"/>
                          <a:cs typeface="Nirmala UI" panose="020B0502040204020203" pitchFamily="34" charset="0"/>
                          <a:sym typeface="Symbol" panose="05050102010706020507" pitchFamily="18" charset="2"/>
                        </a:rPr>
                        <m:t>৪০</m:t>
                      </m:r>
                    </m:oMath>
                  </m:oMathPara>
                </a14:m>
                <a:endPara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2930" y="5285520"/>
                <a:ext cx="54854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26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4" grpId="0"/>
      <p:bldP spid="25" grpId="0"/>
      <p:bldP spid="26" grpId="0"/>
      <p:bldP spid="27" grpId="0"/>
      <p:bldP spid="28" grpId="0"/>
      <p:bldP spid="17" grpId="0"/>
      <p:bldP spid="29" grpId="0"/>
      <p:bldP spid="30" grpId="0"/>
      <p:bldP spid="31" grpId="0"/>
      <p:bldP spid="32" grpId="0"/>
      <p:bldP spid="34" grpId="0"/>
      <p:bldP spid="20" grpId="0"/>
      <p:bldP spid="21" grpId="0"/>
      <p:bldP spid="35" grpId="0"/>
      <p:bldP spid="36" grpId="0"/>
      <p:bldP spid="37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5460474" y="5286417"/>
            <a:ext cx="2946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৬৪০০০০০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427544" y="5035474"/>
                <a:ext cx="912429" cy="1152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৪১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৪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০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7544" y="5035474"/>
                <a:ext cx="912429" cy="11522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408860" y="5069357"/>
                <a:ext cx="912429" cy="1152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৪১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৪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০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8860" y="5069357"/>
                <a:ext cx="912429" cy="11522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65366" y="2189950"/>
            <a:ext cx="2630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C = P(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+r)</a:t>
            </a:r>
            <a:r>
              <a:rPr lang="en-US" sz="3600" b="1" baseline="30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1536" y="1073160"/>
            <a:ext cx="11881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জনসংখ্যা</a:t>
            </a:r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বৃদ্ধির</a:t>
            </a:r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ক্ষেত্রে</a:t>
            </a:r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মূলধনের</a:t>
            </a:r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সূত্র</a:t>
            </a:r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প্রযোজ্য</a:t>
            </a:r>
            <a:endParaRPr lang="en-US" sz="32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91920" y="548316"/>
            <a:ext cx="23839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সমাধান-৬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31536" y="1690776"/>
            <a:ext cx="2855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আমরা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জানি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28722" y="2628839"/>
            <a:ext cx="2946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৬৪০০০০০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865540" y="2177380"/>
            <a:ext cx="3663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495792" y="3306474"/>
                <a:ext cx="1821332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৪০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৪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r>
                  <a:rPr lang="en-US" sz="3600" b="1" baseline="300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২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792" y="3306474"/>
                <a:ext cx="1821332" cy="1011752"/>
              </a:xfrm>
              <a:prstGeom prst="rect">
                <a:avLst/>
              </a:prstGeom>
              <a:blipFill>
                <a:blip r:embed="rId4"/>
                <a:stretch>
                  <a:fillRect l="-10403" r="-4698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Connector 43"/>
          <p:cNvCxnSpPr/>
          <p:nvPr/>
        </p:nvCxnSpPr>
        <p:spPr>
          <a:xfrm>
            <a:off x="7889174" y="5298987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9567729" y="5788844"/>
            <a:ext cx="326572" cy="48985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628531" y="5298987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8605836" y="5697856"/>
            <a:ext cx="326572" cy="48985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8891818" y="5724894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9786929" y="5745306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40044" y="5932748"/>
            <a:ext cx="3918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৬৭২৪০০০ জন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23206" y="2607067"/>
            <a:ext cx="1064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(১+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47541" y="2607067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9393634" y="2304394"/>
                <a:ext cx="889987" cy="11522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৪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০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634" y="2304394"/>
                <a:ext cx="889987" cy="11522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0084919" y="2617056"/>
            <a:ext cx="567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</a:t>
            </a:r>
            <a:r>
              <a:rPr lang="en-US" sz="3600" b="1" baseline="30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endParaRPr lang="en-US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5528722" y="3557417"/>
            <a:ext cx="2946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৬৪০০০০০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204236" y="3553836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470205" y="4168067"/>
                <a:ext cx="1338828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৪১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৪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r>
                  <a:rPr lang="en-US" sz="3600" b="1" baseline="300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২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0205" y="4168067"/>
                <a:ext cx="1338828" cy="1011752"/>
              </a:xfrm>
              <a:prstGeom prst="rect">
                <a:avLst/>
              </a:prstGeom>
              <a:blipFill>
                <a:blip r:embed="rId6"/>
                <a:stretch>
                  <a:fillRect l="-13636" r="-6818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5503135" y="4419010"/>
            <a:ext cx="2946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৬৪০০০০০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178649" y="4415429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31" name="Rectangle 30"/>
          <p:cNvSpPr/>
          <p:nvPr/>
        </p:nvSpPr>
        <p:spPr>
          <a:xfrm>
            <a:off x="8234240" y="5322312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32" name="Rectangle 31"/>
          <p:cNvSpPr/>
          <p:nvPr/>
        </p:nvSpPr>
        <p:spPr>
          <a:xfrm>
            <a:off x="9093301" y="5364277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6265733" y="5399380"/>
            <a:ext cx="1403803" cy="34592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596878" y="5107801"/>
            <a:ext cx="8547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৪০০০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4" name="TextBox 1"/>
          <p:cNvSpPr txBox="1"/>
          <p:nvPr/>
        </p:nvSpPr>
        <p:spPr>
          <a:xfrm>
            <a:off x="295183" y="2965783"/>
            <a:ext cx="43826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এই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ক্লাসটির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ভিডিও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পেতে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আমাকে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ক্লিক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করুন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http://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7"/>
              </a:rPr>
              <a:t>www.youtube.com@Bdmamunsir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19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9" grpId="0"/>
      <p:bldP spid="54" grpId="0"/>
      <p:bldP spid="35" grpId="0"/>
      <p:bldP spid="36" grpId="0"/>
      <p:bldP spid="38" grpId="0"/>
      <p:bldP spid="39" grpId="0"/>
      <p:bldP spid="40" grpId="0"/>
      <p:bldP spid="41" grpId="0"/>
      <p:bldP spid="50" grpId="0"/>
      <p:bldP spid="20" grpId="0"/>
      <p:bldP spid="2" grpId="0"/>
      <p:bldP spid="3" grpId="0"/>
      <p:bldP spid="4" grpId="0"/>
      <p:bldP spid="23" grpId="0"/>
      <p:bldP spid="24" grpId="0"/>
      <p:bldP spid="26" grpId="0"/>
      <p:bldP spid="27" grpId="0"/>
      <p:bldP spid="28" grpId="0"/>
      <p:bldP spid="31" grpId="0"/>
      <p:bldP spid="32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9" y="-1237901"/>
            <a:ext cx="12192000" cy="567927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85750" y="288052"/>
            <a:ext cx="5519057" cy="76590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06286" y="4604657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36816" y="3298373"/>
            <a:ext cx="718457" cy="7184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9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183</Words>
  <Application>Microsoft Office PowerPoint</Application>
  <PresentationFormat>Widescreen</PresentationFormat>
  <Paragraphs>63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Cambria Math</vt:lpstr>
      <vt:lpstr>Nirmala UI</vt:lpstr>
      <vt:lpstr>Symbol</vt:lpstr>
      <vt:lpstr>Times New Roman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106</cp:revision>
  <dcterms:created xsi:type="dcterms:W3CDTF">2026-08-03T12:15:03Z</dcterms:created>
  <dcterms:modified xsi:type="dcterms:W3CDTF">2026-08-07T07:24:58Z</dcterms:modified>
</cp:coreProperties>
</file>