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299" r:id="rId4"/>
    <p:sldId id="300" r:id="rId5"/>
    <p:sldId id="301" r:id="rId6"/>
    <p:sldId id="303" r:id="rId7"/>
    <p:sldId id="305" r:id="rId8"/>
    <p:sldId id="304" r:id="rId9"/>
    <p:sldId id="30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0FA976-7202-4225-AFBA-0CFC9B651F6F}">
          <p14:sldIdLst>
            <p14:sldId id="299"/>
            <p14:sldId id="300"/>
            <p14:sldId id="301"/>
            <p14:sldId id="303"/>
            <p14:sldId id="305"/>
            <p14:sldId id="304"/>
            <p14:sldId id="306"/>
          </p14:sldIdLst>
        </p14:section>
        <p14:section name="Untitled Section" id="{42778B3B-E52C-4C5B-B183-1E07639BD77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youtube.com@Bdmamunsir" TargetMode="Externa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7</a:t>
            </a:r>
            <a:r>
              <a:rPr lang="en-US" sz="3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নং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11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563"/>
            <a:ext cx="12192000" cy="6463049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20487" y="5094514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4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15061" y="4066425"/>
                <a:ext cx="1148071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061" y="4066425"/>
                <a:ext cx="1148071" cy="10117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920" y="597321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সমাধান-৭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6463" y="2088969"/>
            <a:ext cx="1537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9851" y="3405176"/>
            <a:ext cx="2836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6462" y="2718254"/>
            <a:ext cx="2478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/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17911" y="2087283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০০০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36722" y="3402647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2496" y="2707116"/>
            <a:ext cx="1912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=১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1920" y="1441795"/>
            <a:ext cx="3036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07868" y="2088126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05734" y="3424143"/>
            <a:ext cx="1289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=৮%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41745" y="2695979"/>
            <a:ext cx="59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05734" y="4310238"/>
            <a:ext cx="888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৮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5347905" y="4751614"/>
            <a:ext cx="915227" cy="2443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475042" y="4391570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032542" y="5453853"/>
                <a:ext cx="1292341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</a:t>
                </a:r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২৫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542" y="5453853"/>
                <a:ext cx="1292341" cy="1026178"/>
              </a:xfrm>
              <a:prstGeom prst="rect">
                <a:avLst/>
              </a:prstGeom>
              <a:blipFill>
                <a:blip r:embed="rId3"/>
                <a:stretch>
                  <a:fillRect l="-14623" b="-6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909965" y="4283571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78712" y="4194315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86613" y="5014443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২৫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81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4" grpId="0"/>
      <p:bldP spid="25" grpId="0"/>
      <p:bldP spid="26" grpId="0"/>
      <p:bldP spid="27" grpId="0"/>
      <p:bldP spid="28" grpId="0"/>
      <p:bldP spid="17" grpId="0"/>
      <p:bldP spid="29" grpId="0"/>
      <p:bldP spid="30" grpId="0"/>
      <p:bldP spid="31" grpId="0"/>
      <p:bldP spid="32" grpId="0"/>
      <p:bldP spid="34" grpId="0"/>
      <p:bldP spid="20" grpId="0"/>
      <p:bldP spid="21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6273261" y="5286417"/>
            <a:ext cx="1996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427544" y="5035474"/>
                <a:ext cx="965329" cy="1191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২৭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২৫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7544" y="5035474"/>
                <a:ext cx="965329" cy="11916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65358" y="1888620"/>
            <a:ext cx="2630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 = P(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3727" y="1888621"/>
            <a:ext cx="7295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C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1920" y="548316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সমাধান-৭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1920" y="1194647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41509" y="2628839"/>
            <a:ext cx="1996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1701" y="2612823"/>
            <a:ext cx="5832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495792" y="3306474"/>
                <a:ext cx="1904689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২৫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১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792" y="3306474"/>
                <a:ext cx="1904689" cy="1026178"/>
              </a:xfrm>
              <a:prstGeom prst="rect">
                <a:avLst/>
              </a:prstGeom>
              <a:blipFill>
                <a:blip r:embed="rId3"/>
                <a:stretch>
                  <a:fillRect l="-9936" r="-4167" b="-5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/>
          <p:cNvCxnSpPr/>
          <p:nvPr/>
        </p:nvCxnSpPr>
        <p:spPr>
          <a:xfrm>
            <a:off x="7037614" y="5529217"/>
            <a:ext cx="1165994" cy="1624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8642176" y="5788844"/>
            <a:ext cx="503054" cy="33004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328444" y="5854165"/>
            <a:ext cx="18758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=৫৪০০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23206" y="2607067"/>
            <a:ext cx="106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(১+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47541" y="2607067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393634" y="2304394"/>
                <a:ext cx="942887" cy="1166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২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২৫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634" y="2304394"/>
                <a:ext cx="942887" cy="11666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0084919" y="2617056"/>
            <a:ext cx="526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  <a:r>
              <a:rPr lang="en-US" sz="3600" b="1" baseline="30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6341509" y="3557417"/>
            <a:ext cx="1996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204236" y="3553836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70205" y="4168067"/>
                <a:ext cx="1350050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২৭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১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0205" y="4168067"/>
                <a:ext cx="1350050" cy="1026178"/>
              </a:xfrm>
              <a:prstGeom prst="rect">
                <a:avLst/>
              </a:prstGeom>
              <a:blipFill>
                <a:blip r:embed="rId5"/>
                <a:stretch>
                  <a:fillRect l="-13514" r="-6306" b="-6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6315922" y="4419010"/>
            <a:ext cx="1996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৫০০০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178649" y="4415429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31" name="Rectangle 30"/>
          <p:cNvSpPr/>
          <p:nvPr/>
        </p:nvSpPr>
        <p:spPr>
          <a:xfrm>
            <a:off x="8234240" y="5322312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42" name="TextBox 41"/>
          <p:cNvSpPr txBox="1"/>
          <p:nvPr/>
        </p:nvSpPr>
        <p:spPr>
          <a:xfrm>
            <a:off x="6995533" y="5129107"/>
            <a:ext cx="688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২০০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20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35" grpId="0"/>
      <p:bldP spid="36" grpId="0"/>
      <p:bldP spid="38" grpId="0"/>
      <p:bldP spid="39" grpId="0"/>
      <p:bldP spid="40" grpId="0"/>
      <p:bldP spid="41" grpId="0"/>
      <p:bldP spid="50" grpId="0"/>
      <p:bldP spid="20" grpId="0"/>
      <p:bldP spid="2" grpId="0"/>
      <p:bldP spid="3" grpId="0"/>
      <p:bldP spid="4" grpId="0"/>
      <p:bldP spid="23" grpId="0"/>
      <p:bldP spid="24" grpId="0"/>
      <p:bldP spid="26" grpId="0"/>
      <p:bldP spid="27" grpId="0"/>
      <p:bldP spid="28" grpId="0"/>
      <p:bldP spid="3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1115" y="4066425"/>
                <a:ext cx="1148071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115" y="4066425"/>
                <a:ext cx="1148071" cy="10117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920" y="597321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সমাধান-৭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92776" y="2211291"/>
            <a:ext cx="3570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২য়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বছরেআসল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85905" y="3405176"/>
            <a:ext cx="2836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12516" y="2718254"/>
            <a:ext cx="2478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/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48550" y="2135309"/>
            <a:ext cx="6045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৫৪০০-২০০০=৩৪০০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32776" y="3402647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48550" y="2707116"/>
            <a:ext cx="1912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=১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1920" y="1441795"/>
            <a:ext cx="10326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১ম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শেষে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কিস্তি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পরিশোধ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২০০০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06796" y="2195646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01788" y="3424143"/>
            <a:ext cx="1289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=৮%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37799" y="2695979"/>
            <a:ext cx="59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01788" y="4310238"/>
            <a:ext cx="888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৮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6343959" y="4751614"/>
            <a:ext cx="915227" cy="2443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471096" y="4391570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028596" y="5453853"/>
                <a:ext cx="1292341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</a:t>
                </a:r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২৫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596" y="5453853"/>
                <a:ext cx="1292341" cy="1026178"/>
              </a:xfrm>
              <a:prstGeom prst="rect">
                <a:avLst/>
              </a:prstGeom>
              <a:blipFill>
                <a:blip r:embed="rId3"/>
                <a:stretch>
                  <a:fillRect l="-14623" b="-6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5906019" y="4283571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74766" y="4194315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82667" y="5014443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২৫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81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4" grpId="0"/>
      <p:bldP spid="25" grpId="0"/>
      <p:bldP spid="26" grpId="0"/>
      <p:bldP spid="27" grpId="0"/>
      <p:bldP spid="28" grpId="0"/>
      <p:bldP spid="17" grpId="0"/>
      <p:bldP spid="29" grpId="0"/>
      <p:bldP spid="30" grpId="0"/>
      <p:bldP spid="31" grpId="0"/>
      <p:bldP spid="32" grpId="0"/>
      <p:bldP spid="34" grpId="0"/>
      <p:bldP spid="20" grpId="0"/>
      <p:bldP spid="21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6273261" y="4295807"/>
            <a:ext cx="2047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৩৪০০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427544" y="4044864"/>
                <a:ext cx="965329" cy="1191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২৭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২৫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7544" y="4044864"/>
                <a:ext cx="965329" cy="11916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348975" y="64061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6933" y="479597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সমাধান-৭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-117679" y="1143845"/>
            <a:ext cx="1577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41509" y="1638229"/>
            <a:ext cx="2047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৩৪০০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1701" y="1622213"/>
            <a:ext cx="5832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495792" y="2315864"/>
                <a:ext cx="1904689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২৫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১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792" y="2315864"/>
                <a:ext cx="1904689" cy="1026178"/>
              </a:xfrm>
              <a:prstGeom prst="rect">
                <a:avLst/>
              </a:prstGeom>
              <a:blipFill>
                <a:blip r:embed="rId3"/>
                <a:stretch>
                  <a:fillRect l="-9936" r="-4167" b="-6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/>
          <p:cNvCxnSpPr/>
          <p:nvPr/>
        </p:nvCxnSpPr>
        <p:spPr>
          <a:xfrm>
            <a:off x="7103326" y="4521136"/>
            <a:ext cx="1165994" cy="1624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8642176" y="4798234"/>
            <a:ext cx="503054" cy="33004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328444" y="4863555"/>
            <a:ext cx="2004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=৩৬৭২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23206" y="1616457"/>
            <a:ext cx="106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(১+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47541" y="1616457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393634" y="1313784"/>
                <a:ext cx="942887" cy="1166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২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২৫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634" y="1313784"/>
                <a:ext cx="942887" cy="11666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0084919" y="1626446"/>
            <a:ext cx="526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  <a:r>
              <a:rPr lang="en-US" sz="3600" b="1" baseline="30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6341509" y="2566807"/>
            <a:ext cx="2047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৩৪০০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204236" y="2563226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70205" y="3177457"/>
                <a:ext cx="1350050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২৭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১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0205" y="3177457"/>
                <a:ext cx="1350050" cy="1026178"/>
              </a:xfrm>
              <a:prstGeom prst="rect">
                <a:avLst/>
              </a:prstGeom>
              <a:blipFill>
                <a:blip r:embed="rId5"/>
                <a:stretch>
                  <a:fillRect l="-13514" r="-6306" b="-5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6315922" y="3428400"/>
            <a:ext cx="2047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৩৪০০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178649" y="3424819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31" name="Rectangle 30"/>
          <p:cNvSpPr/>
          <p:nvPr/>
        </p:nvSpPr>
        <p:spPr>
          <a:xfrm>
            <a:off x="8234240" y="4331702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42" name="TextBox 41"/>
          <p:cNvSpPr txBox="1"/>
          <p:nvPr/>
        </p:nvSpPr>
        <p:spPr>
          <a:xfrm>
            <a:off x="6995533" y="4138497"/>
            <a:ext cx="7393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১৩৬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6062" y="5396546"/>
            <a:ext cx="12170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২য়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শেষে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কিস্তি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পরিশোধ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ঋণ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থকে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৩৬৭২-২০০০    =১৬৭২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-42932" y="2764829"/>
            <a:ext cx="64034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এই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পেতে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আমাকে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ক্লিক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http://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www.youtube.com@Bdmamunsir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1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38" grpId="0"/>
      <p:bldP spid="39" grpId="0"/>
      <p:bldP spid="40" grpId="0"/>
      <p:bldP spid="41" grpId="0"/>
      <p:bldP spid="50" grpId="0"/>
      <p:bldP spid="20" grpId="0"/>
      <p:bldP spid="2" grpId="0"/>
      <p:bldP spid="3" grpId="0"/>
      <p:bldP spid="4" grpId="0"/>
      <p:bldP spid="23" grpId="0"/>
      <p:bldP spid="24" grpId="0"/>
      <p:bldP spid="26" grpId="0"/>
      <p:bldP spid="27" grpId="0"/>
      <p:bldP spid="28" grpId="0"/>
      <p:bldP spid="31" grpId="0"/>
      <p:bldP spid="42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229" y="7925"/>
            <a:ext cx="13324115" cy="867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85750" y="288052"/>
            <a:ext cx="5519057" cy="76590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06286" y="4604657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6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282</Words>
  <Application>Microsoft Office PowerPoint</Application>
  <PresentationFormat>Widescreen</PresentationFormat>
  <Paragraphs>97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107</cp:revision>
  <dcterms:created xsi:type="dcterms:W3CDTF">2026-08-03T12:15:03Z</dcterms:created>
  <dcterms:modified xsi:type="dcterms:W3CDTF">2026-08-07T07:25:34Z</dcterms:modified>
</cp:coreProperties>
</file>