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60" r:id="rId3"/>
  </p:sldMasterIdLst>
  <p:sldIdLst>
    <p:sldId id="323" r:id="rId4"/>
    <p:sldId id="319" r:id="rId5"/>
    <p:sldId id="320" r:id="rId6"/>
    <p:sldId id="322" r:id="rId7"/>
    <p:sldId id="32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C0FA976-7202-4225-AFBA-0CFC9B651F6F}">
          <p14:sldIdLst/>
        </p14:section>
        <p14:section name="Untitled Section" id="{42778B3B-E52C-4C5B-B183-1E07639BD77A}">
          <p14:sldIdLst>
            <p14:sldId id="323"/>
            <p14:sldId id="319"/>
            <p14:sldId id="320"/>
            <p14:sldId id="322"/>
            <p14:sldId id="32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0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5575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463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3641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9336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9131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7327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9048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9094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8938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4877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276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226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4999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138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2469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0012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3956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8664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9501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9309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1579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999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3357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7732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4503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818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710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92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31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458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825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830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763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119921" y="6371950"/>
            <a:ext cx="4062336" cy="45331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mdmamun1581@gmail.com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6558200" y="6371950"/>
            <a:ext cx="5633800" cy="45013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Page:www.facebook.com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bdmamunsir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 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 rot="19959880">
            <a:off x="1113070" y="2967335"/>
            <a:ext cx="99658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www.youtube.com/@Bdmamunsir</a:t>
            </a:r>
            <a:endParaRPr lang="en-US" sz="54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9" y="6371950"/>
            <a:ext cx="453310" cy="4533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160" y="6415789"/>
            <a:ext cx="434714" cy="40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773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096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460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@Bdmamunsir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984278"/>
          </a:xfrm>
          <a:prstGeom prst="rect">
            <a:avLst/>
          </a:prstGeom>
          <a:solidFill>
            <a:srgbClr val="0015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8" y="828832"/>
            <a:ext cx="12153361" cy="6010118"/>
          </a:xfrm>
          <a:prstGeom prst="rect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16" name="Right Arrow 15"/>
          <p:cNvSpPr/>
          <p:nvPr/>
        </p:nvSpPr>
        <p:spPr>
          <a:xfrm>
            <a:off x="74813" y="5458331"/>
            <a:ext cx="4644144" cy="1009935"/>
          </a:xfrm>
          <a:prstGeom prst="rightArrow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Class Eight</a:t>
            </a:r>
            <a:endParaRPr lang="en-US"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gular Pentagon 17"/>
              <p:cNvSpPr/>
              <p:nvPr/>
            </p:nvSpPr>
            <p:spPr>
              <a:xfrm>
                <a:off x="2809523" y="2079584"/>
                <a:ext cx="10743176" cy="4223246"/>
              </a:xfrm>
              <a:prstGeom prst="pentagon">
                <a:avLst/>
              </a:prstGeom>
              <a:gradFill>
                <a:gsLst>
                  <a:gs pos="0">
                    <a:srgbClr val="FF0000"/>
                  </a:gs>
                  <a:gs pos="74000">
                    <a:srgbClr val="FFFF00"/>
                  </a:gs>
                  <a:gs pos="83000">
                    <a:srgbClr val="00B050"/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76200">
                <a:noFill/>
              </a:ln>
              <a:scene3d>
                <a:camera prst="isometricOffAxis2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7200" b="1" dirty="0" smtClean="0">
                    <a:solidFill>
                      <a:schemeClr val="tx1"/>
                    </a:solidFill>
                    <a:effectLst>
                      <a:glow rad="101600">
                        <a:schemeClr val="bg1">
                          <a:alpha val="84000"/>
                        </a:schemeClr>
                      </a:glow>
                    </a:effectLst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অধ্যায় ১০</a:t>
                </a:r>
              </a:p>
              <a:p>
                <a:pPr algn="ctr"/>
                <a:r>
                  <a:rPr lang="en-US" sz="6000" b="1" dirty="0" err="1" smtClean="0">
                    <a:solidFill>
                      <a:schemeClr val="tx1"/>
                    </a:solidFill>
                    <a:effectLst>
                      <a:glow rad="101600">
                        <a:schemeClr val="bg1">
                          <a:alpha val="84000"/>
                        </a:schemeClr>
                      </a:glow>
                    </a:effectLst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বৃত্তের</a:t>
                </a:r>
                <a:r>
                  <a:rPr lang="en-US" sz="6000" b="1" dirty="0" smtClean="0">
                    <a:solidFill>
                      <a:schemeClr val="tx1"/>
                    </a:solidFill>
                    <a:effectLst>
                      <a:glow rad="101600">
                        <a:schemeClr val="bg1">
                          <a:alpha val="84000"/>
                        </a:schemeClr>
                      </a:glow>
                    </a:effectLst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8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sz="8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6000" b="1" dirty="0" smtClean="0">
                    <a:solidFill>
                      <a:schemeClr val="tx1"/>
                    </a:solidFill>
                    <a:effectLst>
                      <a:glow rad="101600">
                        <a:schemeClr val="bg1">
                          <a:alpha val="84000"/>
                        </a:schemeClr>
                      </a:glow>
                    </a:effectLst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সম্পর্কিত </a:t>
                </a:r>
                <a:r>
                  <a:rPr lang="en-US" sz="6000" b="1" dirty="0" err="1" smtClean="0">
                    <a:solidFill>
                      <a:schemeClr val="tx1"/>
                    </a:solidFill>
                    <a:effectLst>
                      <a:glow rad="101600">
                        <a:schemeClr val="bg1">
                          <a:alpha val="84000"/>
                        </a:schemeClr>
                      </a:glow>
                    </a:effectLst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অজানা</a:t>
                </a:r>
                <a:r>
                  <a:rPr lang="en-US" sz="6000" b="1" dirty="0" smtClean="0">
                    <a:solidFill>
                      <a:schemeClr val="tx1"/>
                    </a:solidFill>
                    <a:effectLst>
                      <a:glow rad="101600">
                        <a:schemeClr val="bg1">
                          <a:alpha val="84000"/>
                        </a:schemeClr>
                      </a:glow>
                    </a:effectLst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</a:t>
                </a:r>
                <a:r>
                  <a:rPr lang="en-US" sz="6000" b="1" dirty="0" err="1" smtClean="0">
                    <a:solidFill>
                      <a:schemeClr val="tx1"/>
                    </a:solidFill>
                    <a:effectLst>
                      <a:glow rad="101600">
                        <a:schemeClr val="bg1">
                          <a:alpha val="84000"/>
                        </a:schemeClr>
                      </a:glow>
                    </a:effectLst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তথ্য</a:t>
                </a:r>
                <a:endParaRPr lang="en-US" sz="6000" b="1" dirty="0" smtClean="0">
                  <a:solidFill>
                    <a:schemeClr val="tx1"/>
                  </a:solidFill>
                  <a:effectLst>
                    <a:glow rad="101600">
                      <a:schemeClr val="bg1">
                        <a:alpha val="84000"/>
                      </a:schemeClr>
                    </a:glow>
                  </a:effectLst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  <a:p>
                <a:pPr algn="ctr"/>
                <a:endParaRPr lang="en-US" sz="6000" b="1" dirty="0" smtClean="0">
                  <a:solidFill>
                    <a:schemeClr val="tx1"/>
                  </a:solidFill>
                  <a:effectLst>
                    <a:glow rad="101600">
                      <a:schemeClr val="bg1">
                        <a:alpha val="84000"/>
                      </a:schemeClr>
                    </a:glow>
                  </a:effectLst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18" name="Regular Pentagon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9523" y="2079584"/>
                <a:ext cx="10743176" cy="4223246"/>
              </a:xfrm>
              <a:prstGeom prst="pentagon">
                <a:avLst/>
              </a:prstGeom>
              <a:blipFill>
                <a:blip r:embed="rId5"/>
                <a:stretch>
                  <a:fillRect/>
                </a:stretch>
              </a:blipFill>
              <a:ln w="762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/>
          <p:cNvSpPr/>
          <p:nvPr/>
        </p:nvSpPr>
        <p:spPr>
          <a:xfrm>
            <a:off x="-18782" y="17084"/>
            <a:ext cx="12191999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সত্যই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সুন্দর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      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সু-শিক্ষাই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জাতির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মেরুদন্ড</a:t>
            </a:r>
            <a:endParaRPr lang="en-US" sz="4400" b="1" cap="none" spc="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3438052" y="788490"/>
            <a:ext cx="3844491" cy="2052681"/>
          </a:xfrm>
          <a:prstGeom prst="cloudCallout">
            <a:avLst>
              <a:gd name="adj1" fmla="val 20044"/>
              <a:gd name="adj2" fmla="val 79015"/>
            </a:avLst>
          </a:prstGeom>
          <a:solidFill>
            <a:schemeClr val="bg1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32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28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গণিত</a:t>
            </a:r>
            <a:r>
              <a:rPr lang="en-US" sz="40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শিখি</a:t>
            </a:r>
            <a:endParaRPr lang="en-US" sz="40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শর্ট</a:t>
            </a:r>
            <a:r>
              <a:rPr lang="en-US" sz="20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টেকনিক</a:t>
            </a:r>
            <a:endParaRPr lang="en-US" sz="1400" dirty="0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" name="32-Point Star 2"/>
          <p:cNvSpPr/>
          <p:nvPr/>
        </p:nvSpPr>
        <p:spPr>
          <a:xfrm>
            <a:off x="9620250" y="828829"/>
            <a:ext cx="2444923" cy="2441448"/>
          </a:xfrm>
          <a:prstGeom prst="star32">
            <a:avLst>
              <a:gd name="adj" fmla="val 41768"/>
            </a:avLst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সহজে</a:t>
            </a:r>
            <a:endParaRPr lang="en-US" sz="28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মনে</a:t>
            </a:r>
            <a:r>
              <a:rPr lang="en-US" sz="2000" b="1" dirty="0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রাখার</a:t>
            </a:r>
            <a:endParaRPr lang="en-US" sz="2000" b="1" dirty="0" smtClean="0">
              <a:solidFill>
                <a:srgbClr val="FFFF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ট্রিকস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!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r="27254" b="12271"/>
          <a:stretch/>
        </p:blipFill>
        <p:spPr>
          <a:xfrm>
            <a:off x="81752" y="984278"/>
            <a:ext cx="3281934" cy="3662150"/>
          </a:xfrm>
          <a:prstGeom prst="roundRect">
            <a:avLst>
              <a:gd name="adj" fmla="val 423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Rounded Rectangle 20"/>
          <p:cNvSpPr/>
          <p:nvPr/>
        </p:nvSpPr>
        <p:spPr>
          <a:xfrm>
            <a:off x="38638" y="4663415"/>
            <a:ext cx="3325048" cy="754950"/>
          </a:xfrm>
          <a:prstGeom prst="roundRect">
            <a:avLst>
              <a:gd name="adj" fmla="val 2434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মামুন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স্যারের</a:t>
            </a:r>
            <a:endParaRPr lang="en-US" sz="32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spc="15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10 </a:t>
            </a:r>
            <a:r>
              <a:rPr lang="en-US" sz="2000" b="1" spc="150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minuteTeaching</a:t>
            </a:r>
            <a:endParaRPr lang="en-US" sz="2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3825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4"/>
          <p:cNvSpPr txBox="1">
            <a:spLocks/>
          </p:cNvSpPr>
          <p:nvPr/>
        </p:nvSpPr>
        <p:spPr>
          <a:xfrm>
            <a:off x="5763991" y="252249"/>
            <a:ext cx="6237510" cy="5852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বৃত্তের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ব‌্যাস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পরিধির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সম্পর্ক</a:t>
            </a:r>
            <a:endParaRPr lang="en-US" sz="3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4"/>
          <p:cNvSpPr txBox="1">
            <a:spLocks/>
          </p:cNvSpPr>
          <p:nvPr/>
        </p:nvSpPr>
        <p:spPr>
          <a:xfrm>
            <a:off x="2939137" y="252121"/>
            <a:ext cx="2853871" cy="5852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ইতিহাস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 flipH="1">
                <a:off x="-48990" y="122641"/>
                <a:ext cx="1551214" cy="6771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en-US" sz="4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= </m:t>
                      </m:r>
                    </m:oMath>
                  </m:oMathPara>
                </a14:m>
                <a:endParaRPr lang="en-US" sz="4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-48990" y="122641"/>
                <a:ext cx="1551214" cy="67710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208310" y="106312"/>
            <a:ext cx="17471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3.1416</a:t>
            </a:r>
            <a:endParaRPr lang="en-US" sz="4400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274"/>
          <a:stretch/>
        </p:blipFill>
        <p:spPr>
          <a:xfrm>
            <a:off x="-48990" y="1245182"/>
            <a:ext cx="12191999" cy="63334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36" t="10819" r="36384" b="73461"/>
          <a:stretch/>
        </p:blipFill>
        <p:spPr>
          <a:xfrm>
            <a:off x="-48991" y="2247959"/>
            <a:ext cx="7821391" cy="84908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64" t="10819" r="536" b="73461"/>
          <a:stretch/>
        </p:blipFill>
        <p:spPr>
          <a:xfrm>
            <a:off x="5793008" y="3041931"/>
            <a:ext cx="4876794" cy="84908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36" t="26319" r="66964" b="66123"/>
          <a:stretch/>
        </p:blipFill>
        <p:spPr>
          <a:xfrm>
            <a:off x="54423" y="3951514"/>
            <a:ext cx="4093034" cy="40821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09" t="25639" r="50357" b="64083"/>
          <a:stretch/>
        </p:blipFill>
        <p:spPr>
          <a:xfrm>
            <a:off x="4201880" y="3951514"/>
            <a:ext cx="1845129" cy="55517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45" t="25841" r="29063" b="62974"/>
          <a:stretch/>
        </p:blipFill>
        <p:spPr>
          <a:xfrm>
            <a:off x="5486399" y="4762380"/>
            <a:ext cx="2498272" cy="60415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037770" y="2526259"/>
            <a:ext cx="689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 smtClean="0"/>
              <a:t>ব্যাস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 flipH="1">
                <a:off x="7761428" y="2323963"/>
                <a:ext cx="906529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= 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761428" y="2323963"/>
                <a:ext cx="906529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/>
          <p:cNvCxnSpPr/>
          <p:nvPr/>
        </p:nvCxnSpPr>
        <p:spPr>
          <a:xfrm>
            <a:off x="8667957" y="2556442"/>
            <a:ext cx="129812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8927762" y="2208201"/>
            <a:ext cx="841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 smtClean="0"/>
              <a:t>পরিধি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01980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" grpId="0"/>
      <p:bldP spid="2" grpId="0"/>
      <p:bldP spid="4" grpId="0"/>
      <p:bldP spid="13" grpId="0"/>
      <p:bldP spid="14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/>
          <p:cNvSpPr/>
          <p:nvPr/>
        </p:nvSpPr>
        <p:spPr>
          <a:xfrm>
            <a:off x="6112328" y="2256073"/>
            <a:ext cx="3676650" cy="367665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/>
          <p:cNvCxnSpPr/>
          <p:nvPr/>
        </p:nvCxnSpPr>
        <p:spPr>
          <a:xfrm>
            <a:off x="179613" y="751114"/>
            <a:ext cx="1187903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>
            <a:off x="3763734" y="685802"/>
            <a:ext cx="97971" cy="9797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7462157" y="691241"/>
            <a:ext cx="97971" cy="9797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1800121" y="680354"/>
            <a:ext cx="97971" cy="9797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543300" y="857250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৭ </a:t>
            </a:r>
            <a:r>
              <a:rPr lang="en-US" dirty="0" err="1" smtClean="0"/>
              <a:t>সে</a:t>
            </a:r>
            <a:r>
              <a:rPr lang="en-US" dirty="0" smtClean="0"/>
              <a:t> </a:t>
            </a:r>
            <a:r>
              <a:rPr lang="en-US" dirty="0" err="1" smtClean="0"/>
              <a:t>মি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998728" y="857250"/>
            <a:ext cx="1045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১৪ </a:t>
            </a:r>
            <a:r>
              <a:rPr lang="en-US" dirty="0" err="1" smtClean="0"/>
              <a:t>সে</a:t>
            </a:r>
            <a:r>
              <a:rPr lang="en-US" dirty="0" smtClean="0"/>
              <a:t> </a:t>
            </a:r>
            <a:r>
              <a:rPr lang="en-US" dirty="0" err="1" smtClean="0"/>
              <a:t>মি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1013171" y="864632"/>
            <a:ext cx="1087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২২ </a:t>
            </a:r>
            <a:r>
              <a:rPr lang="en-US" dirty="0" err="1" smtClean="0"/>
              <a:t>সে</a:t>
            </a:r>
            <a:r>
              <a:rPr lang="en-US" dirty="0" smtClean="0"/>
              <a:t> </a:t>
            </a:r>
            <a:r>
              <a:rPr lang="en-US" dirty="0" err="1" smtClean="0"/>
              <a:t>মি</a:t>
            </a:r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60563" y="740807"/>
            <a:ext cx="367665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7859484" y="3970370"/>
            <a:ext cx="97971" cy="9797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7586797" y="4372580"/>
            <a:ext cx="689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 smtClean="0"/>
              <a:t>ব্যাস</a:t>
            </a:r>
            <a:endParaRPr lang="en-US" b="1" dirty="0"/>
          </a:p>
        </p:txBody>
      </p:sp>
      <p:sp>
        <p:nvSpPr>
          <p:cNvPr id="17" name="Oval 16"/>
          <p:cNvSpPr/>
          <p:nvPr/>
        </p:nvSpPr>
        <p:spPr>
          <a:xfrm>
            <a:off x="6093278" y="2237023"/>
            <a:ext cx="3676650" cy="36766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7659266" y="1948063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০</a:t>
            </a:r>
            <a:r>
              <a:rPr lang="en-US" b="1" dirty="0" smtClean="0"/>
              <a:t> </a:t>
            </a:r>
            <a:r>
              <a:rPr lang="en-US" b="1" dirty="0" err="1" smtClean="0"/>
              <a:t>সে</a:t>
            </a:r>
            <a:r>
              <a:rPr lang="en-US" b="1" dirty="0" smtClean="0"/>
              <a:t> </a:t>
            </a:r>
            <a:r>
              <a:rPr lang="en-US" b="1" dirty="0" err="1" smtClean="0"/>
              <a:t>মি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 flipH="1">
                <a:off x="160563" y="2071173"/>
                <a:ext cx="1551214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= 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160563" y="2071173"/>
                <a:ext cx="1551214" cy="4924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Connector 19"/>
          <p:cNvCxnSpPr/>
          <p:nvPr/>
        </p:nvCxnSpPr>
        <p:spPr>
          <a:xfrm>
            <a:off x="1445078" y="2317196"/>
            <a:ext cx="129812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9912688" y="3054625"/>
            <a:ext cx="841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 smtClean="0"/>
              <a:t>পরিধি</a:t>
            </a:r>
            <a:endParaRPr lang="en-US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7396278" y="4097119"/>
            <a:ext cx="9765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৭ </a:t>
            </a:r>
            <a:r>
              <a:rPr lang="en-US" b="1" dirty="0" err="1" smtClean="0"/>
              <a:t>সে</a:t>
            </a:r>
            <a:r>
              <a:rPr lang="en-US" b="1" dirty="0" smtClean="0"/>
              <a:t> </a:t>
            </a:r>
            <a:r>
              <a:rPr lang="en-US" b="1" dirty="0" err="1" smtClean="0"/>
              <a:t>মি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 flipH="1">
                <a:off x="739788" y="3675900"/>
                <a:ext cx="3730369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৩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১৪২৮৫৭১৪২৯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39788" y="3675900"/>
                <a:ext cx="3730369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/>
          <p:cNvSpPr txBox="1"/>
          <p:nvPr/>
        </p:nvSpPr>
        <p:spPr>
          <a:xfrm>
            <a:off x="9704611" y="3883675"/>
            <a:ext cx="1002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৫ </a:t>
            </a:r>
            <a:r>
              <a:rPr lang="en-US" b="1" dirty="0" err="1" smtClean="0"/>
              <a:t>সে</a:t>
            </a:r>
            <a:r>
              <a:rPr lang="en-US" b="1" dirty="0" smtClean="0"/>
              <a:t> </a:t>
            </a:r>
            <a:r>
              <a:rPr lang="en-US" b="1" dirty="0" err="1" smtClean="0"/>
              <a:t>মি</a:t>
            </a:r>
            <a:endParaRPr lang="en-US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7748861" y="5961501"/>
            <a:ext cx="10550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১০সে </a:t>
            </a:r>
            <a:r>
              <a:rPr lang="en-US" b="1" dirty="0" err="1" smtClean="0"/>
              <a:t>মি</a:t>
            </a:r>
            <a:endParaRPr lang="en-US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4905134" y="3970370"/>
            <a:ext cx="1130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১৫ </a:t>
            </a:r>
            <a:r>
              <a:rPr lang="en-US" b="1" dirty="0" err="1" smtClean="0"/>
              <a:t>সে</a:t>
            </a:r>
            <a:r>
              <a:rPr lang="en-US" b="1" dirty="0" smtClean="0"/>
              <a:t> </a:t>
            </a:r>
            <a:r>
              <a:rPr lang="en-US" b="1" dirty="0" err="1" smtClean="0"/>
              <a:t>মি</a:t>
            </a:r>
            <a:endParaRPr lang="en-US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6053816" y="1971897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২০ </a:t>
            </a:r>
            <a:r>
              <a:rPr lang="en-US" b="1" dirty="0" err="1" smtClean="0"/>
              <a:t>সে</a:t>
            </a:r>
            <a:r>
              <a:rPr lang="en-US" b="1" dirty="0" smtClean="0"/>
              <a:t> </a:t>
            </a:r>
            <a:r>
              <a:rPr lang="en-US" b="1" dirty="0" err="1" smtClean="0"/>
              <a:t>মি</a:t>
            </a:r>
            <a:endParaRPr lang="en-US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7657489" y="1929013"/>
            <a:ext cx="1146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২২ </a:t>
            </a:r>
            <a:r>
              <a:rPr lang="en-US" b="1" dirty="0" err="1" smtClean="0"/>
              <a:t>সে</a:t>
            </a:r>
            <a:r>
              <a:rPr lang="en-US" b="1" dirty="0" smtClean="0"/>
              <a:t> </a:t>
            </a:r>
            <a:r>
              <a:rPr lang="en-US" b="1" dirty="0" err="1" smtClean="0"/>
              <a:t>মি</a:t>
            </a:r>
            <a:endParaRPr lang="en-US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10663506" y="3024209"/>
            <a:ext cx="1314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= ২২ </a:t>
            </a:r>
            <a:r>
              <a:rPr lang="en-US" b="1" dirty="0" err="1" smtClean="0"/>
              <a:t>সে</a:t>
            </a:r>
            <a:r>
              <a:rPr lang="en-US" b="1" dirty="0" smtClean="0"/>
              <a:t> </a:t>
            </a:r>
            <a:r>
              <a:rPr lang="en-US" b="1" dirty="0" err="1" smtClean="0"/>
              <a:t>মি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 flipH="1">
                <a:off x="681096" y="2818403"/>
                <a:ext cx="702127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= 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81096" y="2818403"/>
                <a:ext cx="702127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Connector 27"/>
          <p:cNvCxnSpPr/>
          <p:nvPr/>
        </p:nvCxnSpPr>
        <p:spPr>
          <a:xfrm>
            <a:off x="1445078" y="3156957"/>
            <a:ext cx="129812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5126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1.85185E-6 L 0.4888 0.4757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40" y="23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6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8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8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3" presetClass="exit" presetSubtype="32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2.22222E-6 L -0.68282 -0.15092 " pathEditMode="relative" rAng="0" ptsTypes="AA">
                                      <p:cBhvr>
                                        <p:cTn id="15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41" y="-7546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85185E-6 L -0.49297 -0.30509 " pathEditMode="relative" rAng="0" ptsTypes="AA">
                                      <p:cBhvr>
                                        <p:cTn id="15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648" y="-15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1.85185E-6 L -0.50768 0.11852 " pathEditMode="relative" rAng="0" ptsTypes="AA">
                                      <p:cBhvr>
                                        <p:cTn id="171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391" y="5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4.44444E-6 L -0.47786 -0.1294 " pathEditMode="relative" rAng="0" ptsTypes="AA">
                                      <p:cBhvr>
                                        <p:cTn id="17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893" y="-6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" grpId="0" animBg="1"/>
      <p:bldP spid="5" grpId="0" animBg="1"/>
      <p:bldP spid="6" grpId="0" animBg="1"/>
      <p:bldP spid="9" grpId="0"/>
      <p:bldP spid="10" grpId="0"/>
      <p:bldP spid="11" grpId="0"/>
      <p:bldP spid="15" grpId="0" animBg="1"/>
      <p:bldP spid="16" grpId="0"/>
      <p:bldP spid="16" grpId="1"/>
      <p:bldP spid="17" grpId="0" animBg="1"/>
      <p:bldP spid="18" grpId="0"/>
      <p:bldP spid="18" grpId="1"/>
      <p:bldP spid="19" grpId="0"/>
      <p:bldP spid="22" grpId="0"/>
      <p:bldP spid="22" grpId="1"/>
      <p:bldP spid="24" grpId="0"/>
      <p:bldP spid="24" grpId="1"/>
      <p:bldP spid="25" grpId="0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  <p:bldP spid="26" grpId="0"/>
      <p:bldP spid="26" grpId="1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/>
          <p:cNvSpPr/>
          <p:nvPr/>
        </p:nvSpPr>
        <p:spPr>
          <a:xfrm>
            <a:off x="2869586" y="126397"/>
            <a:ext cx="6503013" cy="6503013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/>
          <p:cNvCxnSpPr/>
          <p:nvPr/>
        </p:nvCxnSpPr>
        <p:spPr>
          <a:xfrm>
            <a:off x="179613" y="783772"/>
            <a:ext cx="1187903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>
            <a:off x="3306534" y="718460"/>
            <a:ext cx="97971" cy="9797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6604907" y="723899"/>
            <a:ext cx="97971" cy="9797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1800121" y="713012"/>
            <a:ext cx="97971" cy="9797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543300" y="889908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৭ </a:t>
            </a:r>
            <a:r>
              <a:rPr lang="en-US" dirty="0" err="1" smtClean="0"/>
              <a:t>সে</a:t>
            </a:r>
            <a:r>
              <a:rPr lang="en-US" dirty="0" smtClean="0"/>
              <a:t> </a:t>
            </a:r>
            <a:r>
              <a:rPr lang="en-US" dirty="0" err="1" smtClean="0"/>
              <a:t>মি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274828" y="889908"/>
            <a:ext cx="1045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১৪ </a:t>
            </a:r>
            <a:r>
              <a:rPr lang="en-US" dirty="0" err="1" smtClean="0"/>
              <a:t>সে</a:t>
            </a:r>
            <a:r>
              <a:rPr lang="en-US" dirty="0" smtClean="0"/>
              <a:t> </a:t>
            </a:r>
            <a:r>
              <a:rPr lang="en-US" dirty="0" err="1" smtClean="0"/>
              <a:t>মি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1013171" y="897290"/>
            <a:ext cx="1087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২২ </a:t>
            </a:r>
            <a:r>
              <a:rPr lang="en-US" dirty="0" err="1" smtClean="0"/>
              <a:t>সে</a:t>
            </a:r>
            <a:r>
              <a:rPr lang="en-US" dirty="0" smtClean="0"/>
              <a:t> </a:t>
            </a:r>
            <a:r>
              <a:rPr lang="en-US" dirty="0" err="1" smtClean="0"/>
              <a:t>মি</a:t>
            </a:r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79613" y="782970"/>
            <a:ext cx="650500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887494" y="3909157"/>
            <a:ext cx="689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 smtClean="0"/>
              <a:t>ব্যাস</a:t>
            </a:r>
            <a:endParaRPr lang="en-US" b="1" dirty="0"/>
          </a:p>
        </p:txBody>
      </p:sp>
      <p:sp>
        <p:nvSpPr>
          <p:cNvPr id="15" name="Oval 14"/>
          <p:cNvSpPr/>
          <p:nvPr/>
        </p:nvSpPr>
        <p:spPr>
          <a:xfrm>
            <a:off x="6112332" y="3366209"/>
            <a:ext cx="97971" cy="9797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2860220" y="146968"/>
            <a:ext cx="6501384" cy="650138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6684618" y="-45533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০</a:t>
            </a:r>
            <a:r>
              <a:rPr lang="en-US" b="1" dirty="0" smtClean="0"/>
              <a:t> </a:t>
            </a:r>
            <a:r>
              <a:rPr lang="en-US" b="1" dirty="0" err="1" smtClean="0"/>
              <a:t>সে</a:t>
            </a:r>
            <a:r>
              <a:rPr lang="en-US" b="1" dirty="0" smtClean="0"/>
              <a:t> </a:t>
            </a:r>
            <a:r>
              <a:rPr lang="en-US" b="1" dirty="0" err="1" smtClean="0"/>
              <a:t>মি</a:t>
            </a:r>
            <a:endParaRPr lang="en-US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9912688" y="3087283"/>
            <a:ext cx="841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 smtClean="0"/>
              <a:t>পরিধি</a:t>
            </a:r>
            <a:endParaRPr lang="en-US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5653694" y="3633696"/>
            <a:ext cx="1063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14 </a:t>
            </a:r>
            <a:r>
              <a:rPr lang="en-US" b="1" dirty="0" err="1" smtClean="0"/>
              <a:t>সে</a:t>
            </a:r>
            <a:r>
              <a:rPr lang="en-US" b="1" dirty="0" smtClean="0"/>
              <a:t> </a:t>
            </a:r>
            <a:r>
              <a:rPr lang="en-US" b="1" dirty="0" err="1" smtClean="0"/>
              <a:t>মি</a:t>
            </a:r>
            <a:endParaRPr lang="en-US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9395507" y="3471488"/>
            <a:ext cx="1063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10 </a:t>
            </a:r>
            <a:r>
              <a:rPr lang="en-US" b="1" dirty="0" err="1" smtClean="0"/>
              <a:t>সে</a:t>
            </a:r>
            <a:r>
              <a:rPr lang="en-US" b="1" dirty="0" smtClean="0"/>
              <a:t> </a:t>
            </a:r>
            <a:r>
              <a:rPr lang="en-US" b="1" dirty="0" err="1" smtClean="0"/>
              <a:t>মি</a:t>
            </a:r>
            <a:endParaRPr lang="en-US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5382387" y="6552430"/>
            <a:ext cx="1010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20সে </a:t>
            </a:r>
            <a:r>
              <a:rPr lang="en-US" b="1" dirty="0" err="1" smtClean="0"/>
              <a:t>মি</a:t>
            </a:r>
            <a:endParaRPr lang="en-US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1828521" y="3426199"/>
            <a:ext cx="1063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30 </a:t>
            </a:r>
            <a:r>
              <a:rPr lang="en-US" b="1" dirty="0" err="1" smtClean="0"/>
              <a:t>সে</a:t>
            </a:r>
            <a:r>
              <a:rPr lang="en-US" b="1" dirty="0" smtClean="0"/>
              <a:t> </a:t>
            </a:r>
            <a:r>
              <a:rPr lang="en-US" b="1" dirty="0" err="1" smtClean="0"/>
              <a:t>মি</a:t>
            </a:r>
            <a:endParaRPr lang="en-US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2208156" y="1355559"/>
            <a:ext cx="1063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40 </a:t>
            </a:r>
            <a:r>
              <a:rPr lang="en-US" b="1" dirty="0" err="1" smtClean="0"/>
              <a:t>সে</a:t>
            </a:r>
            <a:r>
              <a:rPr lang="en-US" b="1" dirty="0" smtClean="0"/>
              <a:t> </a:t>
            </a:r>
            <a:r>
              <a:rPr lang="en-US" b="1" dirty="0" err="1" smtClean="0"/>
              <a:t>মি</a:t>
            </a:r>
            <a:endParaRPr lang="en-US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6519068" y="-30149"/>
            <a:ext cx="1063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44 </a:t>
            </a:r>
            <a:r>
              <a:rPr lang="en-US" b="1" dirty="0" err="1" smtClean="0"/>
              <a:t>সে</a:t>
            </a:r>
            <a:r>
              <a:rPr lang="en-US" b="1" dirty="0" smtClean="0"/>
              <a:t> </a:t>
            </a:r>
            <a:r>
              <a:rPr lang="en-US" b="1" dirty="0" err="1" smtClean="0"/>
              <a:t>মি</a:t>
            </a:r>
            <a:endParaRPr lang="en-US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10731633" y="3056867"/>
            <a:ext cx="11785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=44 </a:t>
            </a:r>
            <a:r>
              <a:rPr lang="en-US" b="1" dirty="0" err="1" smtClean="0"/>
              <a:t>সে</a:t>
            </a:r>
            <a:r>
              <a:rPr lang="en-US" b="1" dirty="0" smtClean="0"/>
              <a:t> </a:t>
            </a:r>
            <a:r>
              <a:rPr lang="en-US" b="1" dirty="0" err="1" smtClean="0"/>
              <a:t>মি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51799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85 -0.00694 L 0.22083 0.38102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84" y="19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5" dur="6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8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8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53" presetClass="entr" presetSubtype="16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53" presetClass="exit" presetSubtype="32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9" grpId="0"/>
      <p:bldP spid="9" grpId="1"/>
      <p:bldP spid="10" grpId="0"/>
      <p:bldP spid="10" grpId="1"/>
      <p:bldP spid="11" grpId="0"/>
      <p:bldP spid="11" grpId="1"/>
      <p:bldP spid="16" grpId="0"/>
      <p:bldP spid="15" grpId="0" animBg="1"/>
      <p:bldP spid="17" grpId="0" animBg="1"/>
      <p:bldP spid="18" grpId="0"/>
      <p:bldP spid="18" grpId="1"/>
      <p:bldP spid="22" grpId="0"/>
      <p:bldP spid="24" grpId="0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36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70" t="38531" r="670" b="-2017"/>
          <a:stretch/>
        </p:blipFill>
        <p:spPr>
          <a:xfrm>
            <a:off x="0" y="1220962"/>
            <a:ext cx="12191999" cy="3429000"/>
          </a:xfrm>
          <a:prstGeom prst="rect">
            <a:avLst/>
          </a:prstGeom>
        </p:spPr>
      </p:pic>
      <p:sp>
        <p:nvSpPr>
          <p:cNvPr id="4" name="TextBox 1"/>
          <p:cNvSpPr txBox="1"/>
          <p:nvPr/>
        </p:nvSpPr>
        <p:spPr>
          <a:xfrm>
            <a:off x="818079" y="53291"/>
            <a:ext cx="101313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3"/>
              </a:rPr>
              <a:t>এই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3"/>
              </a:rPr>
              <a:t>ক্লাসটির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3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3"/>
              </a:rPr>
              <a:t>ভিডিও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3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3"/>
              </a:rPr>
              <a:t>পেতে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3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3"/>
              </a:rPr>
              <a:t>আমাকে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3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3"/>
              </a:rPr>
              <a:t>ক্লিক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3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3"/>
              </a:rPr>
              <a:t>করুন</a:t>
            </a:r>
            <a:endParaRPr lang="en-US" sz="3600" b="1" dirty="0" smtClean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3"/>
              </a:rPr>
              <a:t>http://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3"/>
              </a:rPr>
              <a:t>www.youtube.com@Bdmamunsir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endParaRPr lang="en-US" sz="3600" b="1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40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926</TotalTime>
  <Words>131</Words>
  <Application>Microsoft Office PowerPoint</Application>
  <PresentationFormat>Widescreen</PresentationFormat>
  <Paragraphs>49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16" baseType="lpstr">
      <vt:lpstr>Arial</vt:lpstr>
      <vt:lpstr>Arial Black</vt:lpstr>
      <vt:lpstr>Calibri</vt:lpstr>
      <vt:lpstr>Calibri Light</vt:lpstr>
      <vt:lpstr>Cambria Math</vt:lpstr>
      <vt:lpstr>NikoshBAN</vt:lpstr>
      <vt:lpstr>Nirmala UI</vt:lpstr>
      <vt:lpstr>Times New Roman</vt:lpstr>
      <vt:lpstr>Office Theme</vt:lpstr>
      <vt:lpstr>2_Office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ICT_LAB</dc:creator>
  <cp:lastModifiedBy>ICT_LAB</cp:lastModifiedBy>
  <cp:revision>108</cp:revision>
  <dcterms:created xsi:type="dcterms:W3CDTF">2026-08-03T12:15:03Z</dcterms:created>
  <dcterms:modified xsi:type="dcterms:W3CDTF">2026-08-07T07:29:04Z</dcterms:modified>
</cp:coreProperties>
</file>