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324" r:id="rId4"/>
    <p:sldId id="325" r:id="rId5"/>
    <p:sldId id="326" r:id="rId6"/>
    <p:sldId id="3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/>
        </p14:section>
        <p14:section name="Untitled Section" id="{42778B3B-E52C-4C5B-B183-1E07639BD77A}">
          <p14:sldIdLst>
            <p14:sldId id="324"/>
            <p14:sldId id="325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@Bdmamunsi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809523" y="2079584"/>
            <a:ext cx="10743176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 ১০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বৃত্তের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ক্ষেত্রফল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নির্ণয়ের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ম্যাজিক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65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66"/>
          <p:cNvSpPr/>
          <p:nvPr/>
        </p:nvSpPr>
        <p:spPr>
          <a:xfrm>
            <a:off x="994173" y="825542"/>
            <a:ext cx="144" cy="347"/>
          </a:xfrm>
          <a:custGeom>
            <a:avLst/>
            <a:gdLst>
              <a:gd name="connsiteX0" fmla="*/ 144 w 144"/>
              <a:gd name="connsiteY0" fmla="*/ 0 h 347"/>
              <a:gd name="connsiteX1" fmla="*/ 2 w 144"/>
              <a:gd name="connsiteY1" fmla="*/ 347 h 347"/>
              <a:gd name="connsiteX2" fmla="*/ 0 w 144"/>
              <a:gd name="connsiteY2" fmla="*/ 346 h 347"/>
              <a:gd name="connsiteX3" fmla="*/ 144 w 144"/>
              <a:gd name="connsiteY3" fmla="*/ 0 h 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" h="347">
                <a:moveTo>
                  <a:pt x="144" y="0"/>
                </a:moveTo>
                <a:lnTo>
                  <a:pt x="2" y="347"/>
                </a:lnTo>
                <a:lnTo>
                  <a:pt x="0" y="346"/>
                </a:lnTo>
                <a:lnTo>
                  <a:pt x="144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613834" y="1239810"/>
            <a:ext cx="501" cy="501"/>
          </a:xfrm>
          <a:custGeom>
            <a:avLst/>
            <a:gdLst>
              <a:gd name="connsiteX0" fmla="*/ 501 w 501"/>
              <a:gd name="connsiteY0" fmla="*/ 0 h 501"/>
              <a:gd name="connsiteX1" fmla="*/ 4 w 501"/>
              <a:gd name="connsiteY1" fmla="*/ 501 h 501"/>
              <a:gd name="connsiteX2" fmla="*/ 0 w 501"/>
              <a:gd name="connsiteY2" fmla="*/ 497 h 501"/>
              <a:gd name="connsiteX3" fmla="*/ 501 w 501"/>
              <a:gd name="connsiteY3" fmla="*/ 0 h 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" h="501">
                <a:moveTo>
                  <a:pt x="501" y="0"/>
                </a:moveTo>
                <a:lnTo>
                  <a:pt x="4" y="501"/>
                </a:lnTo>
                <a:lnTo>
                  <a:pt x="0" y="497"/>
                </a:lnTo>
                <a:lnTo>
                  <a:pt x="501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2027536" y="1859827"/>
            <a:ext cx="1066" cy="445"/>
          </a:xfrm>
          <a:custGeom>
            <a:avLst/>
            <a:gdLst>
              <a:gd name="connsiteX0" fmla="*/ 1066 w 1066"/>
              <a:gd name="connsiteY0" fmla="*/ 0 h 445"/>
              <a:gd name="connsiteX1" fmla="*/ 2 w 1066"/>
              <a:gd name="connsiteY1" fmla="*/ 445 h 445"/>
              <a:gd name="connsiteX2" fmla="*/ 0 w 1066"/>
              <a:gd name="connsiteY2" fmla="*/ 438 h 445"/>
              <a:gd name="connsiteX3" fmla="*/ 1066 w 1066"/>
              <a:gd name="connsiteY3" fmla="*/ 0 h 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" h="445">
                <a:moveTo>
                  <a:pt x="1066" y="0"/>
                </a:moveTo>
                <a:lnTo>
                  <a:pt x="2" y="445"/>
                </a:lnTo>
                <a:lnTo>
                  <a:pt x="0" y="438"/>
                </a:lnTo>
                <a:lnTo>
                  <a:pt x="1066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027120" y="3321884"/>
            <a:ext cx="1482" cy="618"/>
          </a:xfrm>
          <a:custGeom>
            <a:avLst/>
            <a:gdLst>
              <a:gd name="connsiteX0" fmla="*/ 4 w 1482"/>
              <a:gd name="connsiteY0" fmla="*/ 0 h 618"/>
              <a:gd name="connsiteX1" fmla="*/ 1482 w 1482"/>
              <a:gd name="connsiteY1" fmla="*/ 618 h 618"/>
              <a:gd name="connsiteX2" fmla="*/ 0 w 1482"/>
              <a:gd name="connsiteY2" fmla="*/ 10 h 618"/>
              <a:gd name="connsiteX3" fmla="*/ 4 w 1482"/>
              <a:gd name="connsiteY3" fmla="*/ 0 h 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2" h="618">
                <a:moveTo>
                  <a:pt x="4" y="0"/>
                </a:moveTo>
                <a:lnTo>
                  <a:pt x="1482" y="618"/>
                </a:lnTo>
                <a:lnTo>
                  <a:pt x="0" y="1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342321" y="3322358"/>
            <a:ext cx="347" cy="144"/>
          </a:xfrm>
          <a:custGeom>
            <a:avLst/>
            <a:gdLst>
              <a:gd name="connsiteX0" fmla="*/ 346 w 347"/>
              <a:gd name="connsiteY0" fmla="*/ 0 h 144"/>
              <a:gd name="connsiteX1" fmla="*/ 347 w 347"/>
              <a:gd name="connsiteY1" fmla="*/ 2 h 144"/>
              <a:gd name="connsiteX2" fmla="*/ 0 w 347"/>
              <a:gd name="connsiteY2" fmla="*/ 144 h 144"/>
              <a:gd name="connsiteX3" fmla="*/ 346 w 347"/>
              <a:gd name="connsiteY3" fmla="*/ 0 h 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" h="144">
                <a:moveTo>
                  <a:pt x="346" y="0"/>
                </a:moveTo>
                <a:lnTo>
                  <a:pt x="347" y="2"/>
                </a:lnTo>
                <a:lnTo>
                  <a:pt x="0" y="144"/>
                </a:lnTo>
                <a:lnTo>
                  <a:pt x="346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613210" y="3941395"/>
            <a:ext cx="1125" cy="1125"/>
          </a:xfrm>
          <a:custGeom>
            <a:avLst/>
            <a:gdLst>
              <a:gd name="connsiteX0" fmla="*/ 8 w 1125"/>
              <a:gd name="connsiteY0" fmla="*/ 0 h 1125"/>
              <a:gd name="connsiteX1" fmla="*/ 1125 w 1125"/>
              <a:gd name="connsiteY1" fmla="*/ 1125 h 1125"/>
              <a:gd name="connsiteX2" fmla="*/ 0 w 1125"/>
              <a:gd name="connsiteY2" fmla="*/ 8 h 1125"/>
              <a:gd name="connsiteX3" fmla="*/ 4 w 1125"/>
              <a:gd name="connsiteY3" fmla="*/ 4 h 1125"/>
              <a:gd name="connsiteX4" fmla="*/ 8 w 1125"/>
              <a:gd name="connsiteY4" fmla="*/ 0 h 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" h="1125">
                <a:moveTo>
                  <a:pt x="8" y="0"/>
                </a:moveTo>
                <a:lnTo>
                  <a:pt x="1125" y="1125"/>
                </a:lnTo>
                <a:lnTo>
                  <a:pt x="0" y="8"/>
                </a:lnTo>
                <a:lnTo>
                  <a:pt x="4" y="4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756589" y="3942019"/>
            <a:ext cx="501" cy="501"/>
          </a:xfrm>
          <a:custGeom>
            <a:avLst/>
            <a:gdLst>
              <a:gd name="connsiteX0" fmla="*/ 498 w 501"/>
              <a:gd name="connsiteY0" fmla="*/ 0 h 501"/>
              <a:gd name="connsiteX1" fmla="*/ 501 w 501"/>
              <a:gd name="connsiteY1" fmla="*/ 4 h 501"/>
              <a:gd name="connsiteX2" fmla="*/ 0 w 501"/>
              <a:gd name="connsiteY2" fmla="*/ 501 h 501"/>
              <a:gd name="connsiteX3" fmla="*/ 498 w 501"/>
              <a:gd name="connsiteY3" fmla="*/ 0 h 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" h="501">
                <a:moveTo>
                  <a:pt x="498" y="0"/>
                </a:moveTo>
                <a:lnTo>
                  <a:pt x="501" y="4"/>
                </a:lnTo>
                <a:lnTo>
                  <a:pt x="0" y="501"/>
                </a:lnTo>
                <a:lnTo>
                  <a:pt x="49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993699" y="4355305"/>
            <a:ext cx="618" cy="1482"/>
          </a:xfrm>
          <a:custGeom>
            <a:avLst/>
            <a:gdLst>
              <a:gd name="connsiteX0" fmla="*/ 10 w 618"/>
              <a:gd name="connsiteY0" fmla="*/ 0 h 1482"/>
              <a:gd name="connsiteX1" fmla="*/ 618 w 618"/>
              <a:gd name="connsiteY1" fmla="*/ 1482 h 1482"/>
              <a:gd name="connsiteX2" fmla="*/ 0 w 618"/>
              <a:gd name="connsiteY2" fmla="*/ 4 h 1482"/>
              <a:gd name="connsiteX3" fmla="*/ 10 w 618"/>
              <a:gd name="connsiteY3" fmla="*/ 0 h 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" h="1482">
                <a:moveTo>
                  <a:pt x="10" y="0"/>
                </a:moveTo>
                <a:lnTo>
                  <a:pt x="618" y="1482"/>
                </a:lnTo>
                <a:lnTo>
                  <a:pt x="0" y="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-2016019" y="5361632"/>
            <a:ext cx="445" cy="1066"/>
          </a:xfrm>
          <a:custGeom>
            <a:avLst/>
            <a:gdLst>
              <a:gd name="connsiteX0" fmla="*/ 438 w 445"/>
              <a:gd name="connsiteY0" fmla="*/ 0 h 1066"/>
              <a:gd name="connsiteX1" fmla="*/ 445 w 445"/>
              <a:gd name="connsiteY1" fmla="*/ 2 h 1066"/>
              <a:gd name="connsiteX2" fmla="*/ 0 w 445"/>
              <a:gd name="connsiteY2" fmla="*/ 1066 h 1066"/>
              <a:gd name="connsiteX3" fmla="*/ 438 w 445"/>
              <a:gd name="connsiteY3" fmla="*/ 0 h 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" h="1066">
                <a:moveTo>
                  <a:pt x="438" y="0"/>
                </a:moveTo>
                <a:lnTo>
                  <a:pt x="445" y="2"/>
                </a:lnTo>
                <a:lnTo>
                  <a:pt x="0" y="1066"/>
                </a:lnTo>
                <a:lnTo>
                  <a:pt x="43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934548" y="427507"/>
            <a:ext cx="731194" cy="1879049"/>
            <a:chOff x="1934548" y="427507"/>
            <a:chExt cx="731194" cy="1879049"/>
          </a:xfrm>
        </p:grpSpPr>
        <p:sp>
          <p:nvSpPr>
            <p:cNvPr id="73" name="Freeform 72"/>
            <p:cNvSpPr/>
            <p:nvPr/>
          </p:nvSpPr>
          <p:spPr>
            <a:xfrm rot="6702984">
              <a:off x="1360620" y="1001435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314361" y="784786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64884" y="419851"/>
            <a:ext cx="830221" cy="1879049"/>
            <a:chOff x="1764884" y="419851"/>
            <a:chExt cx="830221" cy="1879049"/>
          </a:xfrm>
        </p:grpSpPr>
        <p:sp>
          <p:nvSpPr>
            <p:cNvPr id="68" name="Freeform 67"/>
            <p:cNvSpPr/>
            <p:nvPr/>
          </p:nvSpPr>
          <p:spPr>
            <a:xfrm rot="20145815">
              <a:off x="1863911" y="419851"/>
              <a:ext cx="731194" cy="1879049"/>
            </a:xfrm>
            <a:custGeom>
              <a:avLst/>
              <a:gdLst>
                <a:gd name="connsiteX0" fmla="*/ 0 w 731194"/>
                <a:gd name="connsiteY0" fmla="*/ 0 h 1879049"/>
                <a:gd name="connsiteX1" fmla="*/ 194679 w 731194"/>
                <a:gd name="connsiteY1" fmla="*/ 9830 h 1879049"/>
                <a:gd name="connsiteX2" fmla="*/ 567454 w 731194"/>
                <a:gd name="connsiteY2" fmla="*/ 85857 h 1879049"/>
                <a:gd name="connsiteX3" fmla="*/ 731194 w 731194"/>
                <a:gd name="connsiteY3" fmla="*/ 145786 h 1879049"/>
                <a:gd name="connsiteX4" fmla="*/ 6368 w 731194"/>
                <a:gd name="connsiteY4" fmla="*/ 1879049 h 1879049"/>
                <a:gd name="connsiteX5" fmla="*/ 0 w 731194"/>
                <a:gd name="connsiteY5" fmla="*/ 0 h 187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1194" h="1879049">
                  <a:moveTo>
                    <a:pt x="0" y="0"/>
                  </a:moveTo>
                  <a:lnTo>
                    <a:pt x="194679" y="9830"/>
                  </a:lnTo>
                  <a:cubicBezTo>
                    <a:pt x="323126" y="22875"/>
                    <a:pt x="447811" y="48644"/>
                    <a:pt x="567454" y="85857"/>
                  </a:cubicBezTo>
                  <a:lnTo>
                    <a:pt x="731194" y="145786"/>
                  </a:lnTo>
                  <a:lnTo>
                    <a:pt x="6368" y="18790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64884" y="735846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272337" y="630792"/>
            <a:ext cx="1332719" cy="1738136"/>
            <a:chOff x="2272337" y="630792"/>
            <a:chExt cx="1332719" cy="1738136"/>
          </a:xfrm>
        </p:grpSpPr>
        <p:sp>
          <p:nvSpPr>
            <p:cNvPr id="66" name="Freeform 65"/>
            <p:cNvSpPr/>
            <p:nvPr/>
          </p:nvSpPr>
          <p:spPr>
            <a:xfrm>
              <a:off x="2272337" y="630792"/>
              <a:ext cx="1332719" cy="1738136"/>
            </a:xfrm>
            <a:custGeom>
              <a:avLst/>
              <a:gdLst>
                <a:gd name="connsiteX0" fmla="*/ 713061 w 1332719"/>
                <a:gd name="connsiteY0" fmla="*/ 0 h 1738136"/>
                <a:gd name="connsiteX1" fmla="*/ 724843 w 1332719"/>
                <a:gd name="connsiteY1" fmla="*/ 4312 h 1738136"/>
                <a:gd name="connsiteX2" fmla="*/ 1332099 w 1332719"/>
                <a:gd name="connsiteY2" fmla="*/ 413736 h 1738136"/>
                <a:gd name="connsiteX3" fmla="*/ 1332719 w 1332719"/>
                <a:gd name="connsiteY3" fmla="*/ 414418 h 1738136"/>
                <a:gd name="connsiteX4" fmla="*/ 0 w 1332719"/>
                <a:gd name="connsiteY4" fmla="*/ 1738136 h 1738136"/>
                <a:gd name="connsiteX5" fmla="*/ 713061 w 1332719"/>
                <a:gd name="connsiteY5" fmla="*/ 0 h 173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2719" h="1738136">
                  <a:moveTo>
                    <a:pt x="713061" y="0"/>
                  </a:moveTo>
                  <a:lnTo>
                    <a:pt x="724843" y="4312"/>
                  </a:lnTo>
                  <a:cubicBezTo>
                    <a:pt x="953405" y="100986"/>
                    <a:pt x="1159239" y="240875"/>
                    <a:pt x="1332099" y="413736"/>
                  </a:cubicBezTo>
                  <a:lnTo>
                    <a:pt x="1332719" y="414418"/>
                  </a:lnTo>
                  <a:lnTo>
                    <a:pt x="0" y="1738136"/>
                  </a:lnTo>
                  <a:lnTo>
                    <a:pt x="71306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865240" y="983767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289511" y="1038313"/>
            <a:ext cx="1737417" cy="1332719"/>
            <a:chOff x="2289511" y="1038313"/>
            <a:chExt cx="1737417" cy="1332719"/>
          </a:xfrm>
        </p:grpSpPr>
        <p:sp>
          <p:nvSpPr>
            <p:cNvPr id="64" name="Freeform 63"/>
            <p:cNvSpPr/>
            <p:nvPr/>
          </p:nvSpPr>
          <p:spPr>
            <a:xfrm>
              <a:off x="2289511" y="1038313"/>
              <a:ext cx="1737417" cy="1332719"/>
            </a:xfrm>
            <a:custGeom>
              <a:avLst/>
              <a:gdLst>
                <a:gd name="connsiteX0" fmla="*/ 1323718 w 1737417"/>
                <a:gd name="connsiteY0" fmla="*/ 0 h 1332719"/>
                <a:gd name="connsiteX1" fmla="*/ 1446398 w 1737417"/>
                <a:gd name="connsiteY1" fmla="*/ 134982 h 1332719"/>
                <a:gd name="connsiteX2" fmla="*/ 1732518 w 1737417"/>
                <a:gd name="connsiteY2" fmla="*/ 606570 h 1332719"/>
                <a:gd name="connsiteX3" fmla="*/ 1737417 w 1737417"/>
                <a:gd name="connsiteY3" fmla="*/ 619954 h 1332719"/>
                <a:gd name="connsiteX4" fmla="*/ 0 w 1737417"/>
                <a:gd name="connsiteY4" fmla="*/ 1332719 h 1332719"/>
                <a:gd name="connsiteX5" fmla="*/ 1323718 w 1737417"/>
                <a:gd name="connsiteY5" fmla="*/ 0 h 1332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7417" h="1332719">
                  <a:moveTo>
                    <a:pt x="1323718" y="0"/>
                  </a:moveTo>
                  <a:lnTo>
                    <a:pt x="1446398" y="134982"/>
                  </a:lnTo>
                  <a:cubicBezTo>
                    <a:pt x="1563199" y="276512"/>
                    <a:pt x="1660013" y="435149"/>
                    <a:pt x="1732518" y="606570"/>
                  </a:cubicBezTo>
                  <a:lnTo>
                    <a:pt x="1737417" y="619954"/>
                  </a:lnTo>
                  <a:lnTo>
                    <a:pt x="0" y="1332719"/>
                  </a:lnTo>
                  <a:lnTo>
                    <a:pt x="1323718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310211" y="1421860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02294" y="1660066"/>
            <a:ext cx="1877776" cy="730889"/>
            <a:chOff x="2302294" y="1660066"/>
            <a:chExt cx="1877776" cy="730889"/>
          </a:xfrm>
        </p:grpSpPr>
        <p:sp>
          <p:nvSpPr>
            <p:cNvPr id="62" name="Freeform 61"/>
            <p:cNvSpPr/>
            <p:nvPr/>
          </p:nvSpPr>
          <p:spPr>
            <a:xfrm>
              <a:off x="2302294" y="1660066"/>
              <a:ext cx="1877776" cy="730889"/>
            </a:xfrm>
            <a:custGeom>
              <a:avLst/>
              <a:gdLst>
                <a:gd name="connsiteX0" fmla="*/ 1732545 w 1877776"/>
                <a:gd name="connsiteY0" fmla="*/ 0 h 730889"/>
                <a:gd name="connsiteX1" fmla="*/ 1791886 w 1877776"/>
                <a:gd name="connsiteY1" fmla="*/ 162133 h 730889"/>
                <a:gd name="connsiteX2" fmla="*/ 1877776 w 1877776"/>
                <a:gd name="connsiteY2" fmla="*/ 730240 h 730889"/>
                <a:gd name="connsiteX3" fmla="*/ 1877744 w 1877776"/>
                <a:gd name="connsiteY3" fmla="*/ 730889 h 730889"/>
                <a:gd name="connsiteX4" fmla="*/ 0 w 1877776"/>
                <a:gd name="connsiteY4" fmla="*/ 724525 h 730889"/>
                <a:gd name="connsiteX5" fmla="*/ 1732545 w 1877776"/>
                <a:gd name="connsiteY5" fmla="*/ 0 h 7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7776" h="730889">
                  <a:moveTo>
                    <a:pt x="1732545" y="0"/>
                  </a:moveTo>
                  <a:lnTo>
                    <a:pt x="1791886" y="162133"/>
                  </a:lnTo>
                  <a:cubicBezTo>
                    <a:pt x="1847706" y="341598"/>
                    <a:pt x="1877776" y="532407"/>
                    <a:pt x="1877776" y="730240"/>
                  </a:cubicBezTo>
                  <a:lnTo>
                    <a:pt x="1877744" y="730889"/>
                  </a:lnTo>
                  <a:lnTo>
                    <a:pt x="0" y="724525"/>
                  </a:lnTo>
                  <a:lnTo>
                    <a:pt x="173254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25345" y="1916741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5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320691" y="2399664"/>
            <a:ext cx="1877743" cy="730715"/>
            <a:chOff x="2320691" y="2399664"/>
            <a:chExt cx="1877743" cy="730715"/>
          </a:xfrm>
        </p:grpSpPr>
        <p:sp>
          <p:nvSpPr>
            <p:cNvPr id="60" name="Freeform 59"/>
            <p:cNvSpPr/>
            <p:nvPr/>
          </p:nvSpPr>
          <p:spPr>
            <a:xfrm>
              <a:off x="2320691" y="2399664"/>
              <a:ext cx="1877743" cy="730715"/>
            </a:xfrm>
            <a:custGeom>
              <a:avLst/>
              <a:gdLst>
                <a:gd name="connsiteX0" fmla="*/ 1877743 w 1877743"/>
                <a:gd name="connsiteY0" fmla="*/ 0 h 730715"/>
                <a:gd name="connsiteX1" fmla="*/ 1867913 w 1877743"/>
                <a:gd name="connsiteY1" fmla="*/ 194674 h 730715"/>
                <a:gd name="connsiteX2" fmla="*/ 1791886 w 1877743"/>
                <a:gd name="connsiteY2" fmla="*/ 567449 h 730715"/>
                <a:gd name="connsiteX3" fmla="*/ 1732131 w 1877743"/>
                <a:gd name="connsiteY3" fmla="*/ 730715 h 730715"/>
                <a:gd name="connsiteX4" fmla="*/ 0 w 1877743"/>
                <a:gd name="connsiteY4" fmla="*/ 6363 h 730715"/>
                <a:gd name="connsiteX5" fmla="*/ 1877743 w 1877743"/>
                <a:gd name="connsiteY5" fmla="*/ 0 h 73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7743" h="730715">
                  <a:moveTo>
                    <a:pt x="1877743" y="0"/>
                  </a:moveTo>
                  <a:lnTo>
                    <a:pt x="1867913" y="194674"/>
                  </a:lnTo>
                  <a:cubicBezTo>
                    <a:pt x="1854868" y="323121"/>
                    <a:pt x="1829099" y="447806"/>
                    <a:pt x="1791886" y="567449"/>
                  </a:cubicBezTo>
                  <a:lnTo>
                    <a:pt x="1732131" y="730715"/>
                  </a:lnTo>
                  <a:lnTo>
                    <a:pt x="0" y="6363"/>
                  </a:lnTo>
                  <a:lnTo>
                    <a:pt x="1877743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519557" y="2460751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6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07138" y="2396994"/>
            <a:ext cx="1737001" cy="1332095"/>
            <a:chOff x="2307138" y="2396994"/>
            <a:chExt cx="1737001" cy="1332095"/>
          </a:xfrm>
        </p:grpSpPr>
        <p:sp>
          <p:nvSpPr>
            <p:cNvPr id="58" name="Freeform 57"/>
            <p:cNvSpPr/>
            <p:nvPr/>
          </p:nvSpPr>
          <p:spPr>
            <a:xfrm>
              <a:off x="2307138" y="2396994"/>
              <a:ext cx="1737001" cy="1332095"/>
            </a:xfrm>
            <a:custGeom>
              <a:avLst/>
              <a:gdLst>
                <a:gd name="connsiteX0" fmla="*/ 0 w 1737001"/>
                <a:gd name="connsiteY0" fmla="*/ 0 h 1332095"/>
                <a:gd name="connsiteX1" fmla="*/ 1737001 w 1737001"/>
                <a:gd name="connsiteY1" fmla="*/ 712595 h 1332095"/>
                <a:gd name="connsiteX2" fmla="*/ 1732518 w 1737001"/>
                <a:gd name="connsiteY2" fmla="*/ 724843 h 1332095"/>
                <a:gd name="connsiteX3" fmla="*/ 1446398 w 1737001"/>
                <a:gd name="connsiteY3" fmla="*/ 1196431 h 1332095"/>
                <a:gd name="connsiteX4" fmla="*/ 1323098 w 1737001"/>
                <a:gd name="connsiteY4" fmla="*/ 1332095 h 1332095"/>
                <a:gd name="connsiteX5" fmla="*/ 0 w 1737001"/>
                <a:gd name="connsiteY5" fmla="*/ 0 h 13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7001" h="1332095">
                  <a:moveTo>
                    <a:pt x="0" y="0"/>
                  </a:moveTo>
                  <a:lnTo>
                    <a:pt x="1737001" y="712595"/>
                  </a:lnTo>
                  <a:lnTo>
                    <a:pt x="1732518" y="724843"/>
                  </a:lnTo>
                  <a:cubicBezTo>
                    <a:pt x="1660013" y="896265"/>
                    <a:pt x="1563199" y="1054901"/>
                    <a:pt x="1446398" y="1196431"/>
                  </a:cubicBezTo>
                  <a:lnTo>
                    <a:pt x="1323098" y="13320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228886" y="295459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7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302294" y="2405703"/>
            <a:ext cx="1332095" cy="1737001"/>
            <a:chOff x="2302294" y="2405703"/>
            <a:chExt cx="1332095" cy="1737001"/>
          </a:xfrm>
        </p:grpSpPr>
        <p:sp>
          <p:nvSpPr>
            <p:cNvPr id="56" name="Freeform 55"/>
            <p:cNvSpPr/>
            <p:nvPr/>
          </p:nvSpPr>
          <p:spPr>
            <a:xfrm>
              <a:off x="2302294" y="2405703"/>
              <a:ext cx="1332095" cy="1737001"/>
            </a:xfrm>
            <a:custGeom>
              <a:avLst/>
              <a:gdLst>
                <a:gd name="connsiteX0" fmla="*/ 0 w 1332095"/>
                <a:gd name="connsiteY0" fmla="*/ 0 h 1737001"/>
                <a:gd name="connsiteX1" fmla="*/ 1332095 w 1332095"/>
                <a:gd name="connsiteY1" fmla="*/ 1323098 h 1737001"/>
                <a:gd name="connsiteX2" fmla="*/ 1196431 w 1332095"/>
                <a:gd name="connsiteY2" fmla="*/ 1446398 h 1737001"/>
                <a:gd name="connsiteX3" fmla="*/ 724843 w 1332095"/>
                <a:gd name="connsiteY3" fmla="*/ 1732518 h 1737001"/>
                <a:gd name="connsiteX4" fmla="*/ 712595 w 1332095"/>
                <a:gd name="connsiteY4" fmla="*/ 1737001 h 1737001"/>
                <a:gd name="connsiteX5" fmla="*/ 0 w 1332095"/>
                <a:gd name="connsiteY5" fmla="*/ 0 h 173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2095" h="1737001">
                  <a:moveTo>
                    <a:pt x="0" y="0"/>
                  </a:moveTo>
                  <a:lnTo>
                    <a:pt x="1332095" y="1323098"/>
                  </a:lnTo>
                  <a:lnTo>
                    <a:pt x="1196431" y="1446398"/>
                  </a:lnTo>
                  <a:cubicBezTo>
                    <a:pt x="1054901" y="1563199"/>
                    <a:pt x="896265" y="1660013"/>
                    <a:pt x="724843" y="1732518"/>
                  </a:cubicBezTo>
                  <a:lnTo>
                    <a:pt x="712595" y="1737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826860" y="330429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8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58127" y="2411988"/>
            <a:ext cx="730889" cy="1877776"/>
            <a:chOff x="1558127" y="2411988"/>
            <a:chExt cx="730889" cy="1877776"/>
          </a:xfrm>
        </p:grpSpPr>
        <p:sp>
          <p:nvSpPr>
            <p:cNvPr id="55" name="Freeform 54"/>
            <p:cNvSpPr/>
            <p:nvPr/>
          </p:nvSpPr>
          <p:spPr>
            <a:xfrm>
              <a:off x="1558127" y="2411988"/>
              <a:ext cx="730889" cy="1877776"/>
            </a:xfrm>
            <a:custGeom>
              <a:avLst/>
              <a:gdLst>
                <a:gd name="connsiteX0" fmla="*/ 724525 w 730889"/>
                <a:gd name="connsiteY0" fmla="*/ 0 h 1877776"/>
                <a:gd name="connsiteX1" fmla="*/ 730889 w 730889"/>
                <a:gd name="connsiteY1" fmla="*/ 1877744 h 1877776"/>
                <a:gd name="connsiteX2" fmla="*/ 730240 w 730889"/>
                <a:gd name="connsiteY2" fmla="*/ 1877776 h 1877776"/>
                <a:gd name="connsiteX3" fmla="*/ 162133 w 730889"/>
                <a:gd name="connsiteY3" fmla="*/ 1791886 h 1877776"/>
                <a:gd name="connsiteX4" fmla="*/ 0 w 730889"/>
                <a:gd name="connsiteY4" fmla="*/ 1732545 h 1877776"/>
                <a:gd name="connsiteX5" fmla="*/ 724525 w 730889"/>
                <a:gd name="connsiteY5" fmla="*/ 0 h 187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889" h="1877776">
                  <a:moveTo>
                    <a:pt x="724525" y="0"/>
                  </a:moveTo>
                  <a:lnTo>
                    <a:pt x="730889" y="1877744"/>
                  </a:lnTo>
                  <a:lnTo>
                    <a:pt x="730240" y="1877776"/>
                  </a:lnTo>
                  <a:cubicBezTo>
                    <a:pt x="532407" y="1877776"/>
                    <a:pt x="341598" y="1847706"/>
                    <a:pt x="162133" y="1791886"/>
                  </a:cubicBezTo>
                  <a:lnTo>
                    <a:pt x="0" y="1732545"/>
                  </a:lnTo>
                  <a:lnTo>
                    <a:pt x="724525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738357" y="3435142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10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284172" y="2412021"/>
            <a:ext cx="730715" cy="1877743"/>
            <a:chOff x="2284172" y="2412021"/>
            <a:chExt cx="730715" cy="1877743"/>
          </a:xfrm>
        </p:grpSpPr>
        <p:sp>
          <p:nvSpPr>
            <p:cNvPr id="54" name="Freeform 53"/>
            <p:cNvSpPr/>
            <p:nvPr/>
          </p:nvSpPr>
          <p:spPr>
            <a:xfrm>
              <a:off x="2284172" y="2412021"/>
              <a:ext cx="730715" cy="1877743"/>
            </a:xfrm>
            <a:custGeom>
              <a:avLst/>
              <a:gdLst>
                <a:gd name="connsiteX0" fmla="*/ 6363 w 730715"/>
                <a:gd name="connsiteY0" fmla="*/ 0 h 1877743"/>
                <a:gd name="connsiteX1" fmla="*/ 730715 w 730715"/>
                <a:gd name="connsiteY1" fmla="*/ 1732131 h 1877743"/>
                <a:gd name="connsiteX2" fmla="*/ 567449 w 730715"/>
                <a:gd name="connsiteY2" fmla="*/ 1791886 h 1877743"/>
                <a:gd name="connsiteX3" fmla="*/ 194674 w 730715"/>
                <a:gd name="connsiteY3" fmla="*/ 1867913 h 1877743"/>
                <a:gd name="connsiteX4" fmla="*/ 0 w 730715"/>
                <a:gd name="connsiteY4" fmla="*/ 1877743 h 1877743"/>
                <a:gd name="connsiteX5" fmla="*/ 6363 w 730715"/>
                <a:gd name="connsiteY5" fmla="*/ 0 h 187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715" h="1877743">
                  <a:moveTo>
                    <a:pt x="6363" y="0"/>
                  </a:moveTo>
                  <a:lnTo>
                    <a:pt x="730715" y="1732131"/>
                  </a:lnTo>
                  <a:lnTo>
                    <a:pt x="567449" y="1791886"/>
                  </a:lnTo>
                  <a:cubicBezTo>
                    <a:pt x="447806" y="1829099"/>
                    <a:pt x="323121" y="1854868"/>
                    <a:pt x="194674" y="1867913"/>
                  </a:cubicBezTo>
                  <a:lnTo>
                    <a:pt x="0" y="1877743"/>
                  </a:lnTo>
                  <a:lnTo>
                    <a:pt x="636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2347650" y="3435142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9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29920" y="2405703"/>
            <a:ext cx="1332719" cy="1737417"/>
            <a:chOff x="929920" y="2405703"/>
            <a:chExt cx="1332719" cy="1737417"/>
          </a:xfrm>
        </p:grpSpPr>
        <p:sp>
          <p:nvSpPr>
            <p:cNvPr id="57" name="Freeform 56"/>
            <p:cNvSpPr/>
            <p:nvPr/>
          </p:nvSpPr>
          <p:spPr>
            <a:xfrm>
              <a:off x="929920" y="2405703"/>
              <a:ext cx="1332719" cy="1737417"/>
            </a:xfrm>
            <a:custGeom>
              <a:avLst/>
              <a:gdLst>
                <a:gd name="connsiteX0" fmla="*/ 1332719 w 1332719"/>
                <a:gd name="connsiteY0" fmla="*/ 0 h 1737417"/>
                <a:gd name="connsiteX1" fmla="*/ 619954 w 1332719"/>
                <a:gd name="connsiteY1" fmla="*/ 1737417 h 1737417"/>
                <a:gd name="connsiteX2" fmla="*/ 606570 w 1332719"/>
                <a:gd name="connsiteY2" fmla="*/ 1732518 h 1737417"/>
                <a:gd name="connsiteX3" fmla="*/ 134982 w 1332719"/>
                <a:gd name="connsiteY3" fmla="*/ 1446398 h 1737417"/>
                <a:gd name="connsiteX4" fmla="*/ 0 w 1332719"/>
                <a:gd name="connsiteY4" fmla="*/ 1323718 h 1737417"/>
                <a:gd name="connsiteX5" fmla="*/ 1332719 w 1332719"/>
                <a:gd name="connsiteY5" fmla="*/ 0 h 173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2719" h="1737417">
                  <a:moveTo>
                    <a:pt x="1332719" y="0"/>
                  </a:moveTo>
                  <a:lnTo>
                    <a:pt x="619954" y="1737417"/>
                  </a:lnTo>
                  <a:lnTo>
                    <a:pt x="606570" y="1732518"/>
                  </a:lnTo>
                  <a:cubicBezTo>
                    <a:pt x="435149" y="1660013"/>
                    <a:pt x="276512" y="1563199"/>
                    <a:pt x="134982" y="1446398"/>
                  </a:cubicBezTo>
                  <a:lnTo>
                    <a:pt x="0" y="1323718"/>
                  </a:lnTo>
                  <a:lnTo>
                    <a:pt x="133271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75683" y="3288966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87980" y="2390955"/>
            <a:ext cx="1879049" cy="731194"/>
            <a:chOff x="387980" y="2390955"/>
            <a:chExt cx="1879049" cy="731194"/>
          </a:xfrm>
        </p:grpSpPr>
        <p:sp>
          <p:nvSpPr>
            <p:cNvPr id="61" name="Freeform 60"/>
            <p:cNvSpPr/>
            <p:nvPr/>
          </p:nvSpPr>
          <p:spPr>
            <a:xfrm>
              <a:off x="387980" y="2390955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530621" y="2477282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2758" y="2418370"/>
            <a:ext cx="1738136" cy="1332719"/>
            <a:chOff x="532758" y="2418370"/>
            <a:chExt cx="1738136" cy="1332719"/>
          </a:xfrm>
        </p:grpSpPr>
        <p:sp>
          <p:nvSpPr>
            <p:cNvPr id="59" name="Freeform 58"/>
            <p:cNvSpPr/>
            <p:nvPr/>
          </p:nvSpPr>
          <p:spPr>
            <a:xfrm>
              <a:off x="532758" y="2418370"/>
              <a:ext cx="1738136" cy="1332719"/>
            </a:xfrm>
            <a:custGeom>
              <a:avLst/>
              <a:gdLst>
                <a:gd name="connsiteX0" fmla="*/ 1738136 w 1738136"/>
                <a:gd name="connsiteY0" fmla="*/ 0 h 1332719"/>
                <a:gd name="connsiteX1" fmla="*/ 414419 w 1738136"/>
                <a:gd name="connsiteY1" fmla="*/ 1332719 h 1332719"/>
                <a:gd name="connsiteX2" fmla="*/ 413736 w 1738136"/>
                <a:gd name="connsiteY2" fmla="*/ 1332099 h 1332719"/>
                <a:gd name="connsiteX3" fmla="*/ 4312 w 1738136"/>
                <a:gd name="connsiteY3" fmla="*/ 724843 h 1332719"/>
                <a:gd name="connsiteX4" fmla="*/ 0 w 1738136"/>
                <a:gd name="connsiteY4" fmla="*/ 713061 h 1332719"/>
                <a:gd name="connsiteX5" fmla="*/ 1738136 w 1738136"/>
                <a:gd name="connsiteY5" fmla="*/ 0 h 1332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136" h="1332719">
                  <a:moveTo>
                    <a:pt x="1738136" y="0"/>
                  </a:moveTo>
                  <a:lnTo>
                    <a:pt x="414419" y="1332719"/>
                  </a:lnTo>
                  <a:lnTo>
                    <a:pt x="413736" y="1332099"/>
                  </a:lnTo>
                  <a:cubicBezTo>
                    <a:pt x="240875" y="1159239"/>
                    <a:pt x="100986" y="953405"/>
                    <a:pt x="4312" y="724843"/>
                  </a:cubicBezTo>
                  <a:lnTo>
                    <a:pt x="0" y="713061"/>
                  </a:lnTo>
                  <a:lnTo>
                    <a:pt x="1738136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766756" y="2938642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7760" y="1394871"/>
            <a:ext cx="1879049" cy="980875"/>
            <a:chOff x="397760" y="1394871"/>
            <a:chExt cx="1879049" cy="980875"/>
          </a:xfrm>
        </p:grpSpPr>
        <p:sp>
          <p:nvSpPr>
            <p:cNvPr id="72" name="Freeform 71"/>
            <p:cNvSpPr/>
            <p:nvPr/>
          </p:nvSpPr>
          <p:spPr>
            <a:xfrm rot="2555754">
              <a:off x="397760" y="1644552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85358" y="1394871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15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95093" y="727931"/>
            <a:ext cx="731194" cy="1879049"/>
            <a:chOff x="1195093" y="727931"/>
            <a:chExt cx="731194" cy="1879049"/>
          </a:xfrm>
        </p:grpSpPr>
        <p:sp>
          <p:nvSpPr>
            <p:cNvPr id="74" name="Freeform 73"/>
            <p:cNvSpPr/>
            <p:nvPr/>
          </p:nvSpPr>
          <p:spPr>
            <a:xfrm rot="3916840">
              <a:off x="621165" y="1301859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49827" y="1041255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16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09361" y="1879395"/>
            <a:ext cx="1879049" cy="841207"/>
            <a:chOff x="309361" y="1879395"/>
            <a:chExt cx="1879049" cy="841207"/>
          </a:xfrm>
        </p:grpSpPr>
        <p:sp>
          <p:nvSpPr>
            <p:cNvPr id="75" name="Freeform 74"/>
            <p:cNvSpPr/>
            <p:nvPr/>
          </p:nvSpPr>
          <p:spPr>
            <a:xfrm rot="1397063">
              <a:off x="309361" y="1989408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52863" y="1879395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4988" y="421932"/>
            <a:ext cx="3889073" cy="3936936"/>
            <a:chOff x="6506727" y="625884"/>
            <a:chExt cx="3889073" cy="3936936"/>
          </a:xfrm>
        </p:grpSpPr>
        <p:sp>
          <p:nvSpPr>
            <p:cNvPr id="114" name="Freeform 113"/>
            <p:cNvSpPr/>
            <p:nvPr/>
          </p:nvSpPr>
          <p:spPr>
            <a:xfrm>
              <a:off x="7191539" y="1031575"/>
              <a:ext cx="144" cy="347"/>
            </a:xfrm>
            <a:custGeom>
              <a:avLst/>
              <a:gdLst>
                <a:gd name="connsiteX0" fmla="*/ 144 w 144"/>
                <a:gd name="connsiteY0" fmla="*/ 0 h 347"/>
                <a:gd name="connsiteX1" fmla="*/ 2 w 144"/>
                <a:gd name="connsiteY1" fmla="*/ 347 h 347"/>
                <a:gd name="connsiteX2" fmla="*/ 0 w 144"/>
                <a:gd name="connsiteY2" fmla="*/ 346 h 347"/>
                <a:gd name="connsiteX3" fmla="*/ 144 w 144"/>
                <a:gd name="connsiteY3" fmla="*/ 0 h 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" h="347">
                  <a:moveTo>
                    <a:pt x="144" y="0"/>
                  </a:moveTo>
                  <a:lnTo>
                    <a:pt x="2" y="347"/>
                  </a:lnTo>
                  <a:lnTo>
                    <a:pt x="0" y="34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7811200" y="1445843"/>
              <a:ext cx="501" cy="501"/>
            </a:xfrm>
            <a:custGeom>
              <a:avLst/>
              <a:gdLst>
                <a:gd name="connsiteX0" fmla="*/ 501 w 501"/>
                <a:gd name="connsiteY0" fmla="*/ 0 h 501"/>
                <a:gd name="connsiteX1" fmla="*/ 4 w 501"/>
                <a:gd name="connsiteY1" fmla="*/ 501 h 501"/>
                <a:gd name="connsiteX2" fmla="*/ 0 w 501"/>
                <a:gd name="connsiteY2" fmla="*/ 497 h 501"/>
                <a:gd name="connsiteX3" fmla="*/ 501 w 501"/>
                <a:gd name="connsiteY3" fmla="*/ 0 h 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1" h="501">
                  <a:moveTo>
                    <a:pt x="501" y="0"/>
                  </a:moveTo>
                  <a:lnTo>
                    <a:pt x="4" y="501"/>
                  </a:lnTo>
                  <a:lnTo>
                    <a:pt x="0" y="497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8224902" y="2065860"/>
              <a:ext cx="1066" cy="445"/>
            </a:xfrm>
            <a:custGeom>
              <a:avLst/>
              <a:gdLst>
                <a:gd name="connsiteX0" fmla="*/ 1066 w 1066"/>
                <a:gd name="connsiteY0" fmla="*/ 0 h 445"/>
                <a:gd name="connsiteX1" fmla="*/ 2 w 1066"/>
                <a:gd name="connsiteY1" fmla="*/ 445 h 445"/>
                <a:gd name="connsiteX2" fmla="*/ 0 w 1066"/>
                <a:gd name="connsiteY2" fmla="*/ 438 h 445"/>
                <a:gd name="connsiteX3" fmla="*/ 1066 w 1066"/>
                <a:gd name="connsiteY3" fmla="*/ 0 h 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" h="445">
                  <a:moveTo>
                    <a:pt x="1066" y="0"/>
                  </a:moveTo>
                  <a:lnTo>
                    <a:pt x="2" y="445"/>
                  </a:lnTo>
                  <a:lnTo>
                    <a:pt x="0" y="438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8224486" y="3527917"/>
              <a:ext cx="1482" cy="618"/>
            </a:xfrm>
            <a:custGeom>
              <a:avLst/>
              <a:gdLst>
                <a:gd name="connsiteX0" fmla="*/ 4 w 1482"/>
                <a:gd name="connsiteY0" fmla="*/ 0 h 618"/>
                <a:gd name="connsiteX1" fmla="*/ 1482 w 1482"/>
                <a:gd name="connsiteY1" fmla="*/ 618 h 618"/>
                <a:gd name="connsiteX2" fmla="*/ 0 w 1482"/>
                <a:gd name="connsiteY2" fmla="*/ 10 h 618"/>
                <a:gd name="connsiteX3" fmla="*/ 4 w 1482"/>
                <a:gd name="connsiteY3" fmla="*/ 0 h 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2" h="618">
                  <a:moveTo>
                    <a:pt x="4" y="0"/>
                  </a:moveTo>
                  <a:lnTo>
                    <a:pt x="1482" y="618"/>
                  </a:lnTo>
                  <a:lnTo>
                    <a:pt x="0" y="1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9539687" y="3528391"/>
              <a:ext cx="347" cy="144"/>
            </a:xfrm>
            <a:custGeom>
              <a:avLst/>
              <a:gdLst>
                <a:gd name="connsiteX0" fmla="*/ 346 w 347"/>
                <a:gd name="connsiteY0" fmla="*/ 0 h 144"/>
                <a:gd name="connsiteX1" fmla="*/ 347 w 347"/>
                <a:gd name="connsiteY1" fmla="*/ 2 h 144"/>
                <a:gd name="connsiteX2" fmla="*/ 0 w 347"/>
                <a:gd name="connsiteY2" fmla="*/ 144 h 144"/>
                <a:gd name="connsiteX3" fmla="*/ 346 w 347"/>
                <a:gd name="connsiteY3" fmla="*/ 0 h 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7" h="144">
                  <a:moveTo>
                    <a:pt x="346" y="0"/>
                  </a:moveTo>
                  <a:lnTo>
                    <a:pt x="347" y="2"/>
                  </a:lnTo>
                  <a:lnTo>
                    <a:pt x="0" y="14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7810576" y="4147428"/>
              <a:ext cx="1125" cy="1125"/>
            </a:xfrm>
            <a:custGeom>
              <a:avLst/>
              <a:gdLst>
                <a:gd name="connsiteX0" fmla="*/ 8 w 1125"/>
                <a:gd name="connsiteY0" fmla="*/ 0 h 1125"/>
                <a:gd name="connsiteX1" fmla="*/ 1125 w 1125"/>
                <a:gd name="connsiteY1" fmla="*/ 1125 h 1125"/>
                <a:gd name="connsiteX2" fmla="*/ 0 w 1125"/>
                <a:gd name="connsiteY2" fmla="*/ 8 h 1125"/>
                <a:gd name="connsiteX3" fmla="*/ 4 w 1125"/>
                <a:gd name="connsiteY3" fmla="*/ 4 h 1125"/>
                <a:gd name="connsiteX4" fmla="*/ 8 w 1125"/>
                <a:gd name="connsiteY4" fmla="*/ 0 h 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5" h="1125">
                  <a:moveTo>
                    <a:pt x="8" y="0"/>
                  </a:moveTo>
                  <a:lnTo>
                    <a:pt x="1125" y="1125"/>
                  </a:lnTo>
                  <a:lnTo>
                    <a:pt x="0" y="8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9953955" y="4148052"/>
              <a:ext cx="501" cy="501"/>
            </a:xfrm>
            <a:custGeom>
              <a:avLst/>
              <a:gdLst>
                <a:gd name="connsiteX0" fmla="*/ 498 w 501"/>
                <a:gd name="connsiteY0" fmla="*/ 0 h 501"/>
                <a:gd name="connsiteX1" fmla="*/ 501 w 501"/>
                <a:gd name="connsiteY1" fmla="*/ 4 h 501"/>
                <a:gd name="connsiteX2" fmla="*/ 0 w 501"/>
                <a:gd name="connsiteY2" fmla="*/ 501 h 501"/>
                <a:gd name="connsiteX3" fmla="*/ 498 w 501"/>
                <a:gd name="connsiteY3" fmla="*/ 0 h 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1" h="501">
                  <a:moveTo>
                    <a:pt x="498" y="0"/>
                  </a:moveTo>
                  <a:lnTo>
                    <a:pt x="501" y="4"/>
                  </a:lnTo>
                  <a:lnTo>
                    <a:pt x="0" y="501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7191065" y="4561338"/>
              <a:ext cx="618" cy="1482"/>
            </a:xfrm>
            <a:custGeom>
              <a:avLst/>
              <a:gdLst>
                <a:gd name="connsiteX0" fmla="*/ 10 w 618"/>
                <a:gd name="connsiteY0" fmla="*/ 0 h 1482"/>
                <a:gd name="connsiteX1" fmla="*/ 618 w 618"/>
                <a:gd name="connsiteY1" fmla="*/ 1482 h 1482"/>
                <a:gd name="connsiteX2" fmla="*/ 0 w 618"/>
                <a:gd name="connsiteY2" fmla="*/ 4 h 1482"/>
                <a:gd name="connsiteX3" fmla="*/ 10 w 618"/>
                <a:gd name="connsiteY3" fmla="*/ 0 h 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" h="1482">
                  <a:moveTo>
                    <a:pt x="10" y="0"/>
                  </a:moveTo>
                  <a:lnTo>
                    <a:pt x="618" y="1482"/>
                  </a:lnTo>
                  <a:lnTo>
                    <a:pt x="0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/>
            <p:cNvGrpSpPr/>
            <p:nvPr/>
          </p:nvGrpSpPr>
          <p:grpSpPr>
            <a:xfrm>
              <a:off x="8131914" y="633540"/>
              <a:ext cx="731194" cy="1879049"/>
              <a:chOff x="1934548" y="427507"/>
              <a:chExt cx="731194" cy="1879049"/>
            </a:xfrm>
          </p:grpSpPr>
          <p:sp>
            <p:nvSpPr>
              <p:cNvPr id="123" name="Freeform 122"/>
              <p:cNvSpPr/>
              <p:nvPr/>
            </p:nvSpPr>
            <p:spPr>
              <a:xfrm rot="6702984">
                <a:off x="1360620" y="1001435"/>
                <a:ext cx="1879049" cy="731194"/>
              </a:xfrm>
              <a:custGeom>
                <a:avLst/>
                <a:gdLst>
                  <a:gd name="connsiteX0" fmla="*/ 0 w 1879049"/>
                  <a:gd name="connsiteY0" fmla="*/ 0 h 731194"/>
                  <a:gd name="connsiteX1" fmla="*/ 1879049 w 1879049"/>
                  <a:gd name="connsiteY1" fmla="*/ 6368 h 731194"/>
                  <a:gd name="connsiteX2" fmla="*/ 145786 w 1879049"/>
                  <a:gd name="connsiteY2" fmla="*/ 731194 h 731194"/>
                  <a:gd name="connsiteX3" fmla="*/ 85857 w 1879049"/>
                  <a:gd name="connsiteY3" fmla="*/ 567454 h 731194"/>
                  <a:gd name="connsiteX4" fmla="*/ 9830 w 1879049"/>
                  <a:gd name="connsiteY4" fmla="*/ 194679 h 731194"/>
                  <a:gd name="connsiteX5" fmla="*/ 0 w 1879049"/>
                  <a:gd name="connsiteY5" fmla="*/ 0 h 73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049" h="731194">
                    <a:moveTo>
                      <a:pt x="0" y="0"/>
                    </a:moveTo>
                    <a:lnTo>
                      <a:pt x="1879049" y="6368"/>
                    </a:lnTo>
                    <a:lnTo>
                      <a:pt x="145786" y="731194"/>
                    </a:lnTo>
                    <a:lnTo>
                      <a:pt x="85857" y="567454"/>
                    </a:lnTo>
                    <a:cubicBezTo>
                      <a:pt x="48644" y="447811"/>
                      <a:pt x="22875" y="323126"/>
                      <a:pt x="9830" y="19467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2314361" y="784786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7962250" y="625884"/>
              <a:ext cx="830221" cy="1879049"/>
              <a:chOff x="1764884" y="419851"/>
              <a:chExt cx="830221" cy="1879049"/>
            </a:xfrm>
          </p:grpSpPr>
          <p:sp>
            <p:nvSpPr>
              <p:cNvPr id="126" name="Freeform 125"/>
              <p:cNvSpPr/>
              <p:nvPr/>
            </p:nvSpPr>
            <p:spPr>
              <a:xfrm rot="20145815">
                <a:off x="1863911" y="419851"/>
                <a:ext cx="731194" cy="1879049"/>
              </a:xfrm>
              <a:custGeom>
                <a:avLst/>
                <a:gdLst>
                  <a:gd name="connsiteX0" fmla="*/ 0 w 731194"/>
                  <a:gd name="connsiteY0" fmla="*/ 0 h 1879049"/>
                  <a:gd name="connsiteX1" fmla="*/ 194679 w 731194"/>
                  <a:gd name="connsiteY1" fmla="*/ 9830 h 1879049"/>
                  <a:gd name="connsiteX2" fmla="*/ 567454 w 731194"/>
                  <a:gd name="connsiteY2" fmla="*/ 85857 h 1879049"/>
                  <a:gd name="connsiteX3" fmla="*/ 731194 w 731194"/>
                  <a:gd name="connsiteY3" fmla="*/ 145786 h 1879049"/>
                  <a:gd name="connsiteX4" fmla="*/ 6368 w 731194"/>
                  <a:gd name="connsiteY4" fmla="*/ 1879049 h 1879049"/>
                  <a:gd name="connsiteX5" fmla="*/ 0 w 731194"/>
                  <a:gd name="connsiteY5" fmla="*/ 0 h 187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1194" h="1879049">
                    <a:moveTo>
                      <a:pt x="0" y="0"/>
                    </a:moveTo>
                    <a:lnTo>
                      <a:pt x="194679" y="9830"/>
                    </a:lnTo>
                    <a:cubicBezTo>
                      <a:pt x="323126" y="22875"/>
                      <a:pt x="447811" y="48644"/>
                      <a:pt x="567454" y="85857"/>
                    </a:cubicBezTo>
                    <a:lnTo>
                      <a:pt x="731194" y="145786"/>
                    </a:lnTo>
                    <a:lnTo>
                      <a:pt x="6368" y="1879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1764884" y="735846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8469703" y="836825"/>
              <a:ext cx="1332719" cy="1738136"/>
              <a:chOff x="2272337" y="630792"/>
              <a:chExt cx="1332719" cy="1738136"/>
            </a:xfrm>
          </p:grpSpPr>
          <p:sp>
            <p:nvSpPr>
              <p:cNvPr id="129" name="Freeform 128"/>
              <p:cNvSpPr/>
              <p:nvPr/>
            </p:nvSpPr>
            <p:spPr>
              <a:xfrm>
                <a:off x="2272337" y="630792"/>
                <a:ext cx="1332719" cy="1738136"/>
              </a:xfrm>
              <a:custGeom>
                <a:avLst/>
                <a:gdLst>
                  <a:gd name="connsiteX0" fmla="*/ 713061 w 1332719"/>
                  <a:gd name="connsiteY0" fmla="*/ 0 h 1738136"/>
                  <a:gd name="connsiteX1" fmla="*/ 724843 w 1332719"/>
                  <a:gd name="connsiteY1" fmla="*/ 4312 h 1738136"/>
                  <a:gd name="connsiteX2" fmla="*/ 1332099 w 1332719"/>
                  <a:gd name="connsiteY2" fmla="*/ 413736 h 1738136"/>
                  <a:gd name="connsiteX3" fmla="*/ 1332719 w 1332719"/>
                  <a:gd name="connsiteY3" fmla="*/ 414418 h 1738136"/>
                  <a:gd name="connsiteX4" fmla="*/ 0 w 1332719"/>
                  <a:gd name="connsiteY4" fmla="*/ 1738136 h 1738136"/>
                  <a:gd name="connsiteX5" fmla="*/ 713061 w 1332719"/>
                  <a:gd name="connsiteY5" fmla="*/ 0 h 173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2719" h="1738136">
                    <a:moveTo>
                      <a:pt x="713061" y="0"/>
                    </a:moveTo>
                    <a:lnTo>
                      <a:pt x="724843" y="4312"/>
                    </a:lnTo>
                    <a:cubicBezTo>
                      <a:pt x="953405" y="100986"/>
                      <a:pt x="1159239" y="240875"/>
                      <a:pt x="1332099" y="413736"/>
                    </a:cubicBezTo>
                    <a:lnTo>
                      <a:pt x="1332719" y="414418"/>
                    </a:lnTo>
                    <a:lnTo>
                      <a:pt x="0" y="1738136"/>
                    </a:lnTo>
                    <a:lnTo>
                      <a:pt x="713061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2865240" y="983767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3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8486877" y="1244346"/>
              <a:ext cx="1737417" cy="1332719"/>
              <a:chOff x="2289511" y="1038313"/>
              <a:chExt cx="1737417" cy="1332719"/>
            </a:xfrm>
          </p:grpSpPr>
          <p:sp>
            <p:nvSpPr>
              <p:cNvPr id="132" name="Freeform 131"/>
              <p:cNvSpPr/>
              <p:nvPr/>
            </p:nvSpPr>
            <p:spPr>
              <a:xfrm>
                <a:off x="2289511" y="1038313"/>
                <a:ext cx="1737417" cy="1332719"/>
              </a:xfrm>
              <a:custGeom>
                <a:avLst/>
                <a:gdLst>
                  <a:gd name="connsiteX0" fmla="*/ 1323718 w 1737417"/>
                  <a:gd name="connsiteY0" fmla="*/ 0 h 1332719"/>
                  <a:gd name="connsiteX1" fmla="*/ 1446398 w 1737417"/>
                  <a:gd name="connsiteY1" fmla="*/ 134982 h 1332719"/>
                  <a:gd name="connsiteX2" fmla="*/ 1732518 w 1737417"/>
                  <a:gd name="connsiteY2" fmla="*/ 606570 h 1332719"/>
                  <a:gd name="connsiteX3" fmla="*/ 1737417 w 1737417"/>
                  <a:gd name="connsiteY3" fmla="*/ 619954 h 1332719"/>
                  <a:gd name="connsiteX4" fmla="*/ 0 w 1737417"/>
                  <a:gd name="connsiteY4" fmla="*/ 1332719 h 1332719"/>
                  <a:gd name="connsiteX5" fmla="*/ 1323718 w 1737417"/>
                  <a:gd name="connsiteY5" fmla="*/ 0 h 1332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417" h="1332719">
                    <a:moveTo>
                      <a:pt x="1323718" y="0"/>
                    </a:moveTo>
                    <a:lnTo>
                      <a:pt x="1446398" y="134982"/>
                    </a:lnTo>
                    <a:cubicBezTo>
                      <a:pt x="1563199" y="276512"/>
                      <a:pt x="1660013" y="435149"/>
                      <a:pt x="1732518" y="606570"/>
                    </a:cubicBezTo>
                    <a:lnTo>
                      <a:pt x="1737417" y="619954"/>
                    </a:lnTo>
                    <a:lnTo>
                      <a:pt x="0" y="1332719"/>
                    </a:lnTo>
                    <a:lnTo>
                      <a:pt x="1323718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3310211" y="1421860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4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8499660" y="1866099"/>
              <a:ext cx="1877776" cy="730889"/>
              <a:chOff x="2302294" y="1660066"/>
              <a:chExt cx="1877776" cy="730889"/>
            </a:xfrm>
          </p:grpSpPr>
          <p:sp>
            <p:nvSpPr>
              <p:cNvPr id="135" name="Freeform 134"/>
              <p:cNvSpPr/>
              <p:nvPr/>
            </p:nvSpPr>
            <p:spPr>
              <a:xfrm>
                <a:off x="2302294" y="1660066"/>
                <a:ext cx="1877776" cy="730889"/>
              </a:xfrm>
              <a:custGeom>
                <a:avLst/>
                <a:gdLst>
                  <a:gd name="connsiteX0" fmla="*/ 1732545 w 1877776"/>
                  <a:gd name="connsiteY0" fmla="*/ 0 h 730889"/>
                  <a:gd name="connsiteX1" fmla="*/ 1791886 w 1877776"/>
                  <a:gd name="connsiteY1" fmla="*/ 162133 h 730889"/>
                  <a:gd name="connsiteX2" fmla="*/ 1877776 w 1877776"/>
                  <a:gd name="connsiteY2" fmla="*/ 730240 h 730889"/>
                  <a:gd name="connsiteX3" fmla="*/ 1877744 w 1877776"/>
                  <a:gd name="connsiteY3" fmla="*/ 730889 h 730889"/>
                  <a:gd name="connsiteX4" fmla="*/ 0 w 1877776"/>
                  <a:gd name="connsiteY4" fmla="*/ 724525 h 730889"/>
                  <a:gd name="connsiteX5" fmla="*/ 1732545 w 1877776"/>
                  <a:gd name="connsiteY5" fmla="*/ 0 h 73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7776" h="730889">
                    <a:moveTo>
                      <a:pt x="1732545" y="0"/>
                    </a:moveTo>
                    <a:lnTo>
                      <a:pt x="1791886" y="162133"/>
                    </a:lnTo>
                    <a:cubicBezTo>
                      <a:pt x="1847706" y="341598"/>
                      <a:pt x="1877776" y="532407"/>
                      <a:pt x="1877776" y="730240"/>
                    </a:cubicBezTo>
                    <a:lnTo>
                      <a:pt x="1877744" y="730889"/>
                    </a:lnTo>
                    <a:lnTo>
                      <a:pt x="0" y="724525"/>
                    </a:lnTo>
                    <a:lnTo>
                      <a:pt x="1732545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3525345" y="1916741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5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8518057" y="2605697"/>
              <a:ext cx="1877743" cy="730715"/>
              <a:chOff x="2320691" y="2399664"/>
              <a:chExt cx="1877743" cy="730715"/>
            </a:xfrm>
          </p:grpSpPr>
          <p:sp>
            <p:nvSpPr>
              <p:cNvPr id="138" name="Freeform 137"/>
              <p:cNvSpPr/>
              <p:nvPr/>
            </p:nvSpPr>
            <p:spPr>
              <a:xfrm>
                <a:off x="2320691" y="2399664"/>
                <a:ext cx="1877743" cy="730715"/>
              </a:xfrm>
              <a:custGeom>
                <a:avLst/>
                <a:gdLst>
                  <a:gd name="connsiteX0" fmla="*/ 1877743 w 1877743"/>
                  <a:gd name="connsiteY0" fmla="*/ 0 h 730715"/>
                  <a:gd name="connsiteX1" fmla="*/ 1867913 w 1877743"/>
                  <a:gd name="connsiteY1" fmla="*/ 194674 h 730715"/>
                  <a:gd name="connsiteX2" fmla="*/ 1791886 w 1877743"/>
                  <a:gd name="connsiteY2" fmla="*/ 567449 h 730715"/>
                  <a:gd name="connsiteX3" fmla="*/ 1732131 w 1877743"/>
                  <a:gd name="connsiteY3" fmla="*/ 730715 h 730715"/>
                  <a:gd name="connsiteX4" fmla="*/ 0 w 1877743"/>
                  <a:gd name="connsiteY4" fmla="*/ 6363 h 730715"/>
                  <a:gd name="connsiteX5" fmla="*/ 1877743 w 1877743"/>
                  <a:gd name="connsiteY5" fmla="*/ 0 h 73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7743" h="730715">
                    <a:moveTo>
                      <a:pt x="1877743" y="0"/>
                    </a:moveTo>
                    <a:lnTo>
                      <a:pt x="1867913" y="194674"/>
                    </a:lnTo>
                    <a:cubicBezTo>
                      <a:pt x="1854868" y="323121"/>
                      <a:pt x="1829099" y="447806"/>
                      <a:pt x="1791886" y="567449"/>
                    </a:cubicBezTo>
                    <a:lnTo>
                      <a:pt x="1732131" y="730715"/>
                    </a:lnTo>
                    <a:lnTo>
                      <a:pt x="0" y="6363"/>
                    </a:lnTo>
                    <a:lnTo>
                      <a:pt x="1877743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3519557" y="2460751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6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8504504" y="2603027"/>
              <a:ext cx="1737001" cy="1332095"/>
              <a:chOff x="2307138" y="2396994"/>
              <a:chExt cx="1737001" cy="1332095"/>
            </a:xfrm>
          </p:grpSpPr>
          <p:sp>
            <p:nvSpPr>
              <p:cNvPr id="141" name="Freeform 140"/>
              <p:cNvSpPr/>
              <p:nvPr/>
            </p:nvSpPr>
            <p:spPr>
              <a:xfrm>
                <a:off x="2307138" y="2396994"/>
                <a:ext cx="1737001" cy="1332095"/>
              </a:xfrm>
              <a:custGeom>
                <a:avLst/>
                <a:gdLst>
                  <a:gd name="connsiteX0" fmla="*/ 0 w 1737001"/>
                  <a:gd name="connsiteY0" fmla="*/ 0 h 1332095"/>
                  <a:gd name="connsiteX1" fmla="*/ 1737001 w 1737001"/>
                  <a:gd name="connsiteY1" fmla="*/ 712595 h 1332095"/>
                  <a:gd name="connsiteX2" fmla="*/ 1732518 w 1737001"/>
                  <a:gd name="connsiteY2" fmla="*/ 724843 h 1332095"/>
                  <a:gd name="connsiteX3" fmla="*/ 1446398 w 1737001"/>
                  <a:gd name="connsiteY3" fmla="*/ 1196431 h 1332095"/>
                  <a:gd name="connsiteX4" fmla="*/ 1323098 w 1737001"/>
                  <a:gd name="connsiteY4" fmla="*/ 1332095 h 1332095"/>
                  <a:gd name="connsiteX5" fmla="*/ 0 w 1737001"/>
                  <a:gd name="connsiteY5" fmla="*/ 0 h 13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1" h="1332095">
                    <a:moveTo>
                      <a:pt x="0" y="0"/>
                    </a:moveTo>
                    <a:lnTo>
                      <a:pt x="1737001" y="712595"/>
                    </a:lnTo>
                    <a:lnTo>
                      <a:pt x="1732518" y="724843"/>
                    </a:lnTo>
                    <a:cubicBezTo>
                      <a:pt x="1660013" y="896265"/>
                      <a:pt x="1563199" y="1054901"/>
                      <a:pt x="1446398" y="1196431"/>
                    </a:cubicBezTo>
                    <a:lnTo>
                      <a:pt x="1323098" y="13320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3228886" y="2954594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7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8499660" y="2611736"/>
              <a:ext cx="1332095" cy="1737001"/>
              <a:chOff x="2302294" y="2405703"/>
              <a:chExt cx="1332095" cy="1737001"/>
            </a:xfrm>
          </p:grpSpPr>
          <p:sp>
            <p:nvSpPr>
              <p:cNvPr id="144" name="Freeform 143"/>
              <p:cNvSpPr/>
              <p:nvPr/>
            </p:nvSpPr>
            <p:spPr>
              <a:xfrm>
                <a:off x="2302294" y="2405703"/>
                <a:ext cx="1332095" cy="1737001"/>
              </a:xfrm>
              <a:custGeom>
                <a:avLst/>
                <a:gdLst>
                  <a:gd name="connsiteX0" fmla="*/ 0 w 1332095"/>
                  <a:gd name="connsiteY0" fmla="*/ 0 h 1737001"/>
                  <a:gd name="connsiteX1" fmla="*/ 1332095 w 1332095"/>
                  <a:gd name="connsiteY1" fmla="*/ 1323098 h 1737001"/>
                  <a:gd name="connsiteX2" fmla="*/ 1196431 w 1332095"/>
                  <a:gd name="connsiteY2" fmla="*/ 1446398 h 1737001"/>
                  <a:gd name="connsiteX3" fmla="*/ 724843 w 1332095"/>
                  <a:gd name="connsiteY3" fmla="*/ 1732518 h 1737001"/>
                  <a:gd name="connsiteX4" fmla="*/ 712595 w 1332095"/>
                  <a:gd name="connsiteY4" fmla="*/ 1737001 h 1737001"/>
                  <a:gd name="connsiteX5" fmla="*/ 0 w 1332095"/>
                  <a:gd name="connsiteY5" fmla="*/ 0 h 1737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2095" h="1737001">
                    <a:moveTo>
                      <a:pt x="0" y="0"/>
                    </a:moveTo>
                    <a:lnTo>
                      <a:pt x="1332095" y="1323098"/>
                    </a:lnTo>
                    <a:lnTo>
                      <a:pt x="1196431" y="1446398"/>
                    </a:lnTo>
                    <a:cubicBezTo>
                      <a:pt x="1054901" y="1563199"/>
                      <a:pt x="896265" y="1660013"/>
                      <a:pt x="724843" y="1732518"/>
                    </a:cubicBezTo>
                    <a:lnTo>
                      <a:pt x="712595" y="173700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2826860" y="3304294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8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7755493" y="2618021"/>
              <a:ext cx="730889" cy="1877776"/>
              <a:chOff x="1558127" y="2411988"/>
              <a:chExt cx="730889" cy="1877776"/>
            </a:xfrm>
          </p:grpSpPr>
          <p:sp>
            <p:nvSpPr>
              <p:cNvPr id="147" name="Freeform 146"/>
              <p:cNvSpPr/>
              <p:nvPr/>
            </p:nvSpPr>
            <p:spPr>
              <a:xfrm>
                <a:off x="1558127" y="2411988"/>
                <a:ext cx="730889" cy="1877776"/>
              </a:xfrm>
              <a:custGeom>
                <a:avLst/>
                <a:gdLst>
                  <a:gd name="connsiteX0" fmla="*/ 724525 w 730889"/>
                  <a:gd name="connsiteY0" fmla="*/ 0 h 1877776"/>
                  <a:gd name="connsiteX1" fmla="*/ 730889 w 730889"/>
                  <a:gd name="connsiteY1" fmla="*/ 1877744 h 1877776"/>
                  <a:gd name="connsiteX2" fmla="*/ 730240 w 730889"/>
                  <a:gd name="connsiteY2" fmla="*/ 1877776 h 1877776"/>
                  <a:gd name="connsiteX3" fmla="*/ 162133 w 730889"/>
                  <a:gd name="connsiteY3" fmla="*/ 1791886 h 1877776"/>
                  <a:gd name="connsiteX4" fmla="*/ 0 w 730889"/>
                  <a:gd name="connsiteY4" fmla="*/ 1732545 h 1877776"/>
                  <a:gd name="connsiteX5" fmla="*/ 724525 w 730889"/>
                  <a:gd name="connsiteY5" fmla="*/ 0 h 1877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0889" h="1877776">
                    <a:moveTo>
                      <a:pt x="724525" y="0"/>
                    </a:moveTo>
                    <a:lnTo>
                      <a:pt x="730889" y="1877744"/>
                    </a:lnTo>
                    <a:lnTo>
                      <a:pt x="730240" y="1877776"/>
                    </a:lnTo>
                    <a:cubicBezTo>
                      <a:pt x="532407" y="1877776"/>
                      <a:pt x="341598" y="1847706"/>
                      <a:pt x="162133" y="1791886"/>
                    </a:cubicBezTo>
                    <a:lnTo>
                      <a:pt x="0" y="1732545"/>
                    </a:lnTo>
                    <a:lnTo>
                      <a:pt x="724525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1738357" y="3435142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10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8481538" y="2618054"/>
              <a:ext cx="730715" cy="1877743"/>
              <a:chOff x="2284172" y="2412021"/>
              <a:chExt cx="730715" cy="1877743"/>
            </a:xfrm>
          </p:grpSpPr>
          <p:sp>
            <p:nvSpPr>
              <p:cNvPr id="150" name="Freeform 149"/>
              <p:cNvSpPr/>
              <p:nvPr/>
            </p:nvSpPr>
            <p:spPr>
              <a:xfrm>
                <a:off x="2284172" y="2412021"/>
                <a:ext cx="730715" cy="1877743"/>
              </a:xfrm>
              <a:custGeom>
                <a:avLst/>
                <a:gdLst>
                  <a:gd name="connsiteX0" fmla="*/ 6363 w 730715"/>
                  <a:gd name="connsiteY0" fmla="*/ 0 h 1877743"/>
                  <a:gd name="connsiteX1" fmla="*/ 730715 w 730715"/>
                  <a:gd name="connsiteY1" fmla="*/ 1732131 h 1877743"/>
                  <a:gd name="connsiteX2" fmla="*/ 567449 w 730715"/>
                  <a:gd name="connsiteY2" fmla="*/ 1791886 h 1877743"/>
                  <a:gd name="connsiteX3" fmla="*/ 194674 w 730715"/>
                  <a:gd name="connsiteY3" fmla="*/ 1867913 h 1877743"/>
                  <a:gd name="connsiteX4" fmla="*/ 0 w 730715"/>
                  <a:gd name="connsiteY4" fmla="*/ 1877743 h 1877743"/>
                  <a:gd name="connsiteX5" fmla="*/ 6363 w 730715"/>
                  <a:gd name="connsiteY5" fmla="*/ 0 h 187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0715" h="1877743">
                    <a:moveTo>
                      <a:pt x="6363" y="0"/>
                    </a:moveTo>
                    <a:lnTo>
                      <a:pt x="730715" y="1732131"/>
                    </a:lnTo>
                    <a:lnTo>
                      <a:pt x="567449" y="1791886"/>
                    </a:lnTo>
                    <a:cubicBezTo>
                      <a:pt x="447806" y="1829099"/>
                      <a:pt x="323121" y="1854868"/>
                      <a:pt x="194674" y="1867913"/>
                    </a:cubicBezTo>
                    <a:lnTo>
                      <a:pt x="0" y="1877743"/>
                    </a:lnTo>
                    <a:lnTo>
                      <a:pt x="6363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2347650" y="3435142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9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7127286" y="2611736"/>
              <a:ext cx="1332719" cy="1737417"/>
              <a:chOff x="929920" y="2405703"/>
              <a:chExt cx="1332719" cy="1737417"/>
            </a:xfrm>
          </p:grpSpPr>
          <p:sp>
            <p:nvSpPr>
              <p:cNvPr id="153" name="Freeform 152"/>
              <p:cNvSpPr/>
              <p:nvPr/>
            </p:nvSpPr>
            <p:spPr>
              <a:xfrm>
                <a:off x="929920" y="2405703"/>
                <a:ext cx="1332719" cy="1737417"/>
              </a:xfrm>
              <a:custGeom>
                <a:avLst/>
                <a:gdLst>
                  <a:gd name="connsiteX0" fmla="*/ 1332719 w 1332719"/>
                  <a:gd name="connsiteY0" fmla="*/ 0 h 1737417"/>
                  <a:gd name="connsiteX1" fmla="*/ 619954 w 1332719"/>
                  <a:gd name="connsiteY1" fmla="*/ 1737417 h 1737417"/>
                  <a:gd name="connsiteX2" fmla="*/ 606570 w 1332719"/>
                  <a:gd name="connsiteY2" fmla="*/ 1732518 h 1737417"/>
                  <a:gd name="connsiteX3" fmla="*/ 134982 w 1332719"/>
                  <a:gd name="connsiteY3" fmla="*/ 1446398 h 1737417"/>
                  <a:gd name="connsiteX4" fmla="*/ 0 w 1332719"/>
                  <a:gd name="connsiteY4" fmla="*/ 1323718 h 1737417"/>
                  <a:gd name="connsiteX5" fmla="*/ 1332719 w 1332719"/>
                  <a:gd name="connsiteY5" fmla="*/ 0 h 173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2719" h="1737417">
                    <a:moveTo>
                      <a:pt x="1332719" y="0"/>
                    </a:moveTo>
                    <a:lnTo>
                      <a:pt x="619954" y="1737417"/>
                    </a:lnTo>
                    <a:lnTo>
                      <a:pt x="606570" y="1732518"/>
                    </a:lnTo>
                    <a:cubicBezTo>
                      <a:pt x="435149" y="1660013"/>
                      <a:pt x="276512" y="1563199"/>
                      <a:pt x="134982" y="1446398"/>
                    </a:cubicBezTo>
                    <a:lnTo>
                      <a:pt x="0" y="1323718"/>
                    </a:lnTo>
                    <a:lnTo>
                      <a:pt x="1332719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1275683" y="3288966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11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6585346" y="2596988"/>
              <a:ext cx="1879049" cy="731194"/>
              <a:chOff x="387980" y="2390955"/>
              <a:chExt cx="1879049" cy="731194"/>
            </a:xfrm>
          </p:grpSpPr>
          <p:sp>
            <p:nvSpPr>
              <p:cNvPr id="156" name="Freeform 155"/>
              <p:cNvSpPr/>
              <p:nvPr/>
            </p:nvSpPr>
            <p:spPr>
              <a:xfrm>
                <a:off x="387980" y="2390955"/>
                <a:ext cx="1879049" cy="731194"/>
              </a:xfrm>
              <a:custGeom>
                <a:avLst/>
                <a:gdLst>
                  <a:gd name="connsiteX0" fmla="*/ 0 w 1879049"/>
                  <a:gd name="connsiteY0" fmla="*/ 0 h 731194"/>
                  <a:gd name="connsiteX1" fmla="*/ 1879049 w 1879049"/>
                  <a:gd name="connsiteY1" fmla="*/ 6368 h 731194"/>
                  <a:gd name="connsiteX2" fmla="*/ 145786 w 1879049"/>
                  <a:gd name="connsiteY2" fmla="*/ 731194 h 731194"/>
                  <a:gd name="connsiteX3" fmla="*/ 85857 w 1879049"/>
                  <a:gd name="connsiteY3" fmla="*/ 567454 h 731194"/>
                  <a:gd name="connsiteX4" fmla="*/ 9830 w 1879049"/>
                  <a:gd name="connsiteY4" fmla="*/ 194679 h 731194"/>
                  <a:gd name="connsiteX5" fmla="*/ 0 w 1879049"/>
                  <a:gd name="connsiteY5" fmla="*/ 0 h 73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049" h="731194">
                    <a:moveTo>
                      <a:pt x="0" y="0"/>
                    </a:moveTo>
                    <a:lnTo>
                      <a:pt x="1879049" y="6368"/>
                    </a:lnTo>
                    <a:lnTo>
                      <a:pt x="145786" y="731194"/>
                    </a:lnTo>
                    <a:lnTo>
                      <a:pt x="85857" y="567454"/>
                    </a:lnTo>
                    <a:cubicBezTo>
                      <a:pt x="48644" y="447811"/>
                      <a:pt x="22875" y="323126"/>
                      <a:pt x="9830" y="19467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530621" y="2477282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13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6730124" y="2624403"/>
              <a:ext cx="1738136" cy="1332719"/>
              <a:chOff x="532758" y="2418370"/>
              <a:chExt cx="1738136" cy="1332719"/>
            </a:xfrm>
          </p:grpSpPr>
          <p:sp>
            <p:nvSpPr>
              <p:cNvPr id="159" name="Freeform 158"/>
              <p:cNvSpPr/>
              <p:nvPr/>
            </p:nvSpPr>
            <p:spPr>
              <a:xfrm>
                <a:off x="532758" y="2418370"/>
                <a:ext cx="1738136" cy="1332719"/>
              </a:xfrm>
              <a:custGeom>
                <a:avLst/>
                <a:gdLst>
                  <a:gd name="connsiteX0" fmla="*/ 1738136 w 1738136"/>
                  <a:gd name="connsiteY0" fmla="*/ 0 h 1332719"/>
                  <a:gd name="connsiteX1" fmla="*/ 414419 w 1738136"/>
                  <a:gd name="connsiteY1" fmla="*/ 1332719 h 1332719"/>
                  <a:gd name="connsiteX2" fmla="*/ 413736 w 1738136"/>
                  <a:gd name="connsiteY2" fmla="*/ 1332099 h 1332719"/>
                  <a:gd name="connsiteX3" fmla="*/ 4312 w 1738136"/>
                  <a:gd name="connsiteY3" fmla="*/ 724843 h 1332719"/>
                  <a:gd name="connsiteX4" fmla="*/ 0 w 1738136"/>
                  <a:gd name="connsiteY4" fmla="*/ 713061 h 1332719"/>
                  <a:gd name="connsiteX5" fmla="*/ 1738136 w 1738136"/>
                  <a:gd name="connsiteY5" fmla="*/ 0 h 1332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136" h="1332719">
                    <a:moveTo>
                      <a:pt x="1738136" y="0"/>
                    </a:moveTo>
                    <a:lnTo>
                      <a:pt x="414419" y="1332719"/>
                    </a:lnTo>
                    <a:lnTo>
                      <a:pt x="413736" y="1332099"/>
                    </a:lnTo>
                    <a:cubicBezTo>
                      <a:pt x="240875" y="1159239"/>
                      <a:pt x="100986" y="953405"/>
                      <a:pt x="4312" y="724843"/>
                    </a:cubicBezTo>
                    <a:lnTo>
                      <a:pt x="0" y="713061"/>
                    </a:lnTo>
                    <a:lnTo>
                      <a:pt x="1738136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766756" y="2938642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12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1" name="Group 160"/>
            <p:cNvGrpSpPr/>
            <p:nvPr/>
          </p:nvGrpSpPr>
          <p:grpSpPr>
            <a:xfrm>
              <a:off x="6595126" y="1600904"/>
              <a:ext cx="1879049" cy="980875"/>
              <a:chOff x="397760" y="1394871"/>
              <a:chExt cx="1879049" cy="980875"/>
            </a:xfrm>
          </p:grpSpPr>
          <p:sp>
            <p:nvSpPr>
              <p:cNvPr id="162" name="Freeform 161"/>
              <p:cNvSpPr/>
              <p:nvPr/>
            </p:nvSpPr>
            <p:spPr>
              <a:xfrm rot="2555754">
                <a:off x="397760" y="1644552"/>
                <a:ext cx="1879049" cy="731194"/>
              </a:xfrm>
              <a:custGeom>
                <a:avLst/>
                <a:gdLst>
                  <a:gd name="connsiteX0" fmla="*/ 0 w 1879049"/>
                  <a:gd name="connsiteY0" fmla="*/ 0 h 731194"/>
                  <a:gd name="connsiteX1" fmla="*/ 1879049 w 1879049"/>
                  <a:gd name="connsiteY1" fmla="*/ 6368 h 731194"/>
                  <a:gd name="connsiteX2" fmla="*/ 145786 w 1879049"/>
                  <a:gd name="connsiteY2" fmla="*/ 731194 h 731194"/>
                  <a:gd name="connsiteX3" fmla="*/ 85857 w 1879049"/>
                  <a:gd name="connsiteY3" fmla="*/ 567454 h 731194"/>
                  <a:gd name="connsiteX4" fmla="*/ 9830 w 1879049"/>
                  <a:gd name="connsiteY4" fmla="*/ 194679 h 731194"/>
                  <a:gd name="connsiteX5" fmla="*/ 0 w 1879049"/>
                  <a:gd name="connsiteY5" fmla="*/ 0 h 73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049" h="731194">
                    <a:moveTo>
                      <a:pt x="0" y="0"/>
                    </a:moveTo>
                    <a:lnTo>
                      <a:pt x="1879049" y="6368"/>
                    </a:lnTo>
                    <a:lnTo>
                      <a:pt x="145786" y="731194"/>
                    </a:lnTo>
                    <a:lnTo>
                      <a:pt x="85857" y="567454"/>
                    </a:lnTo>
                    <a:cubicBezTo>
                      <a:pt x="48644" y="447811"/>
                      <a:pt x="22875" y="323126"/>
                      <a:pt x="9830" y="19467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785358" y="1394871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15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4" name="Group 163"/>
            <p:cNvGrpSpPr/>
            <p:nvPr/>
          </p:nvGrpSpPr>
          <p:grpSpPr>
            <a:xfrm>
              <a:off x="7392459" y="933964"/>
              <a:ext cx="731194" cy="1879049"/>
              <a:chOff x="1195093" y="727931"/>
              <a:chExt cx="731194" cy="1879049"/>
            </a:xfrm>
          </p:grpSpPr>
          <p:sp>
            <p:nvSpPr>
              <p:cNvPr id="165" name="Freeform 164"/>
              <p:cNvSpPr/>
              <p:nvPr/>
            </p:nvSpPr>
            <p:spPr>
              <a:xfrm rot="3916840">
                <a:off x="621165" y="1301859"/>
                <a:ext cx="1879049" cy="731194"/>
              </a:xfrm>
              <a:custGeom>
                <a:avLst/>
                <a:gdLst>
                  <a:gd name="connsiteX0" fmla="*/ 0 w 1879049"/>
                  <a:gd name="connsiteY0" fmla="*/ 0 h 731194"/>
                  <a:gd name="connsiteX1" fmla="*/ 1879049 w 1879049"/>
                  <a:gd name="connsiteY1" fmla="*/ 6368 h 731194"/>
                  <a:gd name="connsiteX2" fmla="*/ 145786 w 1879049"/>
                  <a:gd name="connsiteY2" fmla="*/ 731194 h 731194"/>
                  <a:gd name="connsiteX3" fmla="*/ 85857 w 1879049"/>
                  <a:gd name="connsiteY3" fmla="*/ 567454 h 731194"/>
                  <a:gd name="connsiteX4" fmla="*/ 9830 w 1879049"/>
                  <a:gd name="connsiteY4" fmla="*/ 194679 h 731194"/>
                  <a:gd name="connsiteX5" fmla="*/ 0 w 1879049"/>
                  <a:gd name="connsiteY5" fmla="*/ 0 h 73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049" h="731194">
                    <a:moveTo>
                      <a:pt x="0" y="0"/>
                    </a:moveTo>
                    <a:lnTo>
                      <a:pt x="1879049" y="6368"/>
                    </a:lnTo>
                    <a:lnTo>
                      <a:pt x="145786" y="731194"/>
                    </a:lnTo>
                    <a:lnTo>
                      <a:pt x="85857" y="567454"/>
                    </a:lnTo>
                    <a:cubicBezTo>
                      <a:pt x="48644" y="447811"/>
                      <a:pt x="22875" y="323126"/>
                      <a:pt x="9830" y="19467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1249827" y="1041255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16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7" name="Group 166"/>
            <p:cNvGrpSpPr/>
            <p:nvPr/>
          </p:nvGrpSpPr>
          <p:grpSpPr>
            <a:xfrm>
              <a:off x="6506727" y="2085428"/>
              <a:ext cx="1879049" cy="841207"/>
              <a:chOff x="309361" y="1879395"/>
              <a:chExt cx="1879049" cy="841207"/>
            </a:xfrm>
          </p:grpSpPr>
          <p:sp>
            <p:nvSpPr>
              <p:cNvPr id="168" name="Freeform 167"/>
              <p:cNvSpPr/>
              <p:nvPr/>
            </p:nvSpPr>
            <p:spPr>
              <a:xfrm rot="1397063">
                <a:off x="309361" y="1989408"/>
                <a:ext cx="1879049" cy="731194"/>
              </a:xfrm>
              <a:custGeom>
                <a:avLst/>
                <a:gdLst>
                  <a:gd name="connsiteX0" fmla="*/ 0 w 1879049"/>
                  <a:gd name="connsiteY0" fmla="*/ 0 h 731194"/>
                  <a:gd name="connsiteX1" fmla="*/ 1879049 w 1879049"/>
                  <a:gd name="connsiteY1" fmla="*/ 6368 h 731194"/>
                  <a:gd name="connsiteX2" fmla="*/ 145786 w 1879049"/>
                  <a:gd name="connsiteY2" fmla="*/ 731194 h 731194"/>
                  <a:gd name="connsiteX3" fmla="*/ 85857 w 1879049"/>
                  <a:gd name="connsiteY3" fmla="*/ 567454 h 731194"/>
                  <a:gd name="connsiteX4" fmla="*/ 9830 w 1879049"/>
                  <a:gd name="connsiteY4" fmla="*/ 194679 h 731194"/>
                  <a:gd name="connsiteX5" fmla="*/ 0 w 1879049"/>
                  <a:gd name="connsiteY5" fmla="*/ 0 h 73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049" h="731194">
                    <a:moveTo>
                      <a:pt x="0" y="0"/>
                    </a:moveTo>
                    <a:lnTo>
                      <a:pt x="1879049" y="6368"/>
                    </a:lnTo>
                    <a:lnTo>
                      <a:pt x="145786" y="731194"/>
                    </a:lnTo>
                    <a:lnTo>
                      <a:pt x="85857" y="567454"/>
                    </a:lnTo>
                    <a:cubicBezTo>
                      <a:pt x="48644" y="447811"/>
                      <a:pt x="22875" y="323126"/>
                      <a:pt x="9830" y="19467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552863" y="1879395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14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94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0.00494 0.57199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2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06693 0.57083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2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0.11002 0.61204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5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1388 0.57083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0" y="2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20846 0.42685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2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19843 0.0493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22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19843 0.0493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22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0.33711 -0.0807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9" y="-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4779 -0.33379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3" y="-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0.34297 -0.3020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52448 -0.26342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4" y="-1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0.74024 -0.00671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5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33333E-6 L 0.47474 0.49514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37" y="2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 L 0.7302 0.29444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10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0.78412 0.02407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06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5" grpId="0" animBg="1"/>
      <p:bldP spid="63" grpId="0" animBg="1"/>
      <p:bldP spid="53" grpId="0" animBg="1"/>
      <p:bldP spid="52" grpId="0" animBg="1"/>
      <p:bldP spid="51" grpId="0" animBg="1"/>
      <p:bldP spid="50" grpId="0" animBg="1"/>
      <p:bldP spid="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 50"/>
          <p:cNvSpPr/>
          <p:nvPr/>
        </p:nvSpPr>
        <p:spPr>
          <a:xfrm>
            <a:off x="9447909" y="6962189"/>
            <a:ext cx="1125" cy="1125"/>
          </a:xfrm>
          <a:custGeom>
            <a:avLst/>
            <a:gdLst>
              <a:gd name="connsiteX0" fmla="*/ 8 w 1125"/>
              <a:gd name="connsiteY0" fmla="*/ 0 h 1125"/>
              <a:gd name="connsiteX1" fmla="*/ 1125 w 1125"/>
              <a:gd name="connsiteY1" fmla="*/ 1125 h 1125"/>
              <a:gd name="connsiteX2" fmla="*/ 0 w 1125"/>
              <a:gd name="connsiteY2" fmla="*/ 8 h 1125"/>
              <a:gd name="connsiteX3" fmla="*/ 4 w 1125"/>
              <a:gd name="connsiteY3" fmla="*/ 4 h 1125"/>
              <a:gd name="connsiteX4" fmla="*/ 8 w 1125"/>
              <a:gd name="connsiteY4" fmla="*/ 0 h 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" h="1125">
                <a:moveTo>
                  <a:pt x="8" y="0"/>
                </a:moveTo>
                <a:lnTo>
                  <a:pt x="1125" y="1125"/>
                </a:lnTo>
                <a:lnTo>
                  <a:pt x="0" y="8"/>
                </a:lnTo>
                <a:lnTo>
                  <a:pt x="4" y="4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547967" y="6962813"/>
            <a:ext cx="501" cy="501"/>
          </a:xfrm>
          <a:custGeom>
            <a:avLst/>
            <a:gdLst>
              <a:gd name="connsiteX0" fmla="*/ 498 w 501"/>
              <a:gd name="connsiteY0" fmla="*/ 0 h 501"/>
              <a:gd name="connsiteX1" fmla="*/ 501 w 501"/>
              <a:gd name="connsiteY1" fmla="*/ 4 h 501"/>
              <a:gd name="connsiteX2" fmla="*/ 0 w 501"/>
              <a:gd name="connsiteY2" fmla="*/ 501 h 501"/>
              <a:gd name="connsiteX3" fmla="*/ 498 w 501"/>
              <a:gd name="connsiteY3" fmla="*/ 0 h 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" h="501">
                <a:moveTo>
                  <a:pt x="498" y="0"/>
                </a:moveTo>
                <a:lnTo>
                  <a:pt x="501" y="4"/>
                </a:lnTo>
                <a:lnTo>
                  <a:pt x="0" y="501"/>
                </a:lnTo>
                <a:lnTo>
                  <a:pt x="49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8828398" y="7376099"/>
            <a:ext cx="618" cy="1482"/>
          </a:xfrm>
          <a:custGeom>
            <a:avLst/>
            <a:gdLst>
              <a:gd name="connsiteX0" fmla="*/ 10 w 618"/>
              <a:gd name="connsiteY0" fmla="*/ 0 h 1482"/>
              <a:gd name="connsiteX1" fmla="*/ 618 w 618"/>
              <a:gd name="connsiteY1" fmla="*/ 1482 h 1482"/>
              <a:gd name="connsiteX2" fmla="*/ 0 w 618"/>
              <a:gd name="connsiteY2" fmla="*/ 4 h 1482"/>
              <a:gd name="connsiteX3" fmla="*/ 10 w 618"/>
              <a:gd name="connsiteY3" fmla="*/ 0 h 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" h="1482">
                <a:moveTo>
                  <a:pt x="10" y="0"/>
                </a:moveTo>
                <a:lnTo>
                  <a:pt x="618" y="1482"/>
                </a:lnTo>
                <a:lnTo>
                  <a:pt x="0" y="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-2016019" y="5361632"/>
            <a:ext cx="445" cy="1066"/>
          </a:xfrm>
          <a:custGeom>
            <a:avLst/>
            <a:gdLst>
              <a:gd name="connsiteX0" fmla="*/ 438 w 445"/>
              <a:gd name="connsiteY0" fmla="*/ 0 h 1066"/>
              <a:gd name="connsiteX1" fmla="*/ 445 w 445"/>
              <a:gd name="connsiteY1" fmla="*/ 2 h 1066"/>
              <a:gd name="connsiteX2" fmla="*/ 0 w 445"/>
              <a:gd name="connsiteY2" fmla="*/ 1066 h 1066"/>
              <a:gd name="connsiteX3" fmla="*/ 438 w 445"/>
              <a:gd name="connsiteY3" fmla="*/ 0 h 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" h="1066">
                <a:moveTo>
                  <a:pt x="438" y="0"/>
                </a:moveTo>
                <a:lnTo>
                  <a:pt x="445" y="2"/>
                </a:lnTo>
                <a:lnTo>
                  <a:pt x="0" y="1066"/>
                </a:lnTo>
                <a:lnTo>
                  <a:pt x="43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-3946726" y="196593"/>
            <a:ext cx="144" cy="347"/>
          </a:xfrm>
          <a:custGeom>
            <a:avLst/>
            <a:gdLst>
              <a:gd name="connsiteX0" fmla="*/ 144 w 144"/>
              <a:gd name="connsiteY0" fmla="*/ 0 h 347"/>
              <a:gd name="connsiteX1" fmla="*/ 2 w 144"/>
              <a:gd name="connsiteY1" fmla="*/ 347 h 347"/>
              <a:gd name="connsiteX2" fmla="*/ 0 w 144"/>
              <a:gd name="connsiteY2" fmla="*/ 346 h 347"/>
              <a:gd name="connsiteX3" fmla="*/ 144 w 144"/>
              <a:gd name="connsiteY3" fmla="*/ 0 h 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" h="347">
                <a:moveTo>
                  <a:pt x="144" y="0"/>
                </a:moveTo>
                <a:lnTo>
                  <a:pt x="2" y="347"/>
                </a:lnTo>
                <a:lnTo>
                  <a:pt x="0" y="346"/>
                </a:lnTo>
                <a:lnTo>
                  <a:pt x="144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-3327065" y="610861"/>
            <a:ext cx="501" cy="501"/>
          </a:xfrm>
          <a:custGeom>
            <a:avLst/>
            <a:gdLst>
              <a:gd name="connsiteX0" fmla="*/ 501 w 501"/>
              <a:gd name="connsiteY0" fmla="*/ 0 h 501"/>
              <a:gd name="connsiteX1" fmla="*/ 4 w 501"/>
              <a:gd name="connsiteY1" fmla="*/ 501 h 501"/>
              <a:gd name="connsiteX2" fmla="*/ 0 w 501"/>
              <a:gd name="connsiteY2" fmla="*/ 497 h 501"/>
              <a:gd name="connsiteX3" fmla="*/ 501 w 501"/>
              <a:gd name="connsiteY3" fmla="*/ 0 h 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" h="501">
                <a:moveTo>
                  <a:pt x="501" y="0"/>
                </a:moveTo>
                <a:lnTo>
                  <a:pt x="4" y="501"/>
                </a:lnTo>
                <a:lnTo>
                  <a:pt x="0" y="497"/>
                </a:lnTo>
                <a:lnTo>
                  <a:pt x="501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-2913363" y="1230878"/>
            <a:ext cx="1066" cy="445"/>
          </a:xfrm>
          <a:custGeom>
            <a:avLst/>
            <a:gdLst>
              <a:gd name="connsiteX0" fmla="*/ 1066 w 1066"/>
              <a:gd name="connsiteY0" fmla="*/ 0 h 445"/>
              <a:gd name="connsiteX1" fmla="*/ 2 w 1066"/>
              <a:gd name="connsiteY1" fmla="*/ 445 h 445"/>
              <a:gd name="connsiteX2" fmla="*/ 0 w 1066"/>
              <a:gd name="connsiteY2" fmla="*/ 438 h 445"/>
              <a:gd name="connsiteX3" fmla="*/ 1066 w 1066"/>
              <a:gd name="connsiteY3" fmla="*/ 0 h 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" h="445">
                <a:moveTo>
                  <a:pt x="1066" y="0"/>
                </a:moveTo>
                <a:lnTo>
                  <a:pt x="2" y="445"/>
                </a:lnTo>
                <a:lnTo>
                  <a:pt x="0" y="438"/>
                </a:lnTo>
                <a:lnTo>
                  <a:pt x="1066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-2913779" y="2692935"/>
            <a:ext cx="1482" cy="618"/>
          </a:xfrm>
          <a:custGeom>
            <a:avLst/>
            <a:gdLst>
              <a:gd name="connsiteX0" fmla="*/ 4 w 1482"/>
              <a:gd name="connsiteY0" fmla="*/ 0 h 618"/>
              <a:gd name="connsiteX1" fmla="*/ 1482 w 1482"/>
              <a:gd name="connsiteY1" fmla="*/ 618 h 618"/>
              <a:gd name="connsiteX2" fmla="*/ 0 w 1482"/>
              <a:gd name="connsiteY2" fmla="*/ 10 h 618"/>
              <a:gd name="connsiteX3" fmla="*/ 4 w 1482"/>
              <a:gd name="connsiteY3" fmla="*/ 0 h 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2" h="618">
                <a:moveTo>
                  <a:pt x="4" y="0"/>
                </a:moveTo>
                <a:lnTo>
                  <a:pt x="1482" y="618"/>
                </a:lnTo>
                <a:lnTo>
                  <a:pt x="0" y="1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-1598578" y="2693409"/>
            <a:ext cx="347" cy="144"/>
          </a:xfrm>
          <a:custGeom>
            <a:avLst/>
            <a:gdLst>
              <a:gd name="connsiteX0" fmla="*/ 346 w 347"/>
              <a:gd name="connsiteY0" fmla="*/ 0 h 144"/>
              <a:gd name="connsiteX1" fmla="*/ 347 w 347"/>
              <a:gd name="connsiteY1" fmla="*/ 2 h 144"/>
              <a:gd name="connsiteX2" fmla="*/ 0 w 347"/>
              <a:gd name="connsiteY2" fmla="*/ 144 h 144"/>
              <a:gd name="connsiteX3" fmla="*/ 346 w 347"/>
              <a:gd name="connsiteY3" fmla="*/ 0 h 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" h="144">
                <a:moveTo>
                  <a:pt x="346" y="0"/>
                </a:moveTo>
                <a:lnTo>
                  <a:pt x="347" y="2"/>
                </a:lnTo>
                <a:lnTo>
                  <a:pt x="0" y="144"/>
                </a:lnTo>
                <a:lnTo>
                  <a:pt x="346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-3327689" y="3312446"/>
            <a:ext cx="1125" cy="1125"/>
          </a:xfrm>
          <a:custGeom>
            <a:avLst/>
            <a:gdLst>
              <a:gd name="connsiteX0" fmla="*/ 8 w 1125"/>
              <a:gd name="connsiteY0" fmla="*/ 0 h 1125"/>
              <a:gd name="connsiteX1" fmla="*/ 1125 w 1125"/>
              <a:gd name="connsiteY1" fmla="*/ 1125 h 1125"/>
              <a:gd name="connsiteX2" fmla="*/ 0 w 1125"/>
              <a:gd name="connsiteY2" fmla="*/ 8 h 1125"/>
              <a:gd name="connsiteX3" fmla="*/ 4 w 1125"/>
              <a:gd name="connsiteY3" fmla="*/ 4 h 1125"/>
              <a:gd name="connsiteX4" fmla="*/ 8 w 1125"/>
              <a:gd name="connsiteY4" fmla="*/ 0 h 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" h="1125">
                <a:moveTo>
                  <a:pt x="8" y="0"/>
                </a:moveTo>
                <a:lnTo>
                  <a:pt x="1125" y="1125"/>
                </a:lnTo>
                <a:lnTo>
                  <a:pt x="0" y="8"/>
                </a:lnTo>
                <a:lnTo>
                  <a:pt x="4" y="4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-1184310" y="3313070"/>
            <a:ext cx="501" cy="501"/>
          </a:xfrm>
          <a:custGeom>
            <a:avLst/>
            <a:gdLst>
              <a:gd name="connsiteX0" fmla="*/ 498 w 501"/>
              <a:gd name="connsiteY0" fmla="*/ 0 h 501"/>
              <a:gd name="connsiteX1" fmla="*/ 501 w 501"/>
              <a:gd name="connsiteY1" fmla="*/ 4 h 501"/>
              <a:gd name="connsiteX2" fmla="*/ 0 w 501"/>
              <a:gd name="connsiteY2" fmla="*/ 501 h 501"/>
              <a:gd name="connsiteX3" fmla="*/ 498 w 501"/>
              <a:gd name="connsiteY3" fmla="*/ 0 h 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" h="501">
                <a:moveTo>
                  <a:pt x="498" y="0"/>
                </a:moveTo>
                <a:lnTo>
                  <a:pt x="501" y="4"/>
                </a:lnTo>
                <a:lnTo>
                  <a:pt x="0" y="501"/>
                </a:lnTo>
                <a:lnTo>
                  <a:pt x="49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-3947200" y="3726356"/>
            <a:ext cx="618" cy="1482"/>
          </a:xfrm>
          <a:custGeom>
            <a:avLst/>
            <a:gdLst>
              <a:gd name="connsiteX0" fmla="*/ 10 w 618"/>
              <a:gd name="connsiteY0" fmla="*/ 0 h 1482"/>
              <a:gd name="connsiteX1" fmla="*/ 618 w 618"/>
              <a:gd name="connsiteY1" fmla="*/ 1482 h 1482"/>
              <a:gd name="connsiteX2" fmla="*/ 0 w 618"/>
              <a:gd name="connsiteY2" fmla="*/ 4 h 1482"/>
              <a:gd name="connsiteX3" fmla="*/ 10 w 618"/>
              <a:gd name="connsiteY3" fmla="*/ 0 h 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" h="1482">
                <a:moveTo>
                  <a:pt x="10" y="0"/>
                </a:moveTo>
                <a:lnTo>
                  <a:pt x="618" y="1482"/>
                </a:lnTo>
                <a:lnTo>
                  <a:pt x="0" y="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8" name="Group 177"/>
          <p:cNvGrpSpPr/>
          <p:nvPr/>
        </p:nvGrpSpPr>
        <p:grpSpPr>
          <a:xfrm rot="9989905">
            <a:off x="1368593" y="679467"/>
            <a:ext cx="731194" cy="1879049"/>
            <a:chOff x="1934548" y="427507"/>
            <a:chExt cx="731194" cy="1879049"/>
          </a:xfrm>
        </p:grpSpPr>
        <p:sp>
          <p:nvSpPr>
            <p:cNvPr id="179" name="Freeform 178"/>
            <p:cNvSpPr/>
            <p:nvPr/>
          </p:nvSpPr>
          <p:spPr>
            <a:xfrm rot="6702984">
              <a:off x="1360620" y="1001435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2314361" y="784786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181" name="Group 180"/>
          <p:cNvGrpSpPr/>
          <p:nvPr/>
        </p:nvGrpSpPr>
        <p:grpSpPr>
          <a:xfrm rot="631859">
            <a:off x="471195" y="527222"/>
            <a:ext cx="830221" cy="1879049"/>
            <a:chOff x="1764884" y="419851"/>
            <a:chExt cx="830221" cy="1879049"/>
          </a:xfrm>
        </p:grpSpPr>
        <p:sp>
          <p:nvSpPr>
            <p:cNvPr id="182" name="Freeform 181"/>
            <p:cNvSpPr/>
            <p:nvPr/>
          </p:nvSpPr>
          <p:spPr>
            <a:xfrm rot="20145815">
              <a:off x="1863911" y="419851"/>
              <a:ext cx="731194" cy="1879049"/>
            </a:xfrm>
            <a:custGeom>
              <a:avLst/>
              <a:gdLst>
                <a:gd name="connsiteX0" fmla="*/ 0 w 731194"/>
                <a:gd name="connsiteY0" fmla="*/ 0 h 1879049"/>
                <a:gd name="connsiteX1" fmla="*/ 194679 w 731194"/>
                <a:gd name="connsiteY1" fmla="*/ 9830 h 1879049"/>
                <a:gd name="connsiteX2" fmla="*/ 567454 w 731194"/>
                <a:gd name="connsiteY2" fmla="*/ 85857 h 1879049"/>
                <a:gd name="connsiteX3" fmla="*/ 731194 w 731194"/>
                <a:gd name="connsiteY3" fmla="*/ 145786 h 1879049"/>
                <a:gd name="connsiteX4" fmla="*/ 6368 w 731194"/>
                <a:gd name="connsiteY4" fmla="*/ 1879049 h 1879049"/>
                <a:gd name="connsiteX5" fmla="*/ 0 w 731194"/>
                <a:gd name="connsiteY5" fmla="*/ 0 h 187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1194" h="1879049">
                  <a:moveTo>
                    <a:pt x="0" y="0"/>
                  </a:moveTo>
                  <a:lnTo>
                    <a:pt x="194679" y="9830"/>
                  </a:lnTo>
                  <a:cubicBezTo>
                    <a:pt x="323126" y="22875"/>
                    <a:pt x="447811" y="48644"/>
                    <a:pt x="567454" y="85857"/>
                  </a:cubicBezTo>
                  <a:lnTo>
                    <a:pt x="731194" y="145786"/>
                  </a:lnTo>
                  <a:lnTo>
                    <a:pt x="6368" y="18790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1764884" y="735846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4" name="Group 183"/>
          <p:cNvGrpSpPr/>
          <p:nvPr/>
        </p:nvGrpSpPr>
        <p:grpSpPr>
          <a:xfrm rot="19399372">
            <a:off x="1572299" y="469175"/>
            <a:ext cx="1332719" cy="1738136"/>
            <a:chOff x="2272337" y="630792"/>
            <a:chExt cx="1332719" cy="1738136"/>
          </a:xfrm>
        </p:grpSpPr>
        <p:sp>
          <p:nvSpPr>
            <p:cNvPr id="185" name="Freeform 184"/>
            <p:cNvSpPr/>
            <p:nvPr/>
          </p:nvSpPr>
          <p:spPr>
            <a:xfrm>
              <a:off x="2272337" y="630792"/>
              <a:ext cx="1332719" cy="1738136"/>
            </a:xfrm>
            <a:custGeom>
              <a:avLst/>
              <a:gdLst>
                <a:gd name="connsiteX0" fmla="*/ 713061 w 1332719"/>
                <a:gd name="connsiteY0" fmla="*/ 0 h 1738136"/>
                <a:gd name="connsiteX1" fmla="*/ 724843 w 1332719"/>
                <a:gd name="connsiteY1" fmla="*/ 4312 h 1738136"/>
                <a:gd name="connsiteX2" fmla="*/ 1332099 w 1332719"/>
                <a:gd name="connsiteY2" fmla="*/ 413736 h 1738136"/>
                <a:gd name="connsiteX3" fmla="*/ 1332719 w 1332719"/>
                <a:gd name="connsiteY3" fmla="*/ 414418 h 1738136"/>
                <a:gd name="connsiteX4" fmla="*/ 0 w 1332719"/>
                <a:gd name="connsiteY4" fmla="*/ 1738136 h 1738136"/>
                <a:gd name="connsiteX5" fmla="*/ 713061 w 1332719"/>
                <a:gd name="connsiteY5" fmla="*/ 0 h 173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2719" h="1738136">
                  <a:moveTo>
                    <a:pt x="713061" y="0"/>
                  </a:moveTo>
                  <a:lnTo>
                    <a:pt x="724843" y="4312"/>
                  </a:lnTo>
                  <a:cubicBezTo>
                    <a:pt x="953405" y="100986"/>
                    <a:pt x="1159239" y="240875"/>
                    <a:pt x="1332099" y="413736"/>
                  </a:cubicBezTo>
                  <a:lnTo>
                    <a:pt x="1332719" y="414418"/>
                  </a:lnTo>
                  <a:lnTo>
                    <a:pt x="0" y="1738136"/>
                  </a:lnTo>
                  <a:lnTo>
                    <a:pt x="71306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2865240" y="983767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 rot="7248638">
            <a:off x="1986583" y="1021847"/>
            <a:ext cx="1737417" cy="1332719"/>
            <a:chOff x="2289511" y="1038313"/>
            <a:chExt cx="1737417" cy="1332719"/>
          </a:xfrm>
        </p:grpSpPr>
        <p:sp>
          <p:nvSpPr>
            <p:cNvPr id="188" name="Freeform 187"/>
            <p:cNvSpPr/>
            <p:nvPr/>
          </p:nvSpPr>
          <p:spPr>
            <a:xfrm>
              <a:off x="2289511" y="1038313"/>
              <a:ext cx="1737417" cy="1332719"/>
            </a:xfrm>
            <a:custGeom>
              <a:avLst/>
              <a:gdLst>
                <a:gd name="connsiteX0" fmla="*/ 1323718 w 1737417"/>
                <a:gd name="connsiteY0" fmla="*/ 0 h 1332719"/>
                <a:gd name="connsiteX1" fmla="*/ 1446398 w 1737417"/>
                <a:gd name="connsiteY1" fmla="*/ 134982 h 1332719"/>
                <a:gd name="connsiteX2" fmla="*/ 1732518 w 1737417"/>
                <a:gd name="connsiteY2" fmla="*/ 606570 h 1332719"/>
                <a:gd name="connsiteX3" fmla="*/ 1737417 w 1737417"/>
                <a:gd name="connsiteY3" fmla="*/ 619954 h 1332719"/>
                <a:gd name="connsiteX4" fmla="*/ 0 w 1737417"/>
                <a:gd name="connsiteY4" fmla="*/ 1332719 h 1332719"/>
                <a:gd name="connsiteX5" fmla="*/ 1323718 w 1737417"/>
                <a:gd name="connsiteY5" fmla="*/ 0 h 1332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7417" h="1332719">
                  <a:moveTo>
                    <a:pt x="1323718" y="0"/>
                  </a:moveTo>
                  <a:lnTo>
                    <a:pt x="1446398" y="134982"/>
                  </a:lnTo>
                  <a:cubicBezTo>
                    <a:pt x="1563199" y="276512"/>
                    <a:pt x="1660013" y="435149"/>
                    <a:pt x="1732518" y="606570"/>
                  </a:cubicBezTo>
                  <a:lnTo>
                    <a:pt x="1737417" y="619954"/>
                  </a:lnTo>
                  <a:lnTo>
                    <a:pt x="0" y="1332719"/>
                  </a:lnTo>
                  <a:lnTo>
                    <a:pt x="1323718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3310211" y="1421860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0" name="Group 189"/>
          <p:cNvGrpSpPr/>
          <p:nvPr/>
        </p:nvGrpSpPr>
        <p:grpSpPr>
          <a:xfrm rot="16705549">
            <a:off x="2284379" y="1056867"/>
            <a:ext cx="1877776" cy="730889"/>
            <a:chOff x="2302294" y="1660066"/>
            <a:chExt cx="1877776" cy="730889"/>
          </a:xfrm>
        </p:grpSpPr>
        <p:sp>
          <p:nvSpPr>
            <p:cNvPr id="191" name="Freeform 190"/>
            <p:cNvSpPr/>
            <p:nvPr/>
          </p:nvSpPr>
          <p:spPr>
            <a:xfrm>
              <a:off x="2302294" y="1660066"/>
              <a:ext cx="1877776" cy="730889"/>
            </a:xfrm>
            <a:custGeom>
              <a:avLst/>
              <a:gdLst>
                <a:gd name="connsiteX0" fmla="*/ 1732545 w 1877776"/>
                <a:gd name="connsiteY0" fmla="*/ 0 h 730889"/>
                <a:gd name="connsiteX1" fmla="*/ 1791886 w 1877776"/>
                <a:gd name="connsiteY1" fmla="*/ 162133 h 730889"/>
                <a:gd name="connsiteX2" fmla="*/ 1877776 w 1877776"/>
                <a:gd name="connsiteY2" fmla="*/ 730240 h 730889"/>
                <a:gd name="connsiteX3" fmla="*/ 1877744 w 1877776"/>
                <a:gd name="connsiteY3" fmla="*/ 730889 h 730889"/>
                <a:gd name="connsiteX4" fmla="*/ 0 w 1877776"/>
                <a:gd name="connsiteY4" fmla="*/ 724525 h 730889"/>
                <a:gd name="connsiteX5" fmla="*/ 1732545 w 1877776"/>
                <a:gd name="connsiteY5" fmla="*/ 0 h 7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7776" h="730889">
                  <a:moveTo>
                    <a:pt x="1732545" y="0"/>
                  </a:moveTo>
                  <a:lnTo>
                    <a:pt x="1791886" y="162133"/>
                  </a:lnTo>
                  <a:cubicBezTo>
                    <a:pt x="1847706" y="341598"/>
                    <a:pt x="1877776" y="532407"/>
                    <a:pt x="1877776" y="730240"/>
                  </a:cubicBezTo>
                  <a:lnTo>
                    <a:pt x="1877744" y="730889"/>
                  </a:lnTo>
                  <a:lnTo>
                    <a:pt x="0" y="724525"/>
                  </a:lnTo>
                  <a:lnTo>
                    <a:pt x="173254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3525345" y="1916741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5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 rot="4568835">
            <a:off x="2954061" y="1193825"/>
            <a:ext cx="1877743" cy="730715"/>
            <a:chOff x="2320691" y="2399664"/>
            <a:chExt cx="1877743" cy="730715"/>
          </a:xfrm>
        </p:grpSpPr>
        <p:sp>
          <p:nvSpPr>
            <p:cNvPr id="194" name="Freeform 193"/>
            <p:cNvSpPr/>
            <p:nvPr/>
          </p:nvSpPr>
          <p:spPr>
            <a:xfrm>
              <a:off x="2320691" y="2399664"/>
              <a:ext cx="1877743" cy="730715"/>
            </a:xfrm>
            <a:custGeom>
              <a:avLst/>
              <a:gdLst>
                <a:gd name="connsiteX0" fmla="*/ 1877743 w 1877743"/>
                <a:gd name="connsiteY0" fmla="*/ 0 h 730715"/>
                <a:gd name="connsiteX1" fmla="*/ 1867913 w 1877743"/>
                <a:gd name="connsiteY1" fmla="*/ 194674 h 730715"/>
                <a:gd name="connsiteX2" fmla="*/ 1791886 w 1877743"/>
                <a:gd name="connsiteY2" fmla="*/ 567449 h 730715"/>
                <a:gd name="connsiteX3" fmla="*/ 1732131 w 1877743"/>
                <a:gd name="connsiteY3" fmla="*/ 730715 h 730715"/>
                <a:gd name="connsiteX4" fmla="*/ 0 w 1877743"/>
                <a:gd name="connsiteY4" fmla="*/ 6363 h 730715"/>
                <a:gd name="connsiteX5" fmla="*/ 1877743 w 1877743"/>
                <a:gd name="connsiteY5" fmla="*/ 0 h 73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7743" h="730715">
                  <a:moveTo>
                    <a:pt x="1877743" y="0"/>
                  </a:moveTo>
                  <a:lnTo>
                    <a:pt x="1867913" y="194674"/>
                  </a:lnTo>
                  <a:cubicBezTo>
                    <a:pt x="1854868" y="323121"/>
                    <a:pt x="1829099" y="447806"/>
                    <a:pt x="1791886" y="567449"/>
                  </a:cubicBezTo>
                  <a:lnTo>
                    <a:pt x="1732131" y="730715"/>
                  </a:lnTo>
                  <a:lnTo>
                    <a:pt x="0" y="6363"/>
                  </a:lnTo>
                  <a:lnTo>
                    <a:pt x="1877743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TextBox 194"/>
            <p:cNvSpPr txBox="1"/>
            <p:nvPr/>
          </p:nvSpPr>
          <p:spPr>
            <a:xfrm>
              <a:off x="3519557" y="2460751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6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6" name="Group 195"/>
          <p:cNvGrpSpPr/>
          <p:nvPr/>
        </p:nvGrpSpPr>
        <p:grpSpPr>
          <a:xfrm rot="13998412">
            <a:off x="3929022" y="604320"/>
            <a:ext cx="1737001" cy="1332095"/>
            <a:chOff x="2307138" y="2396994"/>
            <a:chExt cx="1737001" cy="1332095"/>
          </a:xfrm>
        </p:grpSpPr>
        <p:sp>
          <p:nvSpPr>
            <p:cNvPr id="197" name="Freeform 196"/>
            <p:cNvSpPr/>
            <p:nvPr/>
          </p:nvSpPr>
          <p:spPr>
            <a:xfrm>
              <a:off x="2307138" y="2396994"/>
              <a:ext cx="1737001" cy="1332095"/>
            </a:xfrm>
            <a:custGeom>
              <a:avLst/>
              <a:gdLst>
                <a:gd name="connsiteX0" fmla="*/ 0 w 1737001"/>
                <a:gd name="connsiteY0" fmla="*/ 0 h 1332095"/>
                <a:gd name="connsiteX1" fmla="*/ 1737001 w 1737001"/>
                <a:gd name="connsiteY1" fmla="*/ 712595 h 1332095"/>
                <a:gd name="connsiteX2" fmla="*/ 1732518 w 1737001"/>
                <a:gd name="connsiteY2" fmla="*/ 724843 h 1332095"/>
                <a:gd name="connsiteX3" fmla="*/ 1446398 w 1737001"/>
                <a:gd name="connsiteY3" fmla="*/ 1196431 h 1332095"/>
                <a:gd name="connsiteX4" fmla="*/ 1323098 w 1737001"/>
                <a:gd name="connsiteY4" fmla="*/ 1332095 h 1332095"/>
                <a:gd name="connsiteX5" fmla="*/ 0 w 1737001"/>
                <a:gd name="connsiteY5" fmla="*/ 0 h 13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7001" h="1332095">
                  <a:moveTo>
                    <a:pt x="0" y="0"/>
                  </a:moveTo>
                  <a:lnTo>
                    <a:pt x="1737001" y="712595"/>
                  </a:lnTo>
                  <a:lnTo>
                    <a:pt x="1732518" y="724843"/>
                  </a:lnTo>
                  <a:cubicBezTo>
                    <a:pt x="1660013" y="896265"/>
                    <a:pt x="1563199" y="1054901"/>
                    <a:pt x="1446398" y="1196431"/>
                  </a:cubicBezTo>
                  <a:lnTo>
                    <a:pt x="1323098" y="13320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3228886" y="295459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7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9" name="Group 198"/>
          <p:cNvGrpSpPr/>
          <p:nvPr/>
        </p:nvGrpSpPr>
        <p:grpSpPr>
          <a:xfrm rot="1842880">
            <a:off x="4754474" y="760209"/>
            <a:ext cx="1332095" cy="1737001"/>
            <a:chOff x="2302294" y="2405703"/>
            <a:chExt cx="1332095" cy="1737001"/>
          </a:xfrm>
        </p:grpSpPr>
        <p:sp>
          <p:nvSpPr>
            <p:cNvPr id="200" name="Freeform 199"/>
            <p:cNvSpPr/>
            <p:nvPr/>
          </p:nvSpPr>
          <p:spPr>
            <a:xfrm>
              <a:off x="2302294" y="2405703"/>
              <a:ext cx="1332095" cy="1737001"/>
            </a:xfrm>
            <a:custGeom>
              <a:avLst/>
              <a:gdLst>
                <a:gd name="connsiteX0" fmla="*/ 0 w 1332095"/>
                <a:gd name="connsiteY0" fmla="*/ 0 h 1737001"/>
                <a:gd name="connsiteX1" fmla="*/ 1332095 w 1332095"/>
                <a:gd name="connsiteY1" fmla="*/ 1323098 h 1737001"/>
                <a:gd name="connsiteX2" fmla="*/ 1196431 w 1332095"/>
                <a:gd name="connsiteY2" fmla="*/ 1446398 h 1737001"/>
                <a:gd name="connsiteX3" fmla="*/ 724843 w 1332095"/>
                <a:gd name="connsiteY3" fmla="*/ 1732518 h 1737001"/>
                <a:gd name="connsiteX4" fmla="*/ 712595 w 1332095"/>
                <a:gd name="connsiteY4" fmla="*/ 1737001 h 1737001"/>
                <a:gd name="connsiteX5" fmla="*/ 0 w 1332095"/>
                <a:gd name="connsiteY5" fmla="*/ 0 h 173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2095" h="1737001">
                  <a:moveTo>
                    <a:pt x="0" y="0"/>
                  </a:moveTo>
                  <a:lnTo>
                    <a:pt x="1332095" y="1323098"/>
                  </a:lnTo>
                  <a:lnTo>
                    <a:pt x="1196431" y="1446398"/>
                  </a:lnTo>
                  <a:cubicBezTo>
                    <a:pt x="1054901" y="1563199"/>
                    <a:pt x="896265" y="1660013"/>
                    <a:pt x="724843" y="1732518"/>
                  </a:cubicBezTo>
                  <a:lnTo>
                    <a:pt x="712595" y="1737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TextBox 200"/>
            <p:cNvSpPr txBox="1"/>
            <p:nvPr/>
          </p:nvSpPr>
          <p:spPr>
            <a:xfrm>
              <a:off x="2826860" y="330429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8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2" name="Group 201"/>
          <p:cNvGrpSpPr/>
          <p:nvPr/>
        </p:nvGrpSpPr>
        <p:grpSpPr>
          <a:xfrm rot="20761468">
            <a:off x="6232102" y="561874"/>
            <a:ext cx="730889" cy="1877776"/>
            <a:chOff x="1558127" y="2411988"/>
            <a:chExt cx="730889" cy="1877776"/>
          </a:xfrm>
        </p:grpSpPr>
        <p:sp>
          <p:nvSpPr>
            <p:cNvPr id="203" name="Freeform 202"/>
            <p:cNvSpPr/>
            <p:nvPr/>
          </p:nvSpPr>
          <p:spPr>
            <a:xfrm>
              <a:off x="1558127" y="2411988"/>
              <a:ext cx="730889" cy="1877776"/>
            </a:xfrm>
            <a:custGeom>
              <a:avLst/>
              <a:gdLst>
                <a:gd name="connsiteX0" fmla="*/ 724525 w 730889"/>
                <a:gd name="connsiteY0" fmla="*/ 0 h 1877776"/>
                <a:gd name="connsiteX1" fmla="*/ 730889 w 730889"/>
                <a:gd name="connsiteY1" fmla="*/ 1877744 h 1877776"/>
                <a:gd name="connsiteX2" fmla="*/ 730240 w 730889"/>
                <a:gd name="connsiteY2" fmla="*/ 1877776 h 1877776"/>
                <a:gd name="connsiteX3" fmla="*/ 162133 w 730889"/>
                <a:gd name="connsiteY3" fmla="*/ 1791886 h 1877776"/>
                <a:gd name="connsiteX4" fmla="*/ 0 w 730889"/>
                <a:gd name="connsiteY4" fmla="*/ 1732545 h 1877776"/>
                <a:gd name="connsiteX5" fmla="*/ 724525 w 730889"/>
                <a:gd name="connsiteY5" fmla="*/ 0 h 187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889" h="1877776">
                  <a:moveTo>
                    <a:pt x="724525" y="0"/>
                  </a:moveTo>
                  <a:lnTo>
                    <a:pt x="730889" y="1877744"/>
                  </a:lnTo>
                  <a:lnTo>
                    <a:pt x="730240" y="1877776"/>
                  </a:lnTo>
                  <a:cubicBezTo>
                    <a:pt x="532407" y="1877776"/>
                    <a:pt x="341598" y="1847706"/>
                    <a:pt x="162133" y="1791886"/>
                  </a:cubicBezTo>
                  <a:lnTo>
                    <a:pt x="0" y="1732545"/>
                  </a:lnTo>
                  <a:lnTo>
                    <a:pt x="724525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TextBox 203"/>
            <p:cNvSpPr txBox="1"/>
            <p:nvPr/>
          </p:nvSpPr>
          <p:spPr>
            <a:xfrm>
              <a:off x="1738357" y="3435142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10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5" name="Group 204"/>
          <p:cNvGrpSpPr/>
          <p:nvPr/>
        </p:nvGrpSpPr>
        <p:grpSpPr>
          <a:xfrm rot="11314362">
            <a:off x="5475194" y="421696"/>
            <a:ext cx="730715" cy="1877743"/>
            <a:chOff x="2284172" y="2412021"/>
            <a:chExt cx="730715" cy="1877743"/>
          </a:xfrm>
        </p:grpSpPr>
        <p:sp>
          <p:nvSpPr>
            <p:cNvPr id="206" name="Freeform 205"/>
            <p:cNvSpPr/>
            <p:nvPr/>
          </p:nvSpPr>
          <p:spPr>
            <a:xfrm>
              <a:off x="2284172" y="2412021"/>
              <a:ext cx="730715" cy="1877743"/>
            </a:xfrm>
            <a:custGeom>
              <a:avLst/>
              <a:gdLst>
                <a:gd name="connsiteX0" fmla="*/ 6363 w 730715"/>
                <a:gd name="connsiteY0" fmla="*/ 0 h 1877743"/>
                <a:gd name="connsiteX1" fmla="*/ 730715 w 730715"/>
                <a:gd name="connsiteY1" fmla="*/ 1732131 h 1877743"/>
                <a:gd name="connsiteX2" fmla="*/ 567449 w 730715"/>
                <a:gd name="connsiteY2" fmla="*/ 1791886 h 1877743"/>
                <a:gd name="connsiteX3" fmla="*/ 194674 w 730715"/>
                <a:gd name="connsiteY3" fmla="*/ 1867913 h 1877743"/>
                <a:gd name="connsiteX4" fmla="*/ 0 w 730715"/>
                <a:gd name="connsiteY4" fmla="*/ 1877743 h 1877743"/>
                <a:gd name="connsiteX5" fmla="*/ 6363 w 730715"/>
                <a:gd name="connsiteY5" fmla="*/ 0 h 187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715" h="1877743">
                  <a:moveTo>
                    <a:pt x="6363" y="0"/>
                  </a:moveTo>
                  <a:lnTo>
                    <a:pt x="730715" y="1732131"/>
                  </a:lnTo>
                  <a:lnTo>
                    <a:pt x="567449" y="1791886"/>
                  </a:lnTo>
                  <a:cubicBezTo>
                    <a:pt x="447806" y="1829099"/>
                    <a:pt x="323121" y="1854868"/>
                    <a:pt x="194674" y="1867913"/>
                  </a:cubicBezTo>
                  <a:lnTo>
                    <a:pt x="0" y="1877743"/>
                  </a:lnTo>
                  <a:lnTo>
                    <a:pt x="636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2347650" y="3435142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9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8" name="Group 207"/>
          <p:cNvGrpSpPr/>
          <p:nvPr/>
        </p:nvGrpSpPr>
        <p:grpSpPr>
          <a:xfrm rot="8639147">
            <a:off x="6927909" y="355146"/>
            <a:ext cx="1332719" cy="1737417"/>
            <a:chOff x="929920" y="2405703"/>
            <a:chExt cx="1332719" cy="1737417"/>
          </a:xfrm>
        </p:grpSpPr>
        <p:sp>
          <p:nvSpPr>
            <p:cNvPr id="209" name="Freeform 208"/>
            <p:cNvSpPr/>
            <p:nvPr/>
          </p:nvSpPr>
          <p:spPr>
            <a:xfrm>
              <a:off x="929920" y="2405703"/>
              <a:ext cx="1332719" cy="1737417"/>
            </a:xfrm>
            <a:custGeom>
              <a:avLst/>
              <a:gdLst>
                <a:gd name="connsiteX0" fmla="*/ 1332719 w 1332719"/>
                <a:gd name="connsiteY0" fmla="*/ 0 h 1737417"/>
                <a:gd name="connsiteX1" fmla="*/ 619954 w 1332719"/>
                <a:gd name="connsiteY1" fmla="*/ 1737417 h 1737417"/>
                <a:gd name="connsiteX2" fmla="*/ 606570 w 1332719"/>
                <a:gd name="connsiteY2" fmla="*/ 1732518 h 1737417"/>
                <a:gd name="connsiteX3" fmla="*/ 134982 w 1332719"/>
                <a:gd name="connsiteY3" fmla="*/ 1446398 h 1737417"/>
                <a:gd name="connsiteX4" fmla="*/ 0 w 1332719"/>
                <a:gd name="connsiteY4" fmla="*/ 1323718 h 1737417"/>
                <a:gd name="connsiteX5" fmla="*/ 1332719 w 1332719"/>
                <a:gd name="connsiteY5" fmla="*/ 0 h 173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2719" h="1737417">
                  <a:moveTo>
                    <a:pt x="1332719" y="0"/>
                  </a:moveTo>
                  <a:lnTo>
                    <a:pt x="619954" y="1737417"/>
                  </a:lnTo>
                  <a:lnTo>
                    <a:pt x="606570" y="1732518"/>
                  </a:lnTo>
                  <a:cubicBezTo>
                    <a:pt x="435149" y="1660013"/>
                    <a:pt x="276512" y="1563199"/>
                    <a:pt x="134982" y="1446398"/>
                  </a:cubicBezTo>
                  <a:lnTo>
                    <a:pt x="0" y="1323718"/>
                  </a:lnTo>
                  <a:lnTo>
                    <a:pt x="133271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1275683" y="3288966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1" name="Group 210"/>
          <p:cNvGrpSpPr/>
          <p:nvPr/>
        </p:nvGrpSpPr>
        <p:grpSpPr>
          <a:xfrm rot="5980703">
            <a:off x="7834781" y="937428"/>
            <a:ext cx="1879049" cy="731194"/>
            <a:chOff x="387980" y="2390955"/>
            <a:chExt cx="1879049" cy="731194"/>
          </a:xfrm>
        </p:grpSpPr>
        <p:sp>
          <p:nvSpPr>
            <p:cNvPr id="212" name="Freeform 211"/>
            <p:cNvSpPr/>
            <p:nvPr/>
          </p:nvSpPr>
          <p:spPr>
            <a:xfrm>
              <a:off x="387980" y="2390955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530621" y="2477282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4" name="Group 213"/>
          <p:cNvGrpSpPr/>
          <p:nvPr/>
        </p:nvGrpSpPr>
        <p:grpSpPr>
          <a:xfrm rot="18076415">
            <a:off x="7497175" y="893925"/>
            <a:ext cx="1738136" cy="1332719"/>
            <a:chOff x="532758" y="2418370"/>
            <a:chExt cx="1738136" cy="1332719"/>
          </a:xfrm>
        </p:grpSpPr>
        <p:sp>
          <p:nvSpPr>
            <p:cNvPr id="215" name="Freeform 214"/>
            <p:cNvSpPr/>
            <p:nvPr/>
          </p:nvSpPr>
          <p:spPr>
            <a:xfrm>
              <a:off x="532758" y="2418370"/>
              <a:ext cx="1738136" cy="1332719"/>
            </a:xfrm>
            <a:custGeom>
              <a:avLst/>
              <a:gdLst>
                <a:gd name="connsiteX0" fmla="*/ 1738136 w 1738136"/>
                <a:gd name="connsiteY0" fmla="*/ 0 h 1332719"/>
                <a:gd name="connsiteX1" fmla="*/ 414419 w 1738136"/>
                <a:gd name="connsiteY1" fmla="*/ 1332719 h 1332719"/>
                <a:gd name="connsiteX2" fmla="*/ 413736 w 1738136"/>
                <a:gd name="connsiteY2" fmla="*/ 1332099 h 1332719"/>
                <a:gd name="connsiteX3" fmla="*/ 4312 w 1738136"/>
                <a:gd name="connsiteY3" fmla="*/ 724843 h 1332719"/>
                <a:gd name="connsiteX4" fmla="*/ 0 w 1738136"/>
                <a:gd name="connsiteY4" fmla="*/ 713061 h 1332719"/>
                <a:gd name="connsiteX5" fmla="*/ 1738136 w 1738136"/>
                <a:gd name="connsiteY5" fmla="*/ 0 h 1332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136" h="1332719">
                  <a:moveTo>
                    <a:pt x="1738136" y="0"/>
                  </a:moveTo>
                  <a:lnTo>
                    <a:pt x="414419" y="1332719"/>
                  </a:lnTo>
                  <a:lnTo>
                    <a:pt x="413736" y="1332099"/>
                  </a:lnTo>
                  <a:cubicBezTo>
                    <a:pt x="240875" y="1159239"/>
                    <a:pt x="100986" y="953405"/>
                    <a:pt x="4312" y="724843"/>
                  </a:cubicBezTo>
                  <a:lnTo>
                    <a:pt x="0" y="713061"/>
                  </a:lnTo>
                  <a:lnTo>
                    <a:pt x="1738136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766756" y="2938642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7" name="Group 216"/>
          <p:cNvGrpSpPr/>
          <p:nvPr/>
        </p:nvGrpSpPr>
        <p:grpSpPr>
          <a:xfrm rot="3373115">
            <a:off x="9572537" y="728032"/>
            <a:ext cx="1879049" cy="980875"/>
            <a:chOff x="397760" y="1394871"/>
            <a:chExt cx="1879049" cy="980875"/>
          </a:xfrm>
        </p:grpSpPr>
        <p:sp>
          <p:nvSpPr>
            <p:cNvPr id="218" name="Freeform 217"/>
            <p:cNvSpPr/>
            <p:nvPr/>
          </p:nvSpPr>
          <p:spPr>
            <a:xfrm rot="2555754">
              <a:off x="397760" y="1644552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785358" y="1394871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15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0" name="Group 219"/>
          <p:cNvGrpSpPr/>
          <p:nvPr/>
        </p:nvGrpSpPr>
        <p:grpSpPr>
          <a:xfrm rot="12815714">
            <a:off x="11064273" y="461406"/>
            <a:ext cx="731194" cy="1879049"/>
            <a:chOff x="1195093" y="727931"/>
            <a:chExt cx="731194" cy="1879049"/>
          </a:xfrm>
        </p:grpSpPr>
        <p:sp>
          <p:nvSpPr>
            <p:cNvPr id="221" name="Freeform 220"/>
            <p:cNvSpPr/>
            <p:nvPr/>
          </p:nvSpPr>
          <p:spPr>
            <a:xfrm rot="3916840">
              <a:off x="621165" y="1301859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1249827" y="1041255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16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3" name="Group 222"/>
          <p:cNvGrpSpPr/>
          <p:nvPr/>
        </p:nvGrpSpPr>
        <p:grpSpPr>
          <a:xfrm rot="15336102">
            <a:off x="8741375" y="1023737"/>
            <a:ext cx="1879049" cy="841207"/>
            <a:chOff x="309361" y="1879395"/>
            <a:chExt cx="1879049" cy="841207"/>
          </a:xfrm>
        </p:grpSpPr>
        <p:sp>
          <p:nvSpPr>
            <p:cNvPr id="224" name="Freeform 223"/>
            <p:cNvSpPr/>
            <p:nvPr/>
          </p:nvSpPr>
          <p:spPr>
            <a:xfrm rot="1397063">
              <a:off x="309361" y="1989408"/>
              <a:ext cx="1879049" cy="731194"/>
            </a:xfrm>
            <a:custGeom>
              <a:avLst/>
              <a:gdLst>
                <a:gd name="connsiteX0" fmla="*/ 0 w 1879049"/>
                <a:gd name="connsiteY0" fmla="*/ 0 h 731194"/>
                <a:gd name="connsiteX1" fmla="*/ 1879049 w 1879049"/>
                <a:gd name="connsiteY1" fmla="*/ 6368 h 731194"/>
                <a:gd name="connsiteX2" fmla="*/ 145786 w 1879049"/>
                <a:gd name="connsiteY2" fmla="*/ 731194 h 731194"/>
                <a:gd name="connsiteX3" fmla="*/ 85857 w 1879049"/>
                <a:gd name="connsiteY3" fmla="*/ 567454 h 731194"/>
                <a:gd name="connsiteX4" fmla="*/ 9830 w 1879049"/>
                <a:gd name="connsiteY4" fmla="*/ 194679 h 731194"/>
                <a:gd name="connsiteX5" fmla="*/ 0 w 1879049"/>
                <a:gd name="connsiteY5" fmla="*/ 0 h 73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9049" h="731194">
                  <a:moveTo>
                    <a:pt x="0" y="0"/>
                  </a:moveTo>
                  <a:lnTo>
                    <a:pt x="1879049" y="6368"/>
                  </a:lnTo>
                  <a:lnTo>
                    <a:pt x="145786" y="731194"/>
                  </a:lnTo>
                  <a:lnTo>
                    <a:pt x="85857" y="567454"/>
                  </a:lnTo>
                  <a:cubicBezTo>
                    <a:pt x="48644" y="447811"/>
                    <a:pt x="22875" y="323126"/>
                    <a:pt x="9830" y="1946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552863" y="1879395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2" name="TextBox 1"/>
          <p:cNvSpPr txBox="1"/>
          <p:nvPr/>
        </p:nvSpPr>
        <p:spPr>
          <a:xfrm>
            <a:off x="934985" y="3908816"/>
            <a:ext cx="10131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83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0.21927 0.530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1862 0.531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10" y="2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0.15066 0.535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26" y="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0.16732 0.532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59" y="2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13112 0.534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10794 0.5321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1" y="2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08307 0.5354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" y="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06706 0.5284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2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0.04192 0.533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6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77556E-17 L 0.01328 0.5226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01511 0.533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04466 0.5280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6 L -0.06732 0.5305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2" y="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-0.08711 0.52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2" y="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-0.13906 0.5298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3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16315 0.5231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64144" y="1854737"/>
            <a:ext cx="6729602" cy="2496960"/>
            <a:chOff x="3133699" y="3846336"/>
            <a:chExt cx="6729602" cy="2496960"/>
          </a:xfrm>
        </p:grpSpPr>
        <p:grpSp>
          <p:nvGrpSpPr>
            <p:cNvPr id="5" name="Group 4"/>
            <p:cNvGrpSpPr/>
            <p:nvPr/>
          </p:nvGrpSpPr>
          <p:grpSpPr>
            <a:xfrm rot="13998412">
              <a:off x="4971039" y="4254063"/>
              <a:ext cx="1737001" cy="1332095"/>
              <a:chOff x="2307138" y="2396994"/>
              <a:chExt cx="1737001" cy="1332095"/>
            </a:xfrm>
          </p:grpSpPr>
          <p:sp>
            <p:nvSpPr>
              <p:cNvPr id="57" name="Freeform 56"/>
              <p:cNvSpPr/>
              <p:nvPr/>
            </p:nvSpPr>
            <p:spPr>
              <a:xfrm>
                <a:off x="2307138" y="2396994"/>
                <a:ext cx="1737001" cy="1332095"/>
              </a:xfrm>
              <a:custGeom>
                <a:avLst/>
                <a:gdLst>
                  <a:gd name="connsiteX0" fmla="*/ 0 w 1737001"/>
                  <a:gd name="connsiteY0" fmla="*/ 0 h 1332095"/>
                  <a:gd name="connsiteX1" fmla="*/ 1737001 w 1737001"/>
                  <a:gd name="connsiteY1" fmla="*/ 712595 h 1332095"/>
                  <a:gd name="connsiteX2" fmla="*/ 1732518 w 1737001"/>
                  <a:gd name="connsiteY2" fmla="*/ 724843 h 1332095"/>
                  <a:gd name="connsiteX3" fmla="*/ 1446398 w 1737001"/>
                  <a:gd name="connsiteY3" fmla="*/ 1196431 h 1332095"/>
                  <a:gd name="connsiteX4" fmla="*/ 1323098 w 1737001"/>
                  <a:gd name="connsiteY4" fmla="*/ 1332095 h 1332095"/>
                  <a:gd name="connsiteX5" fmla="*/ 0 w 1737001"/>
                  <a:gd name="connsiteY5" fmla="*/ 0 h 13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1" h="1332095">
                    <a:moveTo>
                      <a:pt x="0" y="0"/>
                    </a:moveTo>
                    <a:lnTo>
                      <a:pt x="1737001" y="712595"/>
                    </a:lnTo>
                    <a:lnTo>
                      <a:pt x="1732518" y="724843"/>
                    </a:lnTo>
                    <a:cubicBezTo>
                      <a:pt x="1660013" y="896265"/>
                      <a:pt x="1563199" y="1054901"/>
                      <a:pt x="1446398" y="1196431"/>
                    </a:cubicBezTo>
                    <a:lnTo>
                      <a:pt x="1323098" y="13320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3228886" y="2954594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7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rot="8639147">
              <a:off x="6745278" y="4004889"/>
              <a:ext cx="1332719" cy="1737417"/>
              <a:chOff x="929920" y="2405703"/>
              <a:chExt cx="1332719" cy="1737417"/>
            </a:xfrm>
          </p:grpSpPr>
          <p:sp>
            <p:nvSpPr>
              <p:cNvPr id="55" name="Freeform 54"/>
              <p:cNvSpPr/>
              <p:nvPr/>
            </p:nvSpPr>
            <p:spPr>
              <a:xfrm>
                <a:off x="929920" y="2405703"/>
                <a:ext cx="1332719" cy="1737417"/>
              </a:xfrm>
              <a:custGeom>
                <a:avLst/>
                <a:gdLst>
                  <a:gd name="connsiteX0" fmla="*/ 1332719 w 1332719"/>
                  <a:gd name="connsiteY0" fmla="*/ 0 h 1737417"/>
                  <a:gd name="connsiteX1" fmla="*/ 619954 w 1332719"/>
                  <a:gd name="connsiteY1" fmla="*/ 1737417 h 1737417"/>
                  <a:gd name="connsiteX2" fmla="*/ 606570 w 1332719"/>
                  <a:gd name="connsiteY2" fmla="*/ 1732518 h 1737417"/>
                  <a:gd name="connsiteX3" fmla="*/ 134982 w 1332719"/>
                  <a:gd name="connsiteY3" fmla="*/ 1446398 h 1737417"/>
                  <a:gd name="connsiteX4" fmla="*/ 0 w 1332719"/>
                  <a:gd name="connsiteY4" fmla="*/ 1323718 h 1737417"/>
                  <a:gd name="connsiteX5" fmla="*/ 1332719 w 1332719"/>
                  <a:gd name="connsiteY5" fmla="*/ 0 h 173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2719" h="1737417">
                    <a:moveTo>
                      <a:pt x="1332719" y="0"/>
                    </a:moveTo>
                    <a:lnTo>
                      <a:pt x="619954" y="1737417"/>
                    </a:lnTo>
                    <a:lnTo>
                      <a:pt x="606570" y="1732518"/>
                    </a:lnTo>
                    <a:cubicBezTo>
                      <a:pt x="435149" y="1660013"/>
                      <a:pt x="276512" y="1563199"/>
                      <a:pt x="134982" y="1446398"/>
                    </a:cubicBezTo>
                    <a:lnTo>
                      <a:pt x="0" y="1323718"/>
                    </a:lnTo>
                    <a:lnTo>
                      <a:pt x="1332719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1275683" y="3288966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11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rot="3373115">
              <a:off x="7904002" y="4377775"/>
              <a:ext cx="1879049" cy="980875"/>
              <a:chOff x="397760" y="1394871"/>
              <a:chExt cx="1879049" cy="980875"/>
            </a:xfrm>
          </p:grpSpPr>
          <p:sp>
            <p:nvSpPr>
              <p:cNvPr id="53" name="Freeform 52"/>
              <p:cNvSpPr/>
              <p:nvPr/>
            </p:nvSpPr>
            <p:spPr>
              <a:xfrm rot="2555754">
                <a:off x="397760" y="1644552"/>
                <a:ext cx="1879049" cy="731194"/>
              </a:xfrm>
              <a:custGeom>
                <a:avLst/>
                <a:gdLst>
                  <a:gd name="connsiteX0" fmla="*/ 0 w 1879049"/>
                  <a:gd name="connsiteY0" fmla="*/ 0 h 731194"/>
                  <a:gd name="connsiteX1" fmla="*/ 1879049 w 1879049"/>
                  <a:gd name="connsiteY1" fmla="*/ 6368 h 731194"/>
                  <a:gd name="connsiteX2" fmla="*/ 145786 w 1879049"/>
                  <a:gd name="connsiteY2" fmla="*/ 731194 h 731194"/>
                  <a:gd name="connsiteX3" fmla="*/ 85857 w 1879049"/>
                  <a:gd name="connsiteY3" fmla="*/ 567454 h 731194"/>
                  <a:gd name="connsiteX4" fmla="*/ 9830 w 1879049"/>
                  <a:gd name="connsiteY4" fmla="*/ 194679 h 731194"/>
                  <a:gd name="connsiteX5" fmla="*/ 0 w 1879049"/>
                  <a:gd name="connsiteY5" fmla="*/ 0 h 73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049" h="731194">
                    <a:moveTo>
                      <a:pt x="0" y="0"/>
                    </a:moveTo>
                    <a:lnTo>
                      <a:pt x="1879049" y="6368"/>
                    </a:lnTo>
                    <a:lnTo>
                      <a:pt x="145786" y="731194"/>
                    </a:lnTo>
                    <a:lnTo>
                      <a:pt x="85857" y="567454"/>
                    </a:lnTo>
                    <a:cubicBezTo>
                      <a:pt x="48644" y="447811"/>
                      <a:pt x="22875" y="323126"/>
                      <a:pt x="9830" y="19467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785358" y="1394871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15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133699" y="3846336"/>
              <a:ext cx="6729602" cy="2496960"/>
              <a:chOff x="3133699" y="3846336"/>
              <a:chExt cx="6729602" cy="2496960"/>
            </a:xfrm>
          </p:grpSpPr>
          <p:sp>
            <p:nvSpPr>
              <p:cNvPr id="9" name="Freeform 8"/>
              <p:cNvSpPr/>
              <p:nvPr/>
            </p:nvSpPr>
            <p:spPr>
              <a:xfrm>
                <a:off x="8828872" y="3846336"/>
                <a:ext cx="144" cy="347"/>
              </a:xfrm>
              <a:custGeom>
                <a:avLst/>
                <a:gdLst>
                  <a:gd name="connsiteX0" fmla="*/ 144 w 144"/>
                  <a:gd name="connsiteY0" fmla="*/ 0 h 347"/>
                  <a:gd name="connsiteX1" fmla="*/ 2 w 144"/>
                  <a:gd name="connsiteY1" fmla="*/ 347 h 347"/>
                  <a:gd name="connsiteX2" fmla="*/ 0 w 144"/>
                  <a:gd name="connsiteY2" fmla="*/ 346 h 347"/>
                  <a:gd name="connsiteX3" fmla="*/ 144 w 144"/>
                  <a:gd name="connsiteY3" fmla="*/ 0 h 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" h="347">
                    <a:moveTo>
                      <a:pt x="144" y="0"/>
                    </a:moveTo>
                    <a:lnTo>
                      <a:pt x="2" y="347"/>
                    </a:lnTo>
                    <a:lnTo>
                      <a:pt x="0" y="346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9448533" y="4260604"/>
                <a:ext cx="501" cy="501"/>
              </a:xfrm>
              <a:custGeom>
                <a:avLst/>
                <a:gdLst>
                  <a:gd name="connsiteX0" fmla="*/ 501 w 501"/>
                  <a:gd name="connsiteY0" fmla="*/ 0 h 501"/>
                  <a:gd name="connsiteX1" fmla="*/ 4 w 501"/>
                  <a:gd name="connsiteY1" fmla="*/ 501 h 501"/>
                  <a:gd name="connsiteX2" fmla="*/ 0 w 501"/>
                  <a:gd name="connsiteY2" fmla="*/ 497 h 501"/>
                  <a:gd name="connsiteX3" fmla="*/ 501 w 501"/>
                  <a:gd name="connsiteY3" fmla="*/ 0 h 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1" h="501">
                    <a:moveTo>
                      <a:pt x="501" y="0"/>
                    </a:moveTo>
                    <a:lnTo>
                      <a:pt x="4" y="501"/>
                    </a:lnTo>
                    <a:lnTo>
                      <a:pt x="0" y="497"/>
                    </a:lnTo>
                    <a:lnTo>
                      <a:pt x="501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9862235" y="4880621"/>
                <a:ext cx="1066" cy="445"/>
              </a:xfrm>
              <a:custGeom>
                <a:avLst/>
                <a:gdLst>
                  <a:gd name="connsiteX0" fmla="*/ 1066 w 1066"/>
                  <a:gd name="connsiteY0" fmla="*/ 0 h 445"/>
                  <a:gd name="connsiteX1" fmla="*/ 2 w 1066"/>
                  <a:gd name="connsiteY1" fmla="*/ 445 h 445"/>
                  <a:gd name="connsiteX2" fmla="*/ 0 w 1066"/>
                  <a:gd name="connsiteY2" fmla="*/ 438 h 445"/>
                  <a:gd name="connsiteX3" fmla="*/ 1066 w 1066"/>
                  <a:gd name="connsiteY3" fmla="*/ 0 h 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6" h="445">
                    <a:moveTo>
                      <a:pt x="1066" y="0"/>
                    </a:moveTo>
                    <a:lnTo>
                      <a:pt x="2" y="445"/>
                    </a:lnTo>
                    <a:lnTo>
                      <a:pt x="0" y="438"/>
                    </a:lnTo>
                    <a:lnTo>
                      <a:pt x="1066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 11"/>
              <p:cNvSpPr/>
              <p:nvPr/>
            </p:nvSpPr>
            <p:spPr>
              <a:xfrm>
                <a:off x="9861819" y="6342678"/>
                <a:ext cx="1482" cy="618"/>
              </a:xfrm>
              <a:custGeom>
                <a:avLst/>
                <a:gdLst>
                  <a:gd name="connsiteX0" fmla="*/ 4 w 1482"/>
                  <a:gd name="connsiteY0" fmla="*/ 0 h 618"/>
                  <a:gd name="connsiteX1" fmla="*/ 1482 w 1482"/>
                  <a:gd name="connsiteY1" fmla="*/ 618 h 618"/>
                  <a:gd name="connsiteX2" fmla="*/ 0 w 1482"/>
                  <a:gd name="connsiteY2" fmla="*/ 10 h 618"/>
                  <a:gd name="connsiteX3" fmla="*/ 4 w 1482"/>
                  <a:gd name="connsiteY3" fmla="*/ 0 h 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82" h="618">
                    <a:moveTo>
                      <a:pt x="4" y="0"/>
                    </a:moveTo>
                    <a:lnTo>
                      <a:pt x="1482" y="618"/>
                    </a:lnTo>
                    <a:lnTo>
                      <a:pt x="0" y="1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3133699" y="6343152"/>
                <a:ext cx="347" cy="144"/>
              </a:xfrm>
              <a:custGeom>
                <a:avLst/>
                <a:gdLst>
                  <a:gd name="connsiteX0" fmla="*/ 346 w 347"/>
                  <a:gd name="connsiteY0" fmla="*/ 0 h 144"/>
                  <a:gd name="connsiteX1" fmla="*/ 347 w 347"/>
                  <a:gd name="connsiteY1" fmla="*/ 2 h 144"/>
                  <a:gd name="connsiteX2" fmla="*/ 0 w 347"/>
                  <a:gd name="connsiteY2" fmla="*/ 144 h 144"/>
                  <a:gd name="connsiteX3" fmla="*/ 346 w 347"/>
                  <a:gd name="connsiteY3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" h="144">
                    <a:moveTo>
                      <a:pt x="346" y="0"/>
                    </a:moveTo>
                    <a:lnTo>
                      <a:pt x="347" y="2"/>
                    </a:lnTo>
                    <a:lnTo>
                      <a:pt x="0" y="144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 rot="9989905">
                <a:off x="3651582" y="4329210"/>
                <a:ext cx="731194" cy="1879049"/>
                <a:chOff x="1934547" y="427508"/>
                <a:chExt cx="731194" cy="1879049"/>
              </a:xfrm>
            </p:grpSpPr>
            <p:sp>
              <p:nvSpPr>
                <p:cNvPr id="51" name="Freeform 50"/>
                <p:cNvSpPr/>
                <p:nvPr/>
              </p:nvSpPr>
              <p:spPr>
                <a:xfrm rot="6702984">
                  <a:off x="1360619" y="1001436"/>
                  <a:ext cx="1879049" cy="731194"/>
                </a:xfrm>
                <a:custGeom>
                  <a:avLst/>
                  <a:gdLst>
                    <a:gd name="connsiteX0" fmla="*/ 0 w 1879049"/>
                    <a:gd name="connsiteY0" fmla="*/ 0 h 731194"/>
                    <a:gd name="connsiteX1" fmla="*/ 1879049 w 1879049"/>
                    <a:gd name="connsiteY1" fmla="*/ 6368 h 731194"/>
                    <a:gd name="connsiteX2" fmla="*/ 145786 w 1879049"/>
                    <a:gd name="connsiteY2" fmla="*/ 731194 h 731194"/>
                    <a:gd name="connsiteX3" fmla="*/ 85857 w 1879049"/>
                    <a:gd name="connsiteY3" fmla="*/ 567454 h 731194"/>
                    <a:gd name="connsiteX4" fmla="*/ 9830 w 1879049"/>
                    <a:gd name="connsiteY4" fmla="*/ 194679 h 731194"/>
                    <a:gd name="connsiteX5" fmla="*/ 0 w 1879049"/>
                    <a:gd name="connsiteY5" fmla="*/ 0 h 73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9049" h="731194">
                      <a:moveTo>
                        <a:pt x="0" y="0"/>
                      </a:moveTo>
                      <a:lnTo>
                        <a:pt x="1879049" y="6368"/>
                      </a:lnTo>
                      <a:lnTo>
                        <a:pt x="145786" y="731194"/>
                      </a:lnTo>
                      <a:lnTo>
                        <a:pt x="85857" y="567454"/>
                      </a:lnTo>
                      <a:cubicBezTo>
                        <a:pt x="48644" y="447811"/>
                        <a:pt x="22875" y="323126"/>
                        <a:pt x="9830" y="19467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2314361" y="784786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>
                      <a:solidFill>
                        <a:srgbClr val="FF0000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 rot="631859">
                <a:off x="3162399" y="4176965"/>
                <a:ext cx="830222" cy="1879049"/>
                <a:chOff x="1764884" y="419851"/>
                <a:chExt cx="830222" cy="1879049"/>
              </a:xfrm>
            </p:grpSpPr>
            <p:sp>
              <p:nvSpPr>
                <p:cNvPr id="49" name="Freeform 48"/>
                <p:cNvSpPr/>
                <p:nvPr/>
              </p:nvSpPr>
              <p:spPr>
                <a:xfrm rot="20145815">
                  <a:off x="1863912" y="419851"/>
                  <a:ext cx="731194" cy="1879049"/>
                </a:xfrm>
                <a:custGeom>
                  <a:avLst/>
                  <a:gdLst>
                    <a:gd name="connsiteX0" fmla="*/ 0 w 731194"/>
                    <a:gd name="connsiteY0" fmla="*/ 0 h 1879049"/>
                    <a:gd name="connsiteX1" fmla="*/ 194679 w 731194"/>
                    <a:gd name="connsiteY1" fmla="*/ 9830 h 1879049"/>
                    <a:gd name="connsiteX2" fmla="*/ 567454 w 731194"/>
                    <a:gd name="connsiteY2" fmla="*/ 85857 h 1879049"/>
                    <a:gd name="connsiteX3" fmla="*/ 731194 w 731194"/>
                    <a:gd name="connsiteY3" fmla="*/ 145786 h 1879049"/>
                    <a:gd name="connsiteX4" fmla="*/ 6368 w 731194"/>
                    <a:gd name="connsiteY4" fmla="*/ 1879049 h 1879049"/>
                    <a:gd name="connsiteX5" fmla="*/ 0 w 731194"/>
                    <a:gd name="connsiteY5" fmla="*/ 0 h 1879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1194" h="1879049">
                      <a:moveTo>
                        <a:pt x="0" y="0"/>
                      </a:moveTo>
                      <a:lnTo>
                        <a:pt x="194679" y="9830"/>
                      </a:lnTo>
                      <a:cubicBezTo>
                        <a:pt x="323126" y="22875"/>
                        <a:pt x="447811" y="48644"/>
                        <a:pt x="567454" y="85857"/>
                      </a:cubicBezTo>
                      <a:lnTo>
                        <a:pt x="731194" y="145786"/>
                      </a:lnTo>
                      <a:lnTo>
                        <a:pt x="6368" y="18790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1764884" y="735846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1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 rot="19399372">
                <a:off x="3626687" y="4118918"/>
                <a:ext cx="1332719" cy="1738136"/>
                <a:chOff x="2272337" y="630792"/>
                <a:chExt cx="1332719" cy="1738136"/>
              </a:xfrm>
            </p:grpSpPr>
            <p:sp>
              <p:nvSpPr>
                <p:cNvPr id="47" name="Freeform 46"/>
                <p:cNvSpPr/>
                <p:nvPr/>
              </p:nvSpPr>
              <p:spPr>
                <a:xfrm>
                  <a:off x="2272337" y="630792"/>
                  <a:ext cx="1332719" cy="1738136"/>
                </a:xfrm>
                <a:custGeom>
                  <a:avLst/>
                  <a:gdLst>
                    <a:gd name="connsiteX0" fmla="*/ 713061 w 1332719"/>
                    <a:gd name="connsiteY0" fmla="*/ 0 h 1738136"/>
                    <a:gd name="connsiteX1" fmla="*/ 724843 w 1332719"/>
                    <a:gd name="connsiteY1" fmla="*/ 4312 h 1738136"/>
                    <a:gd name="connsiteX2" fmla="*/ 1332099 w 1332719"/>
                    <a:gd name="connsiteY2" fmla="*/ 413736 h 1738136"/>
                    <a:gd name="connsiteX3" fmla="*/ 1332719 w 1332719"/>
                    <a:gd name="connsiteY3" fmla="*/ 414418 h 1738136"/>
                    <a:gd name="connsiteX4" fmla="*/ 0 w 1332719"/>
                    <a:gd name="connsiteY4" fmla="*/ 1738136 h 1738136"/>
                    <a:gd name="connsiteX5" fmla="*/ 713061 w 1332719"/>
                    <a:gd name="connsiteY5" fmla="*/ 0 h 1738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2719" h="1738136">
                      <a:moveTo>
                        <a:pt x="713061" y="0"/>
                      </a:moveTo>
                      <a:lnTo>
                        <a:pt x="724843" y="4312"/>
                      </a:lnTo>
                      <a:cubicBezTo>
                        <a:pt x="953405" y="100986"/>
                        <a:pt x="1159239" y="240875"/>
                        <a:pt x="1332099" y="413736"/>
                      </a:cubicBezTo>
                      <a:lnTo>
                        <a:pt x="1332719" y="414418"/>
                      </a:lnTo>
                      <a:lnTo>
                        <a:pt x="0" y="1738136"/>
                      </a:lnTo>
                      <a:lnTo>
                        <a:pt x="713061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2865240" y="983767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3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 rot="7248638">
                <a:off x="3828703" y="4671590"/>
                <a:ext cx="1737417" cy="1332719"/>
                <a:chOff x="2289511" y="1038313"/>
                <a:chExt cx="1737417" cy="1332719"/>
              </a:xfrm>
            </p:grpSpPr>
            <p:sp>
              <p:nvSpPr>
                <p:cNvPr id="45" name="Freeform 44"/>
                <p:cNvSpPr/>
                <p:nvPr/>
              </p:nvSpPr>
              <p:spPr>
                <a:xfrm>
                  <a:off x="2289511" y="1038313"/>
                  <a:ext cx="1737417" cy="1332719"/>
                </a:xfrm>
                <a:custGeom>
                  <a:avLst/>
                  <a:gdLst>
                    <a:gd name="connsiteX0" fmla="*/ 1323718 w 1737417"/>
                    <a:gd name="connsiteY0" fmla="*/ 0 h 1332719"/>
                    <a:gd name="connsiteX1" fmla="*/ 1446398 w 1737417"/>
                    <a:gd name="connsiteY1" fmla="*/ 134982 h 1332719"/>
                    <a:gd name="connsiteX2" fmla="*/ 1732518 w 1737417"/>
                    <a:gd name="connsiteY2" fmla="*/ 606570 h 1332719"/>
                    <a:gd name="connsiteX3" fmla="*/ 1737417 w 1737417"/>
                    <a:gd name="connsiteY3" fmla="*/ 619954 h 1332719"/>
                    <a:gd name="connsiteX4" fmla="*/ 0 w 1737417"/>
                    <a:gd name="connsiteY4" fmla="*/ 1332719 h 1332719"/>
                    <a:gd name="connsiteX5" fmla="*/ 1323718 w 1737417"/>
                    <a:gd name="connsiteY5" fmla="*/ 0 h 1332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37417" h="1332719">
                      <a:moveTo>
                        <a:pt x="1323718" y="0"/>
                      </a:moveTo>
                      <a:lnTo>
                        <a:pt x="1446398" y="134982"/>
                      </a:lnTo>
                      <a:cubicBezTo>
                        <a:pt x="1563199" y="276512"/>
                        <a:pt x="1660013" y="435149"/>
                        <a:pt x="1732518" y="606570"/>
                      </a:cubicBezTo>
                      <a:lnTo>
                        <a:pt x="1737417" y="619954"/>
                      </a:lnTo>
                      <a:lnTo>
                        <a:pt x="0" y="1332719"/>
                      </a:lnTo>
                      <a:lnTo>
                        <a:pt x="1323718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3310211" y="1421860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4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 rot="16705549">
                <a:off x="3897899" y="4706610"/>
                <a:ext cx="1877776" cy="730889"/>
                <a:chOff x="2302294" y="1660066"/>
                <a:chExt cx="1877776" cy="730889"/>
              </a:xfrm>
            </p:grpSpPr>
            <p:sp>
              <p:nvSpPr>
                <p:cNvPr id="43" name="Freeform 42"/>
                <p:cNvSpPr/>
                <p:nvPr/>
              </p:nvSpPr>
              <p:spPr>
                <a:xfrm>
                  <a:off x="2302294" y="1660066"/>
                  <a:ext cx="1877776" cy="730889"/>
                </a:xfrm>
                <a:custGeom>
                  <a:avLst/>
                  <a:gdLst>
                    <a:gd name="connsiteX0" fmla="*/ 1732545 w 1877776"/>
                    <a:gd name="connsiteY0" fmla="*/ 0 h 730889"/>
                    <a:gd name="connsiteX1" fmla="*/ 1791886 w 1877776"/>
                    <a:gd name="connsiteY1" fmla="*/ 162133 h 730889"/>
                    <a:gd name="connsiteX2" fmla="*/ 1877776 w 1877776"/>
                    <a:gd name="connsiteY2" fmla="*/ 730240 h 730889"/>
                    <a:gd name="connsiteX3" fmla="*/ 1877744 w 1877776"/>
                    <a:gd name="connsiteY3" fmla="*/ 730889 h 730889"/>
                    <a:gd name="connsiteX4" fmla="*/ 0 w 1877776"/>
                    <a:gd name="connsiteY4" fmla="*/ 724525 h 730889"/>
                    <a:gd name="connsiteX5" fmla="*/ 1732545 w 1877776"/>
                    <a:gd name="connsiteY5" fmla="*/ 0 h 73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7776" h="730889">
                      <a:moveTo>
                        <a:pt x="1732545" y="0"/>
                      </a:moveTo>
                      <a:lnTo>
                        <a:pt x="1791886" y="162133"/>
                      </a:lnTo>
                      <a:cubicBezTo>
                        <a:pt x="1847706" y="341598"/>
                        <a:pt x="1877776" y="532407"/>
                        <a:pt x="1877776" y="730240"/>
                      </a:cubicBezTo>
                      <a:lnTo>
                        <a:pt x="1877744" y="730889"/>
                      </a:lnTo>
                      <a:lnTo>
                        <a:pt x="0" y="724525"/>
                      </a:lnTo>
                      <a:lnTo>
                        <a:pt x="1732545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3525345" y="1916741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 rot="4568835">
                <a:off x="4289997" y="4843568"/>
                <a:ext cx="1877743" cy="730715"/>
                <a:chOff x="2320691" y="2399664"/>
                <a:chExt cx="1877743" cy="730715"/>
              </a:xfrm>
            </p:grpSpPr>
            <p:sp>
              <p:nvSpPr>
                <p:cNvPr id="41" name="Freeform 40"/>
                <p:cNvSpPr/>
                <p:nvPr/>
              </p:nvSpPr>
              <p:spPr>
                <a:xfrm>
                  <a:off x="2320691" y="2399664"/>
                  <a:ext cx="1877743" cy="730715"/>
                </a:xfrm>
                <a:custGeom>
                  <a:avLst/>
                  <a:gdLst>
                    <a:gd name="connsiteX0" fmla="*/ 1877743 w 1877743"/>
                    <a:gd name="connsiteY0" fmla="*/ 0 h 730715"/>
                    <a:gd name="connsiteX1" fmla="*/ 1867913 w 1877743"/>
                    <a:gd name="connsiteY1" fmla="*/ 194674 h 730715"/>
                    <a:gd name="connsiteX2" fmla="*/ 1791886 w 1877743"/>
                    <a:gd name="connsiteY2" fmla="*/ 567449 h 730715"/>
                    <a:gd name="connsiteX3" fmla="*/ 1732131 w 1877743"/>
                    <a:gd name="connsiteY3" fmla="*/ 730715 h 730715"/>
                    <a:gd name="connsiteX4" fmla="*/ 0 w 1877743"/>
                    <a:gd name="connsiteY4" fmla="*/ 6363 h 730715"/>
                    <a:gd name="connsiteX5" fmla="*/ 1877743 w 1877743"/>
                    <a:gd name="connsiteY5" fmla="*/ 0 h 730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7743" h="730715">
                      <a:moveTo>
                        <a:pt x="1877743" y="0"/>
                      </a:moveTo>
                      <a:lnTo>
                        <a:pt x="1867913" y="194674"/>
                      </a:lnTo>
                      <a:cubicBezTo>
                        <a:pt x="1854868" y="323121"/>
                        <a:pt x="1829099" y="447806"/>
                        <a:pt x="1791886" y="567449"/>
                      </a:cubicBezTo>
                      <a:lnTo>
                        <a:pt x="1732131" y="730715"/>
                      </a:lnTo>
                      <a:lnTo>
                        <a:pt x="0" y="6363"/>
                      </a:lnTo>
                      <a:lnTo>
                        <a:pt x="1877743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3519557" y="2460751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6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 rot="1842880">
                <a:off x="5584213" y="4409952"/>
                <a:ext cx="1332095" cy="1737001"/>
                <a:chOff x="2302294" y="2405703"/>
                <a:chExt cx="1332095" cy="1737001"/>
              </a:xfrm>
            </p:grpSpPr>
            <p:sp>
              <p:nvSpPr>
                <p:cNvPr id="39" name="Freeform 38"/>
                <p:cNvSpPr/>
                <p:nvPr/>
              </p:nvSpPr>
              <p:spPr>
                <a:xfrm>
                  <a:off x="2302294" y="2405703"/>
                  <a:ext cx="1332095" cy="1737001"/>
                </a:xfrm>
                <a:custGeom>
                  <a:avLst/>
                  <a:gdLst>
                    <a:gd name="connsiteX0" fmla="*/ 0 w 1332095"/>
                    <a:gd name="connsiteY0" fmla="*/ 0 h 1737001"/>
                    <a:gd name="connsiteX1" fmla="*/ 1332095 w 1332095"/>
                    <a:gd name="connsiteY1" fmla="*/ 1323098 h 1737001"/>
                    <a:gd name="connsiteX2" fmla="*/ 1196431 w 1332095"/>
                    <a:gd name="connsiteY2" fmla="*/ 1446398 h 1737001"/>
                    <a:gd name="connsiteX3" fmla="*/ 724843 w 1332095"/>
                    <a:gd name="connsiteY3" fmla="*/ 1732518 h 1737001"/>
                    <a:gd name="connsiteX4" fmla="*/ 712595 w 1332095"/>
                    <a:gd name="connsiteY4" fmla="*/ 1737001 h 1737001"/>
                    <a:gd name="connsiteX5" fmla="*/ 0 w 1332095"/>
                    <a:gd name="connsiteY5" fmla="*/ 0 h 1737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2095" h="1737001">
                      <a:moveTo>
                        <a:pt x="0" y="0"/>
                      </a:moveTo>
                      <a:lnTo>
                        <a:pt x="1332095" y="1323098"/>
                      </a:lnTo>
                      <a:lnTo>
                        <a:pt x="1196431" y="1446398"/>
                      </a:lnTo>
                      <a:cubicBezTo>
                        <a:pt x="1054901" y="1563199"/>
                        <a:pt x="896265" y="1660013"/>
                        <a:pt x="724843" y="1732518"/>
                      </a:cubicBezTo>
                      <a:lnTo>
                        <a:pt x="712595" y="17370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2826860" y="3304294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8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 rot="20761468">
                <a:off x="6425030" y="4211617"/>
                <a:ext cx="730889" cy="1877776"/>
                <a:chOff x="1558127" y="2411988"/>
                <a:chExt cx="730889" cy="1877776"/>
              </a:xfrm>
            </p:grpSpPr>
            <p:sp>
              <p:nvSpPr>
                <p:cNvPr id="37" name="Freeform 36"/>
                <p:cNvSpPr/>
                <p:nvPr/>
              </p:nvSpPr>
              <p:spPr>
                <a:xfrm>
                  <a:off x="1558127" y="2411988"/>
                  <a:ext cx="730889" cy="1877776"/>
                </a:xfrm>
                <a:custGeom>
                  <a:avLst/>
                  <a:gdLst>
                    <a:gd name="connsiteX0" fmla="*/ 724525 w 730889"/>
                    <a:gd name="connsiteY0" fmla="*/ 0 h 1877776"/>
                    <a:gd name="connsiteX1" fmla="*/ 730889 w 730889"/>
                    <a:gd name="connsiteY1" fmla="*/ 1877744 h 1877776"/>
                    <a:gd name="connsiteX2" fmla="*/ 730240 w 730889"/>
                    <a:gd name="connsiteY2" fmla="*/ 1877776 h 1877776"/>
                    <a:gd name="connsiteX3" fmla="*/ 162133 w 730889"/>
                    <a:gd name="connsiteY3" fmla="*/ 1791886 h 1877776"/>
                    <a:gd name="connsiteX4" fmla="*/ 0 w 730889"/>
                    <a:gd name="connsiteY4" fmla="*/ 1732545 h 1877776"/>
                    <a:gd name="connsiteX5" fmla="*/ 724525 w 730889"/>
                    <a:gd name="connsiteY5" fmla="*/ 0 h 1877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0889" h="1877776">
                      <a:moveTo>
                        <a:pt x="724525" y="0"/>
                      </a:moveTo>
                      <a:lnTo>
                        <a:pt x="730889" y="1877744"/>
                      </a:lnTo>
                      <a:lnTo>
                        <a:pt x="730240" y="1877776"/>
                      </a:lnTo>
                      <a:cubicBezTo>
                        <a:pt x="532407" y="1877776"/>
                        <a:pt x="341598" y="1847706"/>
                        <a:pt x="162133" y="1791886"/>
                      </a:cubicBezTo>
                      <a:lnTo>
                        <a:pt x="0" y="1732545"/>
                      </a:lnTo>
                      <a:lnTo>
                        <a:pt x="72452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1738357" y="3435142"/>
                  <a:ext cx="495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10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 rot="11314362">
                <a:off x="6027351" y="4071439"/>
                <a:ext cx="730715" cy="1877743"/>
                <a:chOff x="2284172" y="2412021"/>
                <a:chExt cx="730715" cy="1877743"/>
              </a:xfrm>
            </p:grpSpPr>
            <p:sp>
              <p:nvSpPr>
                <p:cNvPr id="35" name="Freeform 34"/>
                <p:cNvSpPr/>
                <p:nvPr/>
              </p:nvSpPr>
              <p:spPr>
                <a:xfrm>
                  <a:off x="2284172" y="2412021"/>
                  <a:ext cx="730715" cy="1877743"/>
                </a:xfrm>
                <a:custGeom>
                  <a:avLst/>
                  <a:gdLst>
                    <a:gd name="connsiteX0" fmla="*/ 6363 w 730715"/>
                    <a:gd name="connsiteY0" fmla="*/ 0 h 1877743"/>
                    <a:gd name="connsiteX1" fmla="*/ 730715 w 730715"/>
                    <a:gd name="connsiteY1" fmla="*/ 1732131 h 1877743"/>
                    <a:gd name="connsiteX2" fmla="*/ 567449 w 730715"/>
                    <a:gd name="connsiteY2" fmla="*/ 1791886 h 1877743"/>
                    <a:gd name="connsiteX3" fmla="*/ 194674 w 730715"/>
                    <a:gd name="connsiteY3" fmla="*/ 1867913 h 1877743"/>
                    <a:gd name="connsiteX4" fmla="*/ 0 w 730715"/>
                    <a:gd name="connsiteY4" fmla="*/ 1877743 h 1877743"/>
                    <a:gd name="connsiteX5" fmla="*/ 6363 w 730715"/>
                    <a:gd name="connsiteY5" fmla="*/ 0 h 1877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0715" h="1877743">
                      <a:moveTo>
                        <a:pt x="6363" y="0"/>
                      </a:moveTo>
                      <a:lnTo>
                        <a:pt x="730715" y="1732131"/>
                      </a:lnTo>
                      <a:lnTo>
                        <a:pt x="567449" y="1791886"/>
                      </a:lnTo>
                      <a:cubicBezTo>
                        <a:pt x="447806" y="1829099"/>
                        <a:pt x="323121" y="1854868"/>
                        <a:pt x="194674" y="1867913"/>
                      </a:cubicBezTo>
                      <a:lnTo>
                        <a:pt x="0" y="1877743"/>
                      </a:lnTo>
                      <a:lnTo>
                        <a:pt x="6363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347650" y="3435142"/>
                  <a:ext cx="3401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9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 rot="5980703">
                <a:off x="7015340" y="4587171"/>
                <a:ext cx="1879049" cy="731194"/>
                <a:chOff x="387980" y="2390955"/>
                <a:chExt cx="1879049" cy="731194"/>
              </a:xfrm>
            </p:grpSpPr>
            <p:sp>
              <p:nvSpPr>
                <p:cNvPr id="33" name="Freeform 32"/>
                <p:cNvSpPr/>
                <p:nvPr/>
              </p:nvSpPr>
              <p:spPr>
                <a:xfrm>
                  <a:off x="387980" y="2390955"/>
                  <a:ext cx="1879049" cy="731194"/>
                </a:xfrm>
                <a:custGeom>
                  <a:avLst/>
                  <a:gdLst>
                    <a:gd name="connsiteX0" fmla="*/ 0 w 1879049"/>
                    <a:gd name="connsiteY0" fmla="*/ 0 h 731194"/>
                    <a:gd name="connsiteX1" fmla="*/ 1879049 w 1879049"/>
                    <a:gd name="connsiteY1" fmla="*/ 6368 h 731194"/>
                    <a:gd name="connsiteX2" fmla="*/ 145786 w 1879049"/>
                    <a:gd name="connsiteY2" fmla="*/ 731194 h 731194"/>
                    <a:gd name="connsiteX3" fmla="*/ 85857 w 1879049"/>
                    <a:gd name="connsiteY3" fmla="*/ 567454 h 731194"/>
                    <a:gd name="connsiteX4" fmla="*/ 9830 w 1879049"/>
                    <a:gd name="connsiteY4" fmla="*/ 194679 h 731194"/>
                    <a:gd name="connsiteX5" fmla="*/ 0 w 1879049"/>
                    <a:gd name="connsiteY5" fmla="*/ 0 h 73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9049" h="731194">
                      <a:moveTo>
                        <a:pt x="0" y="0"/>
                      </a:moveTo>
                      <a:lnTo>
                        <a:pt x="1879049" y="6368"/>
                      </a:lnTo>
                      <a:lnTo>
                        <a:pt x="145786" y="731194"/>
                      </a:lnTo>
                      <a:lnTo>
                        <a:pt x="85857" y="567454"/>
                      </a:lnTo>
                      <a:cubicBezTo>
                        <a:pt x="48644" y="447811"/>
                        <a:pt x="22875" y="323126"/>
                        <a:pt x="9830" y="19467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30621" y="2477282"/>
                  <a:ext cx="495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13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 rot="18076415">
                <a:off x="6955320" y="4543668"/>
                <a:ext cx="1738136" cy="1332719"/>
                <a:chOff x="532758" y="2418370"/>
                <a:chExt cx="1738136" cy="1332719"/>
              </a:xfrm>
            </p:grpSpPr>
            <p:sp>
              <p:nvSpPr>
                <p:cNvPr id="31" name="Freeform 30"/>
                <p:cNvSpPr/>
                <p:nvPr/>
              </p:nvSpPr>
              <p:spPr>
                <a:xfrm>
                  <a:off x="532758" y="2418370"/>
                  <a:ext cx="1738136" cy="1332719"/>
                </a:xfrm>
                <a:custGeom>
                  <a:avLst/>
                  <a:gdLst>
                    <a:gd name="connsiteX0" fmla="*/ 1738136 w 1738136"/>
                    <a:gd name="connsiteY0" fmla="*/ 0 h 1332719"/>
                    <a:gd name="connsiteX1" fmla="*/ 414419 w 1738136"/>
                    <a:gd name="connsiteY1" fmla="*/ 1332719 h 1332719"/>
                    <a:gd name="connsiteX2" fmla="*/ 413736 w 1738136"/>
                    <a:gd name="connsiteY2" fmla="*/ 1332099 h 1332719"/>
                    <a:gd name="connsiteX3" fmla="*/ 4312 w 1738136"/>
                    <a:gd name="connsiteY3" fmla="*/ 724843 h 1332719"/>
                    <a:gd name="connsiteX4" fmla="*/ 0 w 1738136"/>
                    <a:gd name="connsiteY4" fmla="*/ 713061 h 1332719"/>
                    <a:gd name="connsiteX5" fmla="*/ 1738136 w 1738136"/>
                    <a:gd name="connsiteY5" fmla="*/ 0 h 1332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38136" h="1332719">
                      <a:moveTo>
                        <a:pt x="1738136" y="0"/>
                      </a:moveTo>
                      <a:lnTo>
                        <a:pt x="414419" y="1332719"/>
                      </a:lnTo>
                      <a:lnTo>
                        <a:pt x="413736" y="1332099"/>
                      </a:lnTo>
                      <a:cubicBezTo>
                        <a:pt x="240875" y="1159239"/>
                        <a:pt x="100986" y="953405"/>
                        <a:pt x="4312" y="724843"/>
                      </a:cubicBezTo>
                      <a:lnTo>
                        <a:pt x="0" y="713061"/>
                      </a:lnTo>
                      <a:lnTo>
                        <a:pt x="173813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766756" y="2938642"/>
                  <a:ext cx="495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12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 rot="12815714">
                <a:off x="9101827" y="4111149"/>
                <a:ext cx="731194" cy="1879049"/>
                <a:chOff x="1195093" y="727931"/>
                <a:chExt cx="731194" cy="1879049"/>
              </a:xfrm>
            </p:grpSpPr>
            <p:sp>
              <p:nvSpPr>
                <p:cNvPr id="29" name="Freeform 28"/>
                <p:cNvSpPr/>
                <p:nvPr/>
              </p:nvSpPr>
              <p:spPr>
                <a:xfrm rot="3916840">
                  <a:off x="621165" y="1301859"/>
                  <a:ext cx="1879049" cy="731194"/>
                </a:xfrm>
                <a:custGeom>
                  <a:avLst/>
                  <a:gdLst>
                    <a:gd name="connsiteX0" fmla="*/ 0 w 1879049"/>
                    <a:gd name="connsiteY0" fmla="*/ 0 h 731194"/>
                    <a:gd name="connsiteX1" fmla="*/ 1879049 w 1879049"/>
                    <a:gd name="connsiteY1" fmla="*/ 6368 h 731194"/>
                    <a:gd name="connsiteX2" fmla="*/ 145786 w 1879049"/>
                    <a:gd name="connsiteY2" fmla="*/ 731194 h 731194"/>
                    <a:gd name="connsiteX3" fmla="*/ 85857 w 1879049"/>
                    <a:gd name="connsiteY3" fmla="*/ 567454 h 731194"/>
                    <a:gd name="connsiteX4" fmla="*/ 9830 w 1879049"/>
                    <a:gd name="connsiteY4" fmla="*/ 194679 h 731194"/>
                    <a:gd name="connsiteX5" fmla="*/ 0 w 1879049"/>
                    <a:gd name="connsiteY5" fmla="*/ 0 h 73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9049" h="731194">
                      <a:moveTo>
                        <a:pt x="0" y="0"/>
                      </a:moveTo>
                      <a:lnTo>
                        <a:pt x="1879049" y="6368"/>
                      </a:lnTo>
                      <a:lnTo>
                        <a:pt x="145786" y="731194"/>
                      </a:lnTo>
                      <a:lnTo>
                        <a:pt x="85857" y="567454"/>
                      </a:lnTo>
                      <a:cubicBezTo>
                        <a:pt x="48644" y="447811"/>
                        <a:pt x="22875" y="323126"/>
                        <a:pt x="9830" y="19467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1249827" y="1041255"/>
                  <a:ext cx="495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16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 rot="15336102">
                <a:off x="7693332" y="4673480"/>
                <a:ext cx="1879049" cy="841207"/>
                <a:chOff x="309361" y="1879395"/>
                <a:chExt cx="1879049" cy="841207"/>
              </a:xfrm>
            </p:grpSpPr>
            <p:sp>
              <p:nvSpPr>
                <p:cNvPr id="27" name="Freeform 26"/>
                <p:cNvSpPr/>
                <p:nvPr/>
              </p:nvSpPr>
              <p:spPr>
                <a:xfrm rot="1397063">
                  <a:off x="309361" y="1989408"/>
                  <a:ext cx="1879049" cy="731194"/>
                </a:xfrm>
                <a:custGeom>
                  <a:avLst/>
                  <a:gdLst>
                    <a:gd name="connsiteX0" fmla="*/ 0 w 1879049"/>
                    <a:gd name="connsiteY0" fmla="*/ 0 h 731194"/>
                    <a:gd name="connsiteX1" fmla="*/ 1879049 w 1879049"/>
                    <a:gd name="connsiteY1" fmla="*/ 6368 h 731194"/>
                    <a:gd name="connsiteX2" fmla="*/ 145786 w 1879049"/>
                    <a:gd name="connsiteY2" fmla="*/ 731194 h 731194"/>
                    <a:gd name="connsiteX3" fmla="*/ 85857 w 1879049"/>
                    <a:gd name="connsiteY3" fmla="*/ 567454 h 731194"/>
                    <a:gd name="connsiteX4" fmla="*/ 9830 w 1879049"/>
                    <a:gd name="connsiteY4" fmla="*/ 194679 h 731194"/>
                    <a:gd name="connsiteX5" fmla="*/ 0 w 1879049"/>
                    <a:gd name="connsiteY5" fmla="*/ 0 h 73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9049" h="731194">
                      <a:moveTo>
                        <a:pt x="0" y="0"/>
                      </a:moveTo>
                      <a:lnTo>
                        <a:pt x="1879049" y="6368"/>
                      </a:lnTo>
                      <a:lnTo>
                        <a:pt x="145786" y="731194"/>
                      </a:lnTo>
                      <a:lnTo>
                        <a:pt x="85857" y="567454"/>
                      </a:lnTo>
                      <a:cubicBezTo>
                        <a:pt x="48644" y="447811"/>
                        <a:pt x="22875" y="323126"/>
                        <a:pt x="9830" y="19467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552863" y="1879395"/>
                  <a:ext cx="495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14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  <p:sp>
        <p:nvSpPr>
          <p:cNvPr id="59" name="TextBox 58"/>
          <p:cNvSpPr txBox="1"/>
          <p:nvPr/>
        </p:nvSpPr>
        <p:spPr>
          <a:xfrm>
            <a:off x="433373" y="163276"/>
            <a:ext cx="65533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আমরা</a:t>
            </a:r>
            <a:r>
              <a:rPr lang="en-US" sz="3200" dirty="0" smtClean="0"/>
              <a:t> </a:t>
            </a:r>
            <a:r>
              <a:rPr lang="en-US" sz="3200" dirty="0" err="1" smtClean="0"/>
              <a:t>জানি</a:t>
            </a:r>
            <a:r>
              <a:rPr lang="en-US" sz="3200" dirty="0" smtClean="0"/>
              <a:t> </a:t>
            </a:r>
          </a:p>
          <a:p>
            <a:r>
              <a:rPr lang="en-US" sz="3200" dirty="0" err="1" smtClean="0"/>
              <a:t>আয়তক্ষেত্রের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ক্ষেত্রফল</a:t>
            </a:r>
            <a:r>
              <a:rPr lang="en-US" sz="3200" dirty="0" smtClean="0"/>
              <a:t> =</a:t>
            </a:r>
            <a:r>
              <a:rPr lang="en-US" sz="3200" dirty="0" err="1" smtClean="0"/>
              <a:t>দৈর্ঘ্য</a:t>
            </a:r>
            <a:r>
              <a:rPr lang="en-US" sz="3200" dirty="0" smtClean="0"/>
              <a:t> </a:t>
            </a:r>
            <a:r>
              <a:rPr lang="en-US" sz="3200" dirty="0" smtClean="0">
                <a:sym typeface="Symbol" panose="05050102010706020507" pitchFamily="18" charset="2"/>
              </a:rPr>
              <a:t>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প্রস্থ</a:t>
            </a:r>
            <a:endParaRPr lang="en-US" sz="3200" dirty="0"/>
          </a:p>
        </p:txBody>
      </p:sp>
      <p:sp>
        <p:nvSpPr>
          <p:cNvPr id="60" name="TextBox 59"/>
          <p:cNvSpPr txBox="1"/>
          <p:nvPr/>
        </p:nvSpPr>
        <p:spPr>
          <a:xfrm rot="5400000">
            <a:off x="9102506" y="2646989"/>
            <a:ext cx="2185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  </a:t>
            </a:r>
            <a:r>
              <a:rPr lang="en-US" sz="2000" dirty="0" err="1" smtClean="0"/>
              <a:t>প্রস্থ</a:t>
            </a:r>
            <a:r>
              <a:rPr lang="en-US" sz="2000" dirty="0" smtClean="0"/>
              <a:t> </a:t>
            </a:r>
            <a:r>
              <a:rPr lang="en-US" sz="2000" dirty="0" err="1" smtClean="0"/>
              <a:t>বা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ব্যাসার্ধ</a:t>
            </a:r>
            <a:r>
              <a:rPr lang="en-US" sz="2000" dirty="0" smtClean="0"/>
              <a:t> </a:t>
            </a:r>
            <a:r>
              <a:rPr lang="en-US" sz="3200" dirty="0" smtClean="0"/>
              <a:t>(r)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681245" y="1544338"/>
                <a:ext cx="32839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err="1" smtClean="0"/>
                  <a:t>দৈর্ঘ্য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বা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পরিধির</a:t>
                </a:r>
                <a:r>
                  <a:rPr lang="en-US" sz="2000" dirty="0" smtClean="0"/>
                  <a:t> (</a:t>
                </a:r>
                <a:r>
                  <a:rPr lang="en-US" sz="2000" dirty="0"/>
                  <a:t>2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000" dirty="0" smtClean="0"/>
                  <a:t>r)  </a:t>
                </a:r>
                <a:r>
                  <a:rPr lang="en-US" sz="2000" dirty="0" err="1" smtClean="0"/>
                  <a:t>অর্ধেক</a:t>
                </a:r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1245" y="1544338"/>
                <a:ext cx="3283976" cy="400110"/>
              </a:xfrm>
              <a:prstGeom prst="rect">
                <a:avLst/>
              </a:prstGeom>
              <a:blipFill>
                <a:blip r:embed="rId2"/>
                <a:stretch>
                  <a:fillRect l="-2041" t="-9091" r="-1113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/>
          <p:cNvCxnSpPr/>
          <p:nvPr/>
        </p:nvCxnSpPr>
        <p:spPr>
          <a:xfrm>
            <a:off x="3131383" y="1973924"/>
            <a:ext cx="614407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9892264" y="2047827"/>
            <a:ext cx="0" cy="18506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10619" y="4400083"/>
            <a:ext cx="10194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বৃত্তের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ক্ষেত্রফল</a:t>
            </a:r>
            <a:r>
              <a:rPr lang="en-US" sz="3200" dirty="0" smtClean="0"/>
              <a:t> =</a:t>
            </a:r>
            <a:r>
              <a:rPr lang="en-US" sz="3200" dirty="0" err="1"/>
              <a:t>পরিধির</a:t>
            </a:r>
            <a:r>
              <a:rPr lang="en-US" sz="3200" dirty="0"/>
              <a:t>  </a:t>
            </a:r>
            <a:r>
              <a:rPr lang="en-US" sz="3200" dirty="0" err="1" smtClean="0"/>
              <a:t>অর্ধেক</a:t>
            </a:r>
            <a:r>
              <a:rPr lang="en-US" sz="3200" dirty="0" smtClean="0"/>
              <a:t>  </a:t>
            </a:r>
            <a:r>
              <a:rPr lang="en-US" sz="3200" dirty="0" smtClean="0">
                <a:sym typeface="Symbol" panose="05050102010706020507" pitchFamily="18" charset="2"/>
              </a:rPr>
              <a:t></a:t>
            </a:r>
            <a:r>
              <a:rPr lang="en-US" sz="3200" dirty="0" smtClean="0"/>
              <a:t>  </a:t>
            </a:r>
            <a:r>
              <a:rPr lang="en-US" sz="3200" dirty="0" err="1" smtClean="0"/>
              <a:t>ব্যাসার্ধ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210619" y="5133962"/>
                <a:ext cx="10194361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বৃত্তের </a:t>
                </a:r>
                <a:r>
                  <a:rPr lang="en-US" sz="3200" dirty="0" err="1" smtClean="0"/>
                  <a:t>ক্ষেত্রফল</a:t>
                </a:r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</a:t>
                </a:r>
                <a:r>
                  <a:rPr lang="en-US" sz="3200" dirty="0">
                    <a:sym typeface="Symbol" panose="05050102010706020507" pitchFamily="18" charset="2"/>
                  </a:rPr>
                  <a:t> </a:t>
                </a:r>
                <a:r>
                  <a:rPr lang="en-US" sz="32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200" dirty="0" smtClean="0"/>
                  <a:t>2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 smtClean="0"/>
                  <a:t>r  </a:t>
                </a:r>
                <a:r>
                  <a:rPr lang="en-US" sz="3200" dirty="0" smtClean="0">
                    <a:sym typeface="Symbol" panose="05050102010706020507" pitchFamily="18" charset="2"/>
                  </a:rPr>
                  <a:t></a:t>
                </a:r>
                <a:r>
                  <a:rPr lang="en-US" sz="3200" dirty="0" smtClean="0"/>
                  <a:t>  r</a:t>
                </a:r>
                <a:endParaRPr lang="en-US" sz="32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19" y="5133962"/>
                <a:ext cx="10194361" cy="787716"/>
              </a:xfrm>
              <a:prstGeom prst="rect">
                <a:avLst/>
              </a:prstGeom>
              <a:blipFill>
                <a:blip r:embed="rId3"/>
                <a:stretch>
                  <a:fillRect l="-1555" b="-12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888128" y="5870761"/>
                <a:ext cx="24781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 smtClean="0"/>
                  <a:t>r</a:t>
                </a:r>
                <a:r>
                  <a:rPr lang="en-US" sz="3200" baseline="30000" dirty="0" smtClean="0"/>
                  <a:t>2</a:t>
                </a:r>
                <a:endParaRPr lang="en-US" sz="32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128" y="5870761"/>
                <a:ext cx="2478179" cy="584775"/>
              </a:xfrm>
              <a:prstGeom prst="rect">
                <a:avLst/>
              </a:prstGeom>
              <a:blipFill>
                <a:blip r:embed="rId4"/>
                <a:stretch>
                  <a:fillRect l="-2709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Straight Connector 70"/>
          <p:cNvCxnSpPr/>
          <p:nvPr/>
        </p:nvCxnSpPr>
        <p:spPr>
          <a:xfrm>
            <a:off x="3807605" y="5336660"/>
            <a:ext cx="480038" cy="3849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3162282" y="5603711"/>
            <a:ext cx="480038" cy="3849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74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68" grpId="0"/>
      <p:bldP spid="69" grpId="0"/>
      <p:bldP spid="7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152</Words>
  <Application>Microsoft Office PowerPoint</Application>
  <PresentationFormat>Widescreen</PresentationFormat>
  <Paragraphs>84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107</cp:revision>
  <dcterms:created xsi:type="dcterms:W3CDTF">2026-08-03T12:15:03Z</dcterms:created>
  <dcterms:modified xsi:type="dcterms:W3CDTF">2026-08-07T07:29:29Z</dcterms:modified>
</cp:coreProperties>
</file>