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62" r:id="rId3"/>
    <p:sldId id="258" r:id="rId4"/>
    <p:sldId id="264" r:id="rId5"/>
    <p:sldId id="263" r:id="rId6"/>
    <p:sldId id="265" r:id="rId7"/>
    <p:sldId id="266" r:id="rId8"/>
    <p:sldId id="259" r:id="rId9"/>
    <p:sldId id="267" r:id="rId10"/>
    <p:sldId id="26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1" d="100"/>
          <a:sy n="51" d="100"/>
        </p:scale>
        <p:origin x="123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6CC-8DA7-4897-B22E-B75F121A5E70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A848B-0A46-4A49-88D4-D5B292A8A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648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6CC-8DA7-4897-B22E-B75F121A5E70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A848B-0A46-4A49-88D4-D5B292A8A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720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6CC-8DA7-4897-B22E-B75F121A5E70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A848B-0A46-4A49-88D4-D5B292A8A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609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6CC-8DA7-4897-B22E-B75F121A5E70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A848B-0A46-4A49-88D4-D5B292A8A0A3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54231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6CC-8DA7-4897-B22E-B75F121A5E70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A848B-0A46-4A49-88D4-D5B292A8A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03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6CC-8DA7-4897-B22E-B75F121A5E70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A848B-0A46-4A49-88D4-D5B292A8A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6165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6CC-8DA7-4897-B22E-B75F121A5E70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A848B-0A46-4A49-88D4-D5B292A8A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1562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6CC-8DA7-4897-B22E-B75F121A5E70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A848B-0A46-4A49-88D4-D5B292A8A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67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6CC-8DA7-4897-B22E-B75F121A5E70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A848B-0A46-4A49-88D4-D5B292A8A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444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6CC-8DA7-4897-B22E-B75F121A5E70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A848B-0A46-4A49-88D4-D5B292A8A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246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6CC-8DA7-4897-B22E-B75F121A5E70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A848B-0A46-4A49-88D4-D5B292A8A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31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6CC-8DA7-4897-B22E-B75F121A5E70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A848B-0A46-4A49-88D4-D5B292A8A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875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6CC-8DA7-4897-B22E-B75F121A5E70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A848B-0A46-4A49-88D4-D5B292A8A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497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6CC-8DA7-4897-B22E-B75F121A5E70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A848B-0A46-4A49-88D4-D5B292A8A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6CC-8DA7-4897-B22E-B75F121A5E70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A848B-0A46-4A49-88D4-D5B292A8A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808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6CC-8DA7-4897-B22E-B75F121A5E70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A848B-0A46-4A49-88D4-D5B292A8A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210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6CC-8DA7-4897-B22E-B75F121A5E70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A848B-0A46-4A49-88D4-D5B292A8A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817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9F596CC-8DA7-4897-B22E-B75F121A5E70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74A848B-0A46-4A49-88D4-D5B292A8A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414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2DFC3B9-EED7-EE3D-97C1-D062D9626332}"/>
              </a:ext>
            </a:extLst>
          </p:cNvPr>
          <p:cNvSpPr/>
          <p:nvPr/>
        </p:nvSpPr>
        <p:spPr>
          <a:xfrm>
            <a:off x="0" y="6150114"/>
            <a:ext cx="6738257" cy="70788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dirty="0" err="1">
                <a:solidFill>
                  <a:schemeClr val="tx1"/>
                </a:solidFill>
              </a:rPr>
              <a:t>প্রস্তুতকারী</a:t>
            </a:r>
            <a:r>
              <a:rPr lang="en-US" sz="2000" dirty="0">
                <a:solidFill>
                  <a:schemeClr val="tx1"/>
                </a:solidFill>
              </a:rPr>
              <a:t>: </a:t>
            </a:r>
            <a:r>
              <a:rPr lang="en-US" sz="2000" dirty="0" err="1">
                <a:solidFill>
                  <a:schemeClr val="tx1"/>
                </a:solidFill>
              </a:rPr>
              <a:t>মো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সাইফুদ্দিন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সহ.শি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আফজল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নগর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সপ্রাবি</a:t>
            </a:r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</a:rPr>
              <a:t>সাতকানিয়া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চট্টগ্রাম</a:t>
            </a:r>
            <a:r>
              <a:rPr lang="en-US" sz="2000" dirty="0">
                <a:solidFill>
                  <a:schemeClr val="tx1"/>
                </a:solidFill>
              </a:rPr>
              <a:t>।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D5E15B-7EC1-9299-19E6-5A0BA5E29838}"/>
              </a:ext>
            </a:extLst>
          </p:cNvPr>
          <p:cNvSpPr/>
          <p:nvPr/>
        </p:nvSpPr>
        <p:spPr>
          <a:xfrm>
            <a:off x="4172236" y="4807021"/>
            <a:ext cx="3847528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শুভ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অপরাহ্ণ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9E63276-34A1-E995-3C05-2172D9E947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229" y="122969"/>
            <a:ext cx="5791199" cy="449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397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B01E714-0CE0-D2BE-4533-C8D2A2896B72}"/>
              </a:ext>
            </a:extLst>
          </p:cNvPr>
          <p:cNvSpPr/>
          <p:nvPr/>
        </p:nvSpPr>
        <p:spPr>
          <a:xfrm>
            <a:off x="0" y="6150114"/>
            <a:ext cx="6738257" cy="70788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dirty="0" err="1">
                <a:solidFill>
                  <a:schemeClr val="tx1"/>
                </a:solidFill>
              </a:rPr>
              <a:t>প্রস্তুতকারী</a:t>
            </a:r>
            <a:r>
              <a:rPr lang="en-US" sz="2000" dirty="0">
                <a:solidFill>
                  <a:schemeClr val="tx1"/>
                </a:solidFill>
              </a:rPr>
              <a:t>: </a:t>
            </a:r>
            <a:r>
              <a:rPr lang="en-US" sz="2000" dirty="0" err="1">
                <a:solidFill>
                  <a:schemeClr val="tx1"/>
                </a:solidFill>
              </a:rPr>
              <a:t>মো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সাইফুদ্দিন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সহ.শি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আফজল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নগর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সপ্রাবি</a:t>
            </a:r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</a:rPr>
              <a:t>সাতকানিয়া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চট্টগ্রাম</a:t>
            </a:r>
            <a:r>
              <a:rPr lang="en-US" sz="2000" dirty="0">
                <a:solidFill>
                  <a:schemeClr val="tx1"/>
                </a:solidFill>
              </a:rPr>
              <a:t>।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D37BB8-76B9-C401-2F8E-A1AB5E50AD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47" y="1524000"/>
            <a:ext cx="6667500" cy="381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B6B7ADA-B904-AEC2-A804-E4E003717BA6}"/>
              </a:ext>
            </a:extLst>
          </p:cNvPr>
          <p:cNvSpPr/>
          <p:nvPr/>
        </p:nvSpPr>
        <p:spPr>
          <a:xfrm>
            <a:off x="7723843" y="2203248"/>
            <a:ext cx="3355406" cy="212365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সবাইকে</a:t>
            </a:r>
            <a:r>
              <a:rPr lang="en-US" sz="6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en-US" sz="66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ধন্যবাদ</a:t>
            </a:r>
            <a:endParaRPr lang="en-US" sz="6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7355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765F089-CCDB-052B-2E76-98EF3211041A}"/>
              </a:ext>
            </a:extLst>
          </p:cNvPr>
          <p:cNvSpPr/>
          <p:nvPr/>
        </p:nvSpPr>
        <p:spPr>
          <a:xfrm>
            <a:off x="0" y="6150114"/>
            <a:ext cx="6738257" cy="70788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dirty="0" err="1">
                <a:solidFill>
                  <a:schemeClr val="tx1"/>
                </a:solidFill>
              </a:rPr>
              <a:t>প্রস্তুতকারী</a:t>
            </a:r>
            <a:r>
              <a:rPr lang="en-US" sz="2000" dirty="0">
                <a:solidFill>
                  <a:schemeClr val="tx1"/>
                </a:solidFill>
              </a:rPr>
              <a:t>: </a:t>
            </a:r>
            <a:r>
              <a:rPr lang="en-US" sz="2000" dirty="0" err="1">
                <a:solidFill>
                  <a:schemeClr val="tx1"/>
                </a:solidFill>
              </a:rPr>
              <a:t>মো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সাইফুদ্দিন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সহ.শি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আফজল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নগর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সপ্রাবি</a:t>
            </a:r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</a:rPr>
              <a:t>সাতকানিয়া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চট্টগ্রাম</a:t>
            </a:r>
            <a:r>
              <a:rPr lang="en-US" sz="2000" dirty="0">
                <a:solidFill>
                  <a:schemeClr val="tx1"/>
                </a:solidFill>
              </a:rPr>
              <a:t>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541B30-682D-16AA-2328-66DABC9F2987}"/>
              </a:ext>
            </a:extLst>
          </p:cNvPr>
          <p:cNvSpPr/>
          <p:nvPr/>
        </p:nvSpPr>
        <p:spPr>
          <a:xfrm>
            <a:off x="3962677" y="202364"/>
            <a:ext cx="4810932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শিক্ষক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পরিচিতি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85CA3F-D9DD-10F5-4CCC-C9E26FEAB340}"/>
              </a:ext>
            </a:extLst>
          </p:cNvPr>
          <p:cNvSpPr/>
          <p:nvPr/>
        </p:nvSpPr>
        <p:spPr>
          <a:xfrm>
            <a:off x="6368143" y="1813449"/>
            <a:ext cx="5785558" cy="289310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মোঃ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সাইফুদ্দিন</a:t>
            </a:r>
            <a:endParaRPr lang="en-US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/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সহ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শিক্ষক</a:t>
            </a:r>
            <a:endParaRPr lang="en-US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/>
            <a:r>
              <a:rPr lang="en-US" sz="4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আফজল</a:t>
            </a:r>
            <a:r>
              <a:rPr lang="en-US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নগর</a:t>
            </a:r>
            <a:r>
              <a:rPr lang="en-US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সপ্রাবি</a:t>
            </a:r>
            <a:endParaRPr lang="en-US" sz="4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/>
            <a:r>
              <a:rPr lang="en-US" sz="4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সাতকানিয়া</a:t>
            </a:r>
            <a:r>
              <a:rPr lang="en-US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en-US" sz="4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চট্টগ্রাম</a:t>
            </a:r>
            <a:r>
              <a:rPr lang="en-US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।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970634-0CC7-FF11-2519-E032E8382F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363103"/>
            <a:ext cx="4147458" cy="4360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62616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4D4655C-56CA-07EB-507C-EAFA3C583541}"/>
              </a:ext>
            </a:extLst>
          </p:cNvPr>
          <p:cNvSpPr/>
          <p:nvPr/>
        </p:nvSpPr>
        <p:spPr>
          <a:xfrm>
            <a:off x="0" y="6150114"/>
            <a:ext cx="6738257" cy="70788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dirty="0" err="1">
                <a:solidFill>
                  <a:schemeClr val="tx1"/>
                </a:solidFill>
              </a:rPr>
              <a:t>প্রস্তুতকারী</a:t>
            </a:r>
            <a:r>
              <a:rPr lang="en-US" sz="2000" dirty="0">
                <a:solidFill>
                  <a:schemeClr val="tx1"/>
                </a:solidFill>
              </a:rPr>
              <a:t>: </a:t>
            </a:r>
            <a:r>
              <a:rPr lang="en-US" sz="2000" dirty="0" err="1">
                <a:solidFill>
                  <a:schemeClr val="tx1"/>
                </a:solidFill>
              </a:rPr>
              <a:t>মো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সাইফুদ্দিন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সহ.শি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আফজল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নগর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সপ্রাবি</a:t>
            </a:r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</a:rPr>
              <a:t>সাতকানিয়া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চট্টগ্রাম</a:t>
            </a:r>
            <a:r>
              <a:rPr lang="en-US" sz="2000" dirty="0">
                <a:solidFill>
                  <a:schemeClr val="tx1"/>
                </a:solidFill>
              </a:rPr>
              <a:t>।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45EAB2-6DC0-59AA-D453-D00A8569C846}"/>
              </a:ext>
            </a:extLst>
          </p:cNvPr>
          <p:cNvSpPr txBox="1"/>
          <p:nvPr/>
        </p:nvSpPr>
        <p:spPr>
          <a:xfrm>
            <a:off x="4811836" y="1979362"/>
            <a:ext cx="59105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/>
              <a:t>এসো</a:t>
            </a:r>
            <a:r>
              <a:rPr lang="en-US" sz="4000" b="1" dirty="0"/>
              <a:t> </a:t>
            </a:r>
            <a:r>
              <a:rPr lang="en-US" sz="4000" b="1" dirty="0" err="1"/>
              <a:t>পূর্ব</a:t>
            </a:r>
            <a:r>
              <a:rPr lang="en-US" sz="4000" b="1" dirty="0"/>
              <a:t> </a:t>
            </a:r>
            <a:r>
              <a:rPr lang="en-US" sz="4000" b="1" dirty="0" err="1"/>
              <a:t>পাঠ</a:t>
            </a:r>
            <a:r>
              <a:rPr lang="en-US" sz="4000" b="1" dirty="0"/>
              <a:t> </a:t>
            </a:r>
            <a:r>
              <a:rPr lang="en-US" sz="4000" b="1" dirty="0" err="1"/>
              <a:t>মনে</a:t>
            </a:r>
            <a:r>
              <a:rPr lang="en-US" sz="4000" b="1" dirty="0"/>
              <a:t> </a:t>
            </a:r>
            <a:r>
              <a:rPr lang="en-US" sz="4000" b="1" dirty="0" err="1"/>
              <a:t>করিঃ</a:t>
            </a:r>
            <a:endParaRPr lang="en-US" sz="40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A48285-EA34-5696-B293-DE73CCDF6902}"/>
              </a:ext>
            </a:extLst>
          </p:cNvPr>
          <p:cNvSpPr/>
          <p:nvPr/>
        </p:nvSpPr>
        <p:spPr>
          <a:xfrm>
            <a:off x="1677154" y="3660653"/>
            <a:ext cx="909896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কয়েকটি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নবায়নযোগ্য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প্রাকৃতিক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সম্পদের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নাম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বলি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CD193F-D607-659D-42C8-1FAB56D2C108}"/>
              </a:ext>
            </a:extLst>
          </p:cNvPr>
          <p:cNvSpPr txBox="1"/>
          <p:nvPr/>
        </p:nvSpPr>
        <p:spPr>
          <a:xfrm>
            <a:off x="1382495" y="4560802"/>
            <a:ext cx="99713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কয়েকটি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অনবায়নযোগ্য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প্রাকৃতিক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সম্পদের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নাম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বলি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797E99-0B1C-9CBD-98C1-296C195BFA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154" y="791294"/>
            <a:ext cx="2764971" cy="27649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9024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3BA73B3-19F6-D434-3415-2C7D2AD7E201}"/>
              </a:ext>
            </a:extLst>
          </p:cNvPr>
          <p:cNvSpPr/>
          <p:nvPr/>
        </p:nvSpPr>
        <p:spPr>
          <a:xfrm>
            <a:off x="0" y="6150114"/>
            <a:ext cx="6738257" cy="70788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dirty="0" err="1">
                <a:solidFill>
                  <a:schemeClr val="tx1"/>
                </a:solidFill>
              </a:rPr>
              <a:t>প্রস্তুতকারী</a:t>
            </a:r>
            <a:r>
              <a:rPr lang="en-US" sz="2000" dirty="0">
                <a:solidFill>
                  <a:schemeClr val="tx1"/>
                </a:solidFill>
              </a:rPr>
              <a:t>: </a:t>
            </a:r>
            <a:r>
              <a:rPr lang="en-US" sz="2000" dirty="0" err="1">
                <a:solidFill>
                  <a:schemeClr val="tx1"/>
                </a:solidFill>
              </a:rPr>
              <a:t>মো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সাইফুদ্দিন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সহ.শি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আফজল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নগর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সপ্রাবি</a:t>
            </a:r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</a:rPr>
              <a:t>সাতকানি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চট্টগ্রাম</a:t>
            </a:r>
            <a:r>
              <a:rPr lang="en-US" sz="2000" dirty="0">
                <a:solidFill>
                  <a:schemeClr val="tx1"/>
                </a:solidFill>
              </a:rPr>
              <a:t>।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A02653-D1D2-24C8-6D64-2DB853B313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74029" cy="4724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C059892-3600-1E72-FDCC-36AA01DD8C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161" y="-21771"/>
            <a:ext cx="6572897" cy="29826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885FD5E-03A9-3393-3CDB-B3CD33F5F4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162" y="2960915"/>
            <a:ext cx="6572896" cy="29826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4183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E25E622-72C3-8E2C-E3BC-A4ABC98631DB}"/>
              </a:ext>
            </a:extLst>
          </p:cNvPr>
          <p:cNvSpPr/>
          <p:nvPr/>
        </p:nvSpPr>
        <p:spPr>
          <a:xfrm>
            <a:off x="0" y="6150114"/>
            <a:ext cx="6738257" cy="70788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dirty="0" err="1">
                <a:solidFill>
                  <a:schemeClr val="tx1"/>
                </a:solidFill>
              </a:rPr>
              <a:t>প্রস্তুতকারী</a:t>
            </a:r>
            <a:r>
              <a:rPr lang="en-US" sz="2000" dirty="0">
                <a:solidFill>
                  <a:schemeClr val="tx1"/>
                </a:solidFill>
              </a:rPr>
              <a:t>: </a:t>
            </a:r>
            <a:r>
              <a:rPr lang="en-US" sz="2000" dirty="0" err="1">
                <a:solidFill>
                  <a:schemeClr val="tx1"/>
                </a:solidFill>
              </a:rPr>
              <a:t>মো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সাইফুদ্দিন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সহ.শি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আফজল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নগর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সপ্রাবি</a:t>
            </a:r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</a:rPr>
              <a:t>সাতকানিয়া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চট্টগ্রাম</a:t>
            </a:r>
            <a:r>
              <a:rPr lang="en-US" sz="2000" dirty="0">
                <a:solidFill>
                  <a:schemeClr val="tx1"/>
                </a:solidFill>
              </a:rPr>
              <a:t>।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334CD9-0CED-E2D8-AEF4-9FE576CCB02D}"/>
              </a:ext>
            </a:extLst>
          </p:cNvPr>
          <p:cNvSpPr/>
          <p:nvPr/>
        </p:nvSpPr>
        <p:spPr>
          <a:xfrm>
            <a:off x="3572111" y="725035"/>
            <a:ext cx="4514377" cy="92333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আজকের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পাঠ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D087C7-0055-F707-D915-A6789AEC8446}"/>
              </a:ext>
            </a:extLst>
          </p:cNvPr>
          <p:cNvSpPr/>
          <p:nvPr/>
        </p:nvSpPr>
        <p:spPr>
          <a:xfrm>
            <a:off x="232712" y="2501048"/>
            <a:ext cx="11476220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নবায়নযোগ্য</a:t>
            </a:r>
            <a:r>
              <a:rPr lang="en-US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ও </a:t>
            </a:r>
            <a:r>
              <a:rPr lang="en-US" sz="4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অনাবায়নযোগ্য</a:t>
            </a:r>
            <a:r>
              <a:rPr lang="en-US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প্রাকৃতিক</a:t>
            </a:r>
            <a:r>
              <a:rPr lang="en-US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সম্পদ</a:t>
            </a:r>
            <a:endParaRPr lang="en-US" sz="4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59245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003752B-CDB3-7D9F-A1E2-FBD20041774F}"/>
              </a:ext>
            </a:extLst>
          </p:cNvPr>
          <p:cNvSpPr/>
          <p:nvPr/>
        </p:nvSpPr>
        <p:spPr>
          <a:xfrm>
            <a:off x="0" y="6150114"/>
            <a:ext cx="6738257" cy="70788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dirty="0" err="1">
                <a:solidFill>
                  <a:schemeClr val="tx1"/>
                </a:solidFill>
              </a:rPr>
              <a:t>প্রস্তুতকারী</a:t>
            </a:r>
            <a:r>
              <a:rPr lang="en-US" sz="2000" dirty="0">
                <a:solidFill>
                  <a:schemeClr val="tx1"/>
                </a:solidFill>
              </a:rPr>
              <a:t>: </a:t>
            </a:r>
            <a:r>
              <a:rPr lang="en-US" sz="2000" dirty="0" err="1">
                <a:solidFill>
                  <a:schemeClr val="tx1"/>
                </a:solidFill>
              </a:rPr>
              <a:t>মো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সাইফুদ্দিন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সহ.শি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আফজল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নগর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সপ্রাবি</a:t>
            </a:r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</a:rPr>
              <a:t>সাতকানিয়া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চট্টগ্রাম</a:t>
            </a:r>
            <a:r>
              <a:rPr lang="en-US" sz="2000" dirty="0">
                <a:solidFill>
                  <a:schemeClr val="tx1"/>
                </a:solidFill>
              </a:rPr>
              <a:t>।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0D7101-E152-E793-C21A-DD34B505E36F}"/>
              </a:ext>
            </a:extLst>
          </p:cNvPr>
          <p:cNvSpPr/>
          <p:nvPr/>
        </p:nvSpPr>
        <p:spPr>
          <a:xfrm>
            <a:off x="2222213" y="768421"/>
            <a:ext cx="8422498" cy="9233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প্রাকৃতিক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সম্পদ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কত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প্রকার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96C3A85-5A75-F793-C466-46371BA6AB77}"/>
              </a:ext>
            </a:extLst>
          </p:cNvPr>
          <p:cNvSpPr/>
          <p:nvPr/>
        </p:nvSpPr>
        <p:spPr>
          <a:xfrm>
            <a:off x="290721" y="3182779"/>
            <a:ext cx="618627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প্রাকৃতিক</a:t>
            </a:r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সম্পদ</a:t>
            </a:r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দুই</a:t>
            </a:r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প্রকার</a:t>
            </a:r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DC7EB0DB-3D2A-4967-0036-BDC14DEF3573}"/>
              </a:ext>
            </a:extLst>
          </p:cNvPr>
          <p:cNvCxnSpPr/>
          <p:nvPr/>
        </p:nvCxnSpPr>
        <p:spPr>
          <a:xfrm>
            <a:off x="6602186" y="3536722"/>
            <a:ext cx="620486" cy="353943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0C52D753-10EB-298E-256F-5145B3622379}"/>
              </a:ext>
            </a:extLst>
          </p:cNvPr>
          <p:cNvCxnSpPr>
            <a:cxnSpLocks/>
          </p:cNvCxnSpPr>
          <p:nvPr/>
        </p:nvCxnSpPr>
        <p:spPr>
          <a:xfrm flipV="1">
            <a:off x="6585857" y="3101293"/>
            <a:ext cx="653144" cy="423408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42EC6BD2-E277-71B9-AA75-1FA600A3379E}"/>
              </a:ext>
            </a:extLst>
          </p:cNvPr>
          <p:cNvSpPr/>
          <p:nvPr/>
        </p:nvSpPr>
        <p:spPr>
          <a:xfrm>
            <a:off x="7693153" y="2721114"/>
            <a:ext cx="286488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নবায়ন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যোগ্য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2795757-A1CA-3418-405E-894C147EFF28}"/>
              </a:ext>
            </a:extLst>
          </p:cNvPr>
          <p:cNvSpPr txBox="1"/>
          <p:nvPr/>
        </p:nvSpPr>
        <p:spPr>
          <a:xfrm>
            <a:off x="7693153" y="3456743"/>
            <a:ext cx="3516085" cy="710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অনবায়ন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যোগ্য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533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12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3FAFF7C-327B-FB42-27F2-20683658FA1A}"/>
              </a:ext>
            </a:extLst>
          </p:cNvPr>
          <p:cNvSpPr/>
          <p:nvPr/>
        </p:nvSpPr>
        <p:spPr>
          <a:xfrm>
            <a:off x="0" y="6150114"/>
            <a:ext cx="6738257" cy="70788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dirty="0" err="1">
                <a:solidFill>
                  <a:schemeClr val="tx1"/>
                </a:solidFill>
              </a:rPr>
              <a:t>প্রস্তুতকারী</a:t>
            </a:r>
            <a:r>
              <a:rPr lang="en-US" sz="2000" dirty="0">
                <a:solidFill>
                  <a:schemeClr val="tx1"/>
                </a:solidFill>
              </a:rPr>
              <a:t>: </a:t>
            </a:r>
            <a:r>
              <a:rPr lang="en-US" sz="2000" dirty="0" err="1">
                <a:solidFill>
                  <a:schemeClr val="tx1"/>
                </a:solidFill>
              </a:rPr>
              <a:t>মো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সাইফুদ্দিন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সহ.শি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আফজল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নগর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সপ্রাবি</a:t>
            </a:r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</a:rPr>
              <a:t>সাতকানিয়া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চট্টগ্রাম</a:t>
            </a:r>
            <a:r>
              <a:rPr lang="en-US" sz="2000" dirty="0">
                <a:solidFill>
                  <a:schemeClr val="tx1"/>
                </a:solidFill>
              </a:rPr>
              <a:t>।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2A43204-3C0C-9044-0A52-D5B104A85278}"/>
              </a:ext>
            </a:extLst>
          </p:cNvPr>
          <p:cNvSpPr/>
          <p:nvPr/>
        </p:nvSpPr>
        <p:spPr>
          <a:xfrm>
            <a:off x="1850401" y="235048"/>
            <a:ext cx="9493304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নবায়নযোগ্য</a:t>
            </a:r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প্রাকৃতিক</a:t>
            </a:r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সম্পদ</a:t>
            </a:r>
            <a:endParaRPr lang="en-US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ACF0E1F-E7E7-047C-0DB7-ABE0EDEC6902}"/>
              </a:ext>
            </a:extLst>
          </p:cNvPr>
          <p:cNvSpPr/>
          <p:nvPr/>
        </p:nvSpPr>
        <p:spPr>
          <a:xfrm>
            <a:off x="4180091" y="1547825"/>
            <a:ext cx="315022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সূর্যের</a:t>
            </a:r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আলো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41668B-E18D-7F10-65D3-E0D5C928E546}"/>
              </a:ext>
            </a:extLst>
          </p:cNvPr>
          <p:cNvSpPr txBox="1"/>
          <p:nvPr/>
        </p:nvSpPr>
        <p:spPr>
          <a:xfrm>
            <a:off x="4713514" y="4669559"/>
            <a:ext cx="363583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পানির</a:t>
            </a:r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স্রোত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95F7BD-FEFE-19D8-C9F4-C957416A1D40}"/>
              </a:ext>
            </a:extLst>
          </p:cNvPr>
          <p:cNvSpPr txBox="1"/>
          <p:nvPr/>
        </p:nvSpPr>
        <p:spPr>
          <a:xfrm>
            <a:off x="8647443" y="2967335"/>
            <a:ext cx="301428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বায়ু</a:t>
            </a:r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প্রবাহ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11F4EA2-1E0E-5E8C-F807-393D8FA964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365" y="4368909"/>
            <a:ext cx="3413963" cy="15329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8CD7EA-73E1-5089-E56C-0D7B940829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365" y="1452265"/>
            <a:ext cx="2693373" cy="17961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B11F046-E7C5-D79F-7E2B-57BA7C6C08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249" y="2257580"/>
            <a:ext cx="3908274" cy="219840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41405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1F94893-9580-59DB-CB63-6C7D7B3970A9}"/>
              </a:ext>
            </a:extLst>
          </p:cNvPr>
          <p:cNvSpPr/>
          <p:nvPr/>
        </p:nvSpPr>
        <p:spPr>
          <a:xfrm>
            <a:off x="0" y="6150114"/>
            <a:ext cx="6738257" cy="70788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dirty="0" err="1">
                <a:solidFill>
                  <a:schemeClr val="tx1"/>
                </a:solidFill>
              </a:rPr>
              <a:t>প্রস্তুতকারী</a:t>
            </a:r>
            <a:r>
              <a:rPr lang="en-US" sz="2000" dirty="0">
                <a:solidFill>
                  <a:schemeClr val="tx1"/>
                </a:solidFill>
              </a:rPr>
              <a:t>: </a:t>
            </a:r>
            <a:r>
              <a:rPr lang="en-US" sz="2000" dirty="0" err="1">
                <a:solidFill>
                  <a:schemeClr val="tx1"/>
                </a:solidFill>
              </a:rPr>
              <a:t>মো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সাইফুদ্দিন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সহ.শি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আফজল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নগর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সপ্রাবি</a:t>
            </a:r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</a:rPr>
              <a:t>সাতকানিয়া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চট্টগ্রাম</a:t>
            </a:r>
            <a:r>
              <a:rPr lang="en-US" sz="2000" dirty="0">
                <a:solidFill>
                  <a:schemeClr val="tx1"/>
                </a:solidFill>
              </a:rPr>
              <a:t>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C372FA-A97B-8E56-676A-94ADF9E7BE6E}"/>
              </a:ext>
            </a:extLst>
          </p:cNvPr>
          <p:cNvSpPr/>
          <p:nvPr/>
        </p:nvSpPr>
        <p:spPr>
          <a:xfrm>
            <a:off x="635693" y="4891481"/>
            <a:ext cx="15039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তেল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31C17E-2D79-8631-10B9-48AF49D92F46}"/>
              </a:ext>
            </a:extLst>
          </p:cNvPr>
          <p:cNvSpPr txBox="1"/>
          <p:nvPr/>
        </p:nvSpPr>
        <p:spPr>
          <a:xfrm>
            <a:off x="2483450" y="4817156"/>
            <a:ext cx="28868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কয়লা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47E084-B6F6-E47C-26F7-0272E3AB0617}"/>
              </a:ext>
            </a:extLst>
          </p:cNvPr>
          <p:cNvSpPr txBox="1"/>
          <p:nvPr/>
        </p:nvSpPr>
        <p:spPr>
          <a:xfrm>
            <a:off x="5119743" y="4753885"/>
            <a:ext cx="278592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প্রাকৃতিক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গ্যাস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1496ECF-4686-65F8-E845-5A57584C0A79}"/>
              </a:ext>
            </a:extLst>
          </p:cNvPr>
          <p:cNvSpPr/>
          <p:nvPr/>
        </p:nvSpPr>
        <p:spPr>
          <a:xfrm>
            <a:off x="2673561" y="113602"/>
            <a:ext cx="8129391" cy="70788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অনবায়নযোগ্য</a:t>
            </a:r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প্রাকৃতিক</a:t>
            </a:r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সম্পদ</a:t>
            </a:r>
            <a:endParaRPr lang="en-US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5112EAB-21C6-C342-703D-7BFC6EC378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1156791"/>
            <a:ext cx="2065773" cy="3423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E6BF50A-8AC1-9C6C-FDF9-0F179F5136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76" y="1147119"/>
            <a:ext cx="2065773" cy="3486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C9A2E9D-6547-04D2-8F8B-CBF301F5F2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814" y="1221507"/>
            <a:ext cx="2482850" cy="3492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2DCD016-60BC-E70B-C66A-FB5D402DCB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96" y="1316803"/>
            <a:ext cx="3820438" cy="25913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4921D3E-CA32-A890-1258-5E5DE075155F}"/>
              </a:ext>
            </a:extLst>
          </p:cNvPr>
          <p:cNvSpPr txBox="1"/>
          <p:nvPr/>
        </p:nvSpPr>
        <p:spPr>
          <a:xfrm>
            <a:off x="8592024" y="4368261"/>
            <a:ext cx="248285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খনিজ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পদার্থ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3968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1" grpId="0"/>
      <p:bldP spid="13" grpId="0" animBg="1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963F46-B958-8B63-1E3E-776712CBC382}"/>
              </a:ext>
            </a:extLst>
          </p:cNvPr>
          <p:cNvSpPr/>
          <p:nvPr/>
        </p:nvSpPr>
        <p:spPr>
          <a:xfrm>
            <a:off x="3401182" y="1188639"/>
            <a:ext cx="6266460" cy="92333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এসো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দলে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কাজ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করি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!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AD8CFCF-7184-6D6C-7B19-B4F8D6396E13}"/>
              </a:ext>
            </a:extLst>
          </p:cNvPr>
          <p:cNvSpPr/>
          <p:nvPr/>
        </p:nvSpPr>
        <p:spPr>
          <a:xfrm>
            <a:off x="2367420" y="2843408"/>
            <a:ext cx="866801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তোমাদের</a:t>
            </a:r>
            <a:r>
              <a:rPr lang="en-US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বাড়ির</a:t>
            </a:r>
            <a:r>
              <a:rPr lang="en-US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আশে-পাশে</a:t>
            </a:r>
            <a:r>
              <a:rPr lang="en-US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দৃশ্যমান</a:t>
            </a:r>
            <a:endParaRPr lang="en-US" sz="3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নবায়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নযোগ্য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ও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অনবায়নযোগ্য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36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প্রাকৃতিক</a:t>
            </a:r>
            <a:r>
              <a:rPr lang="en-US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সম্পদের</a:t>
            </a:r>
            <a:r>
              <a:rPr lang="en-US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উদাহরণ</a:t>
            </a:r>
            <a:r>
              <a:rPr lang="en-US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দাও</a:t>
            </a:r>
            <a:r>
              <a:rPr lang="en-US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562088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272</TotalTime>
  <Words>244</Words>
  <Application>Microsoft Office PowerPoint</Application>
  <PresentationFormat>Widescreen</PresentationFormat>
  <Paragraphs>48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Tw Cen MT</vt:lpstr>
      <vt:lpstr>Droplet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WPBX4125BLF092403979</dc:creator>
  <cp:lastModifiedBy>Pedp4 WPBX4125BLF092403979</cp:lastModifiedBy>
  <cp:revision>21</cp:revision>
  <dcterms:created xsi:type="dcterms:W3CDTF">2026-07-22T04:01:19Z</dcterms:created>
  <dcterms:modified xsi:type="dcterms:W3CDTF">2026-08-07T15:51:40Z</dcterms:modified>
</cp:coreProperties>
</file>