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372" r:id="rId5"/>
    <p:sldId id="350" r:id="rId6"/>
    <p:sldId id="365" r:id="rId7"/>
    <p:sldId id="366" r:id="rId8"/>
    <p:sldId id="367" r:id="rId9"/>
    <p:sldId id="369" r:id="rId10"/>
    <p:sldId id="356" r:id="rId11"/>
    <p:sldId id="357" r:id="rId12"/>
    <p:sldId id="373" r:id="rId13"/>
    <p:sldId id="359" r:id="rId14"/>
    <p:sldId id="361" r:id="rId15"/>
    <p:sldId id="362" r:id="rId16"/>
    <p:sldId id="364" r:id="rId17"/>
    <p:sldId id="371" r:id="rId18"/>
    <p:sldId id="35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6316"/>
    <a:srgbClr val="FFFFFF"/>
    <a:srgbClr val="F9E0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E171933-4619-4E11-9A3F-F7608DF75F80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outlineViewPr>
    <p:cViewPr>
      <p:scale>
        <a:sx n="33" d="100"/>
        <a:sy n="33" d="100"/>
      </p:scale>
      <p:origin x="0" y="-1137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264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82B951-AFFF-3499-FDE3-02A7F0BD15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E5896A-FCE2-110F-B202-A8E435372D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69F83-204D-4778-AAD0-A0F851A3AEEE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1BFBA0-47AD-543A-6AE4-769D8F8658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FC355-FEF6-ED8F-8D0E-F362E204A0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69D59-B021-49CB-887D-52B8FEE1CE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069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9:08:07.31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E3C21-C3CB-4B8D-9033-56C1B3CE75FA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32C3C-A191-48C2-A7E8-9C96AF841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39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119DE-88F8-A52C-CF66-A49C5238E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0CB920-8F11-4ED7-9FC7-8A8B78CED0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BEFC38-E318-084D-80C9-45771EFFF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39CA5-BC6D-DDA9-1A1B-EA332A6CF9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390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5802E-3840-F0FA-1277-519B9ACEA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B96EC5-B8D8-ACCF-5ABA-9365A6D55F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EE5F36-9E81-CA92-0D35-90AC1BB453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74256-DB73-454C-A857-138D120D2B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906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19573-E554-CC5C-8C27-953AAC6F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A7C38B-AA7C-13A0-76CF-82322B8303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E585D1-36DB-1327-7AE3-48F0F61351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04B17-19EF-8EA4-DCDE-D601DDA01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592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893C7-42F1-4A4D-2467-3A8917226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9F4C50-C3D3-1CA5-B75E-59572A8928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F820E0-BE5E-A24F-AB2C-556F0205D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CA2B9-6DC4-5E58-3916-6568803A00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3326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9CCD6-D560-8E04-C80F-3C55A4265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FDB346-A315-86D3-1628-5AB62514CA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8BE647-193F-5EF9-FBBB-C34DA4818B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95250-447C-2EB1-80B6-B67D2215A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5633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17986-C109-F59E-0FB3-F10A65320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ACE99F-86CB-FEF7-DF88-34A53D2D1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D81001-9228-211C-6C34-4C0F5FC51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0080B-B5CD-8BD5-7709-75027F1B68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4276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118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355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FA8B7-4AED-6757-E576-DA550D97B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B26087-9EA3-A4BF-9AB5-13BA82DA13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EB3BB2-DDC4-51DD-B6ED-FD8F0BF27C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963AC-C2EF-9840-E32B-DBF087ABA9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12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E538D-1B55-8219-ACFA-E06882665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4AD78B-659E-D3B2-41E0-282DCF71C9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26DB3E-2C17-3CE7-9ABC-27EBAB7C2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F80F17-E92B-A75C-5550-34D2CD7DCA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546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8B535-3D10-4E60-ED41-BD4DB7C3C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FFA029-425A-31D4-8E7D-B417A9B49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028E03-7BE6-25C5-1E09-3602E1431F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EB253-A1A8-B0B3-D509-121DE21C44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634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39626-3215-CEAF-FC80-A965709DD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8FBE25-0CBC-DCBB-0A4D-A23223982C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D53AA3-DBAF-A458-EB4A-D11F7CC13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7E873-918F-2F72-DAC9-75B89683DE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531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C5C2-611C-5D56-6661-95238483F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5F5091-2CFF-B816-393B-3F5A05DCF0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9A8D5B-1810-D87B-210E-CCC25D4E2A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AAD13-78FC-640C-BAC9-A8EEB669D1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9292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1592E-2C04-1F78-E89C-BBC9F5DCE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3317CD-55CF-9A60-FEE1-61E33E7115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26C826-60E8-F2EE-84F1-85457A22F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E9FF3-0295-9FCF-2EE4-519463A46A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835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3AA39-232C-81F7-F254-679481BDF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2AAD75-59EF-E486-3990-A4C8E8481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BDFDFA-8AC5-A66E-8021-31C35DDA2B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893888-5253-248F-C34E-8CA4F53523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763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ECDFC6B-0742-962E-44A1-19C9C173B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0848" y="425303"/>
            <a:ext cx="11305217" cy="6007394"/>
          </a:xfrm>
          <a:prstGeom prst="rect">
            <a:avLst/>
          </a:prstGeom>
          <a:effectLst/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001" y="633046"/>
            <a:ext cx="10571998" cy="3366198"/>
          </a:xfrm>
          <a:ln>
            <a:noFill/>
          </a:ln>
          <a:effectLst/>
        </p:spPr>
        <p:txBody>
          <a:bodyPr/>
          <a:lstStyle>
            <a:lvl1pPr algn="ctr">
              <a:defRPr sz="7200" b="1" spc="-30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236985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12B799F-04B8-4A62-EB7D-F17311231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56500" y="0"/>
            <a:ext cx="46355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F310BE-5861-E73D-5979-D11A97151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0270" y="487680"/>
            <a:ext cx="6482080" cy="590296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12F5E6-EC22-5E10-94FB-5E546A7B9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95630" y="477518"/>
            <a:ext cx="6482079" cy="591312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6952" y="477518"/>
            <a:ext cx="3829465" cy="2693887"/>
          </a:xfrm>
          <a:noFill/>
          <a:effectLst/>
        </p:spPr>
        <p:txBody>
          <a:bodyPr anchor="b"/>
          <a:lstStyle>
            <a:lvl1pPr algn="l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14BBA88A-FAA8-CE13-2A76-BF8B014AE34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952500" y="909638"/>
            <a:ext cx="5578475" cy="5038725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E96890F-0832-5087-193F-70CF33DEE0A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36953" y="3449781"/>
            <a:ext cx="3829465" cy="2940860"/>
          </a:xfrm>
          <a:effectLst/>
        </p:spPr>
        <p:txBody>
          <a:bodyPr anchor="t"/>
          <a:lstStyle>
            <a:lvl1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2818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9176A3-24B8-086B-739F-2B3DCE8BE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96EFAA-0851-646A-8758-C20243901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373" y="571501"/>
            <a:ext cx="11139054" cy="1028699"/>
          </a:xfrm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E10735F5-6B7D-348D-AC70-8BC10CB5F70A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1860550"/>
            <a:ext cx="10515600" cy="4198938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634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FDAFCA1-BDD9-1108-8F95-E3FC1A793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0800000">
            <a:off x="0" y="0"/>
            <a:ext cx="11532896" cy="6858000"/>
            <a:chOff x="659106" y="0"/>
            <a:chExt cx="11532896" cy="6858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4BFDB24-6BE4-2FC0-F772-DC1DE926E485}"/>
                </a:ext>
              </a:extLst>
            </p:cNvPr>
            <p:cNvSpPr/>
            <p:nvPr/>
          </p:nvSpPr>
          <p:spPr>
            <a:xfrm>
              <a:off x="5995086" y="0"/>
              <a:ext cx="6196916" cy="6858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254000" dist="508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131EABEA-AB8A-5E4C-A6DD-8F32B70E90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-1353" t="-388" r="-1" b="-254"/>
            <a:stretch/>
          </p:blipFill>
          <p:spPr>
            <a:xfrm flipH="1">
              <a:off x="659106" y="1956391"/>
              <a:ext cx="4878094" cy="2780414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2279AAC-0D81-D3CD-3F0F-E8CEE0F56D43}"/>
                </a:ext>
              </a:extLst>
            </p:cNvPr>
            <p:cNvSpPr/>
            <p:nvPr/>
          </p:nvSpPr>
          <p:spPr>
            <a:xfrm>
              <a:off x="1328303" y="776532"/>
              <a:ext cx="3434316" cy="50182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542" y="132080"/>
            <a:ext cx="4928894" cy="6507711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0720B2D-C199-57FA-9453-DBFB607BA9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29500" y="992188"/>
            <a:ext cx="3425825" cy="5018087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858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s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11222B-29F6-BF2A-09DE-82F659638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035F993-EADB-1C5A-7158-41E510B70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12E34E-DBAF-BA5D-15D9-E69A05535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1889759"/>
            <a:ext cx="11424920" cy="45429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935" y="571499"/>
            <a:ext cx="11118274" cy="1154114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BF6A552-CE6A-3977-8507-74A1C4C4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41667" y="2461056"/>
            <a:ext cx="3626424" cy="3721535"/>
          </a:xfrm>
          <a:effectLst/>
        </p:spPr>
        <p:txBody>
          <a:bodyPr anchor="t">
            <a:normAutofit/>
          </a:bodyPr>
          <a:lstStyle>
            <a:lvl1pPr marL="285750" indent="-28575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400"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4C80689F-A123-F6D7-2AA8-9166317EF42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995282" y="2440275"/>
            <a:ext cx="5164553" cy="3721534"/>
          </a:xfrm>
          <a:effectLst/>
        </p:spPr>
        <p:txBody>
          <a:bodyPr anchor="t">
            <a:normAutofit/>
          </a:bodyPr>
          <a:lstStyle>
            <a:lvl1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  <a:lvl2pPr marL="347472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8202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F4DCF8-BA15-AB79-2D14-040F5A063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D22DD7-291D-E347-8A4C-07E31E681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92299" y="-2231063"/>
            <a:ext cx="6007395" cy="1132012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660" y="1017858"/>
            <a:ext cx="10650681" cy="2719255"/>
          </a:xfrm>
          <a:noFill/>
          <a:effectLst/>
        </p:spPr>
        <p:txBody>
          <a:bodyPr anchor="b"/>
          <a:lstStyle>
            <a:lvl1pPr algn="ctr">
              <a:defRPr sz="7200" spc="-300" baseline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0FE23B-34E3-BAAF-E01D-BE221B4A94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660" y="4042066"/>
            <a:ext cx="10650681" cy="2296843"/>
          </a:xfrm>
          <a:effectLst/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272508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DBC817-DA57-A518-5544-0D3B819C7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873FFF3-C7B6-C678-1B03-17FBD0D5A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6174" y="425303"/>
            <a:ext cx="5379242" cy="598343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217" y="924167"/>
            <a:ext cx="4383156" cy="5009322"/>
          </a:xfrm>
          <a:solidFill>
            <a:schemeClr val="accent1">
              <a:lumMod val="50000"/>
            </a:schemeClr>
          </a:solidFill>
          <a:effectLst>
            <a:outerShdw blurRad="254000" dist="50800" dir="2700000" algn="ctr" rotWithShape="0">
              <a:prstClr val="black">
                <a:alpha val="25000"/>
              </a:prstClr>
            </a:outerShdw>
          </a:effectLst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0FE23B-34E3-BAAF-E01D-BE221B4A94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00800" y="924512"/>
            <a:ext cx="4750904" cy="5008977"/>
          </a:xfrm>
        </p:spPr>
        <p:txBody>
          <a:bodyPr/>
          <a:lstStyle>
            <a:lvl1pPr marL="0" indent="0">
              <a:buNone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543050" indent="-171450">
              <a:buFont typeface="Arial" panose="020B0604020202020204" pitchFamily="34" charset="0"/>
              <a:buChar char="•"/>
              <a:defRPr/>
            </a:lvl4pPr>
            <a:lvl5pPr marL="2000250" indent="-1714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79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05E210-05B5-5EA1-C778-30BB3A494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9987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792193-1165-3487-6FB9-133CB518C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90924" y="-2235006"/>
            <a:ext cx="6010147" cy="11320132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001" y="1741064"/>
            <a:ext cx="10571998" cy="1928264"/>
          </a:xfrm>
          <a:ln>
            <a:noFill/>
          </a:ln>
          <a:effectLst/>
        </p:spPr>
        <p:txBody>
          <a:bodyPr/>
          <a:lstStyle>
            <a:lvl1pPr algn="ctr">
              <a:defRPr sz="3600" spc="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0000" y="3694102"/>
            <a:ext cx="10572000" cy="896468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480000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1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8905615-9FD2-EBB3-89AB-555B373EB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3955" y="414670"/>
            <a:ext cx="7132110" cy="60180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B638DB-3E00-7F4B-D4B7-9D7F09056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459" y="420624"/>
            <a:ext cx="4183496" cy="601675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0EED07-CDD5-9244-28FA-5195E6795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35934" y="422551"/>
            <a:ext cx="4183495" cy="601014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717" y="924339"/>
            <a:ext cx="3990110" cy="500932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B5AB4E8D-8B32-8B00-8152-856C592BAB3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46793" y="924340"/>
            <a:ext cx="5684373" cy="5009322"/>
          </a:xfrm>
          <a:effectLst/>
        </p:spPr>
        <p:txBody>
          <a:bodyPr lIns="0" rIns="0"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1pPr>
            <a:lvl2pPr marL="4572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2pPr>
            <a:lvl3pPr marL="9144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3pPr>
            <a:lvl4pPr marL="13716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4pPr>
            <a:lvl5pPr marL="18288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769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3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4A700F-42CA-D7A9-D709-C0017521B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rgbClr val="F9E0B9"/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61DA139-D8FD-A752-758D-4F836DFB2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353" t="-388" r="-1" b="-254"/>
          <a:stretch/>
        </p:blipFill>
        <p:spPr>
          <a:xfrm rot="16200000" flipH="1">
            <a:off x="210940" y="1589892"/>
            <a:ext cx="5245922" cy="3667583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5516" y="1433219"/>
            <a:ext cx="5695102" cy="2092049"/>
          </a:xfrm>
          <a:noFill/>
          <a:effectLst/>
        </p:spPr>
        <p:txBody>
          <a:bodyPr anchor="b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96F37D4-7152-EA75-8D7D-D8F7D6DD9C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50099" y="1974707"/>
            <a:ext cx="2907792" cy="2907792"/>
          </a:xfrm>
          <a:solidFill>
            <a:srgbClr val="F9E0B9"/>
          </a:solidFill>
          <a:effectLst/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AFBE5B12-0D10-DA99-093A-2C4FB738B21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6789" y="3525268"/>
            <a:ext cx="5683829" cy="2595429"/>
          </a:xfrm>
          <a:effectLst/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b="1">
                <a:solidFill>
                  <a:schemeClr val="accent1">
                    <a:lumMod val="50000"/>
                  </a:schemeClr>
                </a:solidFill>
              </a:defRPr>
            </a:lvl1pPr>
            <a:lvl2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95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1D7C89-8451-1944-C2B3-53AADAC99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78" y="422551"/>
            <a:ext cx="4223822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6B15EB-5194-C74B-F881-D3DCBE854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5499" y="422551"/>
            <a:ext cx="7144823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935" y="633845"/>
            <a:ext cx="3990110" cy="219248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5614EF-4CFA-2D69-0F78-9D7409E2337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47423" y="3174531"/>
            <a:ext cx="3772622" cy="3122360"/>
          </a:xfrm>
          <a:effectLst/>
        </p:spPr>
        <p:txBody>
          <a:bodyPr rIns="274320" anchor="t"/>
          <a:lstStyle>
            <a:lvl1pPr marL="283464" indent="-28346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D6637B-A7C5-34FF-5B51-32392DAEABB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37732" y="946205"/>
            <a:ext cx="5971020" cy="5161655"/>
          </a:xfrm>
        </p:spPr>
        <p:txBody>
          <a:bodyPr/>
          <a:lstStyle/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164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3E625C-F0A4-564D-CEE2-6B3595CEB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1889" y="0"/>
            <a:ext cx="6230111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445" y="157637"/>
            <a:ext cx="4851694" cy="2190705"/>
          </a:xfrm>
          <a:noFill/>
          <a:effectLst/>
        </p:spPr>
        <p:txBody>
          <a:bodyPr anchor="b"/>
          <a:lstStyle>
            <a:lvl1pPr algn="l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4D8C78-00C3-F3D7-17C3-F1667E463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0999" y="422551"/>
            <a:ext cx="5124893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13E61FD-F54A-5F86-FCED-3BD4C8AA4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353" t="-388" r="-1" b="-254"/>
          <a:stretch/>
        </p:blipFill>
        <p:spPr>
          <a:xfrm flipH="1">
            <a:off x="659106" y="3429000"/>
            <a:ext cx="4589830" cy="27804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F0290F-2D31-F9FB-AD35-B76947AF1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36863" y="776532"/>
            <a:ext cx="3434316" cy="50182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347A5B6-0F99-C044-C209-F3190EEFA3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6663" y="776288"/>
            <a:ext cx="3433762" cy="5018087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E96890F-0832-5087-193F-70CF33DEE0A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592615" y="2505979"/>
            <a:ext cx="4837385" cy="3926717"/>
          </a:xfrm>
          <a:effectLst/>
        </p:spPr>
        <p:txBody>
          <a:bodyPr anchor="t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6681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4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6DB3CB-355C-968A-7F5F-71E03504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2" y="0"/>
            <a:ext cx="1219200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81D7C89-8451-1944-C2B3-53AADAC99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78" y="422551"/>
            <a:ext cx="4223822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6B15EB-5194-C74B-F881-D3DCBE854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5499" y="422551"/>
            <a:ext cx="7144823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935" y="924339"/>
            <a:ext cx="3990110" cy="500932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D6637B-A7C5-34FF-5B51-32392DAEABB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153836" y="1371602"/>
            <a:ext cx="6177309" cy="1953489"/>
          </a:xfrm>
          <a:effectLst/>
        </p:spPr>
        <p:txBody>
          <a:bodyPr anchor="t"/>
          <a:lstStyle>
            <a:lvl1pPr marL="283464" indent="-28346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7429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87279F-936E-0F41-B533-7990D668D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53836" y="3446156"/>
            <a:ext cx="6177309" cy="0"/>
          </a:xfrm>
          <a:prstGeom prst="line">
            <a:avLst/>
          </a:prstGeom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CDD03AA1-6D53-FEB1-9B22-57C1066DA33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53836" y="3745924"/>
            <a:ext cx="6177309" cy="2238918"/>
          </a:xfrm>
          <a:effectLst/>
        </p:spPr>
        <p:txBody>
          <a:bodyPr anchor="t"/>
          <a:lstStyle>
            <a:lvl1pPr marL="283464" indent="-28346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7429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9371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9176A3-24B8-086B-739F-2B3DCE8BE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96EFAA-0851-646A-8758-C20243901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001" y="685800"/>
            <a:ext cx="10571998" cy="2983528"/>
          </a:xfrm>
          <a:effectLst/>
        </p:spPr>
        <p:txBody>
          <a:bodyPr/>
          <a:lstStyle>
            <a:lvl1pPr algn="ctr">
              <a:defRPr sz="3600" spc="0" baseline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2340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6F7BD38-A805-4B2C-9BDF-D56E94387879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68" r:id="rId2"/>
    <p:sldLayoutId id="2147483669" r:id="rId3"/>
    <p:sldLayoutId id="2147483684" r:id="rId4"/>
    <p:sldLayoutId id="2147483672" r:id="rId5"/>
    <p:sldLayoutId id="2147483687" r:id="rId6"/>
    <p:sldLayoutId id="2147483671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85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 baseline="0">
          <a:ln>
            <a:noFill/>
          </a:ln>
          <a:solidFill>
            <a:srgbClr val="FEFEFE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customXml" Target="../ink/ink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2.mp3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9.xml"/><Relationship Id="rId4" Type="http://schemas.openxmlformats.org/officeDocument/2006/relationships/audio" Target="../media/media2.mp3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A62CC-6540-18F3-BCDA-507DFE3B3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D1B515-6D81-84AD-F0B7-EAFC7AAD2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75" y="429985"/>
            <a:ext cx="5739425" cy="59980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547455-8D24-2A76-B1BF-8465DBC6F322}"/>
              </a:ext>
            </a:extLst>
          </p:cNvPr>
          <p:cNvSpPr txBox="1"/>
          <p:nvPr/>
        </p:nvSpPr>
        <p:spPr>
          <a:xfrm>
            <a:off x="6694714" y="925286"/>
            <a:ext cx="425631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</a:rPr>
              <a:t>Unit – 7</a:t>
            </a:r>
          </a:p>
          <a:p>
            <a:r>
              <a:rPr lang="en-US" sz="4000" b="1" dirty="0"/>
              <a:t>Lesson – 2,3,4 </a:t>
            </a:r>
          </a:p>
          <a:p>
            <a:r>
              <a:rPr lang="en-US" sz="3600" b="1" dirty="0"/>
              <a:t>Page no: 67-69</a:t>
            </a:r>
          </a:p>
          <a:p>
            <a:endParaRPr lang="en-US" sz="4000" b="1" dirty="0">
              <a:solidFill>
                <a:schemeClr val="accent3"/>
              </a:solidFill>
            </a:endParaRPr>
          </a:p>
          <a:p>
            <a:r>
              <a:rPr lang="en-US" sz="3600" b="1" dirty="0">
                <a:solidFill>
                  <a:schemeClr val="accent3"/>
                </a:solidFill>
              </a:rPr>
              <a:t>Shapes and sizes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5BA4A0-9CAF-D041-5B92-6A1218FE520D}"/>
              </a:ext>
            </a:extLst>
          </p:cNvPr>
          <p:cNvSpPr txBox="1"/>
          <p:nvPr/>
        </p:nvSpPr>
        <p:spPr>
          <a:xfrm>
            <a:off x="6694714" y="4630588"/>
            <a:ext cx="48223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B9305"/>
                </a:solidFill>
                <a:latin typeface="+mj-lt"/>
                <a:cs typeface="Kalpurush" panose="02000600000000000000" pitchFamily="2" charset="0"/>
              </a:rPr>
              <a:t>Created by: Manik Hossain</a:t>
            </a:r>
          </a:p>
          <a:p>
            <a:r>
              <a:rPr lang="en-US" sz="2400" b="1" dirty="0" err="1">
                <a:solidFill>
                  <a:srgbClr val="EB9305"/>
                </a:solidFill>
                <a:latin typeface="+mj-lt"/>
                <a:cs typeface="Kalpurush" panose="02000600000000000000" pitchFamily="2" charset="0"/>
              </a:rPr>
              <a:t>Siddik</a:t>
            </a:r>
            <a:r>
              <a:rPr lang="en-US" sz="2400" b="1" dirty="0">
                <a:solidFill>
                  <a:srgbClr val="EB9305"/>
                </a:solidFill>
                <a:latin typeface="+mj-lt"/>
                <a:cs typeface="Kalpurush" panose="02000600000000000000" pitchFamily="2" charset="0"/>
              </a:rPr>
              <a:t> Mia Govt Primary School</a:t>
            </a:r>
          </a:p>
          <a:p>
            <a:r>
              <a:rPr lang="en-US" sz="2400" b="1" dirty="0">
                <a:solidFill>
                  <a:srgbClr val="EB9305"/>
                </a:solidFill>
                <a:latin typeface="+mj-lt"/>
                <a:cs typeface="Kalpurush" panose="02000600000000000000" pitchFamily="2" charset="0"/>
              </a:rPr>
              <a:t>Mohammadpur, Dhaka </a:t>
            </a:r>
          </a:p>
        </p:txBody>
      </p:sp>
    </p:spTree>
    <p:extLst>
      <p:ext uri="{BB962C8B-B14F-4D97-AF65-F5344CB8AC3E}">
        <p14:creationId xmlns:p14="http://schemas.microsoft.com/office/powerpoint/2010/main" val="1475629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EB663-8927-D7C9-F4BB-183C14FAD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26FFF1-E649-690E-47BF-414F886A3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4856" y="435429"/>
            <a:ext cx="4318000" cy="59871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F6A26E-A9FB-9B3E-18E0-B1324F6AEC84}"/>
              </a:ext>
            </a:extLst>
          </p:cNvPr>
          <p:cNvSpPr txBox="1"/>
          <p:nvPr/>
        </p:nvSpPr>
        <p:spPr>
          <a:xfrm>
            <a:off x="1984831" y="1458686"/>
            <a:ext cx="2732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Mr. Shape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3BC994-E0F3-B9FE-3760-F54D149A050D}"/>
              </a:ext>
            </a:extLst>
          </p:cNvPr>
          <p:cNvSpPr txBox="1"/>
          <p:nvPr/>
        </p:nvSpPr>
        <p:spPr>
          <a:xfrm>
            <a:off x="873010" y="2455015"/>
            <a:ext cx="5897903" cy="1947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atin typeface="+mj-lt"/>
                <a:cs typeface="Kalpurush" panose="02000600000000000000" pitchFamily="2" charset="0"/>
              </a:rPr>
              <a:t>Look at Mr. Shape How many shape can you find?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+mj-lt"/>
                <a:cs typeface="Kalpurush" panose="02000600000000000000" pitchFamily="2" charset="0"/>
              </a:rPr>
              <a:t>You can </a:t>
            </a:r>
            <a:r>
              <a:rPr lang="en-US" sz="2800" b="1" dirty="0" err="1">
                <a:latin typeface="+mj-lt"/>
                <a:cs typeface="Kalpurush" panose="02000600000000000000" pitchFamily="2" charset="0"/>
              </a:rPr>
              <a:t>colour</a:t>
            </a:r>
            <a:r>
              <a:rPr lang="en-US" sz="2800" b="1" dirty="0">
                <a:latin typeface="+mj-lt"/>
                <a:cs typeface="Kalpurush" panose="02000600000000000000" pitchFamily="2" charset="0"/>
              </a:rPr>
              <a:t> them to find. </a:t>
            </a:r>
          </a:p>
        </p:txBody>
      </p:sp>
    </p:spTree>
    <p:extLst>
      <p:ext uri="{BB962C8B-B14F-4D97-AF65-F5344CB8AC3E}">
        <p14:creationId xmlns:p14="http://schemas.microsoft.com/office/powerpoint/2010/main" val="201808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5810C-A60B-2C01-0482-FF0D5B954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FD0A1A-C99F-5642-C7D6-DE91496C2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372" y="456239"/>
            <a:ext cx="4031343" cy="594552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22F5DAF-A073-B32F-E94F-A8DCEAC397DF}"/>
                  </a:ext>
                </a:extLst>
              </p14:cNvPr>
              <p14:cNvContentPartPr/>
              <p14:nvPr/>
            </p14:nvContentPartPr>
            <p14:xfrm>
              <a:off x="5507983" y="1839480"/>
              <a:ext cx="360" cy="3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22F5DAF-A073-B32F-E94F-A8DCEAC397D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01863" y="1833360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CCBE310-9BD9-D143-B56A-AE7CE98BA467}"/>
              </a:ext>
            </a:extLst>
          </p:cNvPr>
          <p:cNvSpPr txBox="1"/>
          <p:nvPr/>
        </p:nvSpPr>
        <p:spPr>
          <a:xfrm>
            <a:off x="6161654" y="949600"/>
            <a:ext cx="5652974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Mr. </a:t>
            </a:r>
            <a:r>
              <a:rPr lang="en-US" sz="2800" b="1" dirty="0" err="1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Shapre</a:t>
            </a: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has five circles.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CDD429-A912-20D7-EE6D-1DB11FFD95A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687" r="80998" b="24631"/>
          <a:stretch>
            <a:fillRect/>
          </a:stretch>
        </p:blipFill>
        <p:spPr>
          <a:xfrm>
            <a:off x="5172594" y="805415"/>
            <a:ext cx="923405" cy="9436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295933-9674-DBC7-DA24-A5E1827A42D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696" t="9484" r="57054" b="26221"/>
          <a:stretch>
            <a:fillRect/>
          </a:stretch>
        </p:blipFill>
        <p:spPr>
          <a:xfrm>
            <a:off x="5172593" y="2161178"/>
            <a:ext cx="923406" cy="8264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3022D7D-D45D-AD91-C7EF-8D825D8EA0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1161" t="10518" b="27132"/>
          <a:stretch>
            <a:fillRect/>
          </a:stretch>
        </p:blipFill>
        <p:spPr>
          <a:xfrm rot="16200000">
            <a:off x="4963025" y="3678745"/>
            <a:ext cx="1273865" cy="5784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3FF8F8-FB9C-0996-F43F-5B64662954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3482" t="9046" r="30357" b="22637"/>
          <a:stretch>
            <a:fillRect/>
          </a:stretch>
        </p:blipFill>
        <p:spPr>
          <a:xfrm>
            <a:off x="5172593" y="4858116"/>
            <a:ext cx="923404" cy="7750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6E7D1E0-F004-14E4-F18E-4A58B7C5F822}"/>
              </a:ext>
            </a:extLst>
          </p:cNvPr>
          <p:cNvSpPr txBox="1"/>
          <p:nvPr/>
        </p:nvSpPr>
        <p:spPr>
          <a:xfrm>
            <a:off x="6161654" y="2161178"/>
            <a:ext cx="5652974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Mr. </a:t>
            </a:r>
            <a:r>
              <a:rPr lang="en-US" sz="2800" b="1" dirty="0" err="1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Shapre</a:t>
            </a: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has three squares.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C401B7-E389-7344-9E4C-E33C523ACD27}"/>
              </a:ext>
            </a:extLst>
          </p:cNvPr>
          <p:cNvSpPr txBox="1"/>
          <p:nvPr/>
        </p:nvSpPr>
        <p:spPr>
          <a:xfrm>
            <a:off x="6161654" y="3428999"/>
            <a:ext cx="5652974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Mr. </a:t>
            </a:r>
            <a:r>
              <a:rPr lang="en-US" sz="2800" b="1" dirty="0" err="1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Shapre</a:t>
            </a: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has four rectangles.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261EE6-C27B-152A-2F1E-1434FA80263D}"/>
              </a:ext>
            </a:extLst>
          </p:cNvPr>
          <p:cNvSpPr txBox="1"/>
          <p:nvPr/>
        </p:nvSpPr>
        <p:spPr>
          <a:xfrm>
            <a:off x="6161654" y="4781372"/>
            <a:ext cx="5652974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Mr. </a:t>
            </a:r>
            <a:r>
              <a:rPr lang="en-US" sz="2800" b="1" dirty="0" err="1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Shapre</a:t>
            </a: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has three triangles. </a:t>
            </a:r>
          </a:p>
        </p:txBody>
      </p:sp>
    </p:spTree>
    <p:extLst>
      <p:ext uri="{BB962C8B-B14F-4D97-AF65-F5344CB8AC3E}">
        <p14:creationId xmlns:p14="http://schemas.microsoft.com/office/powerpoint/2010/main" val="349543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E0FD4-BE66-A640-619F-DC6135FF4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0721C-A710-60A6-E886-0967C2B5B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342" y="732281"/>
            <a:ext cx="10711543" cy="53934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BF22FA-9C00-64A1-F4A6-ED2FB882FDD1}"/>
              </a:ext>
            </a:extLst>
          </p:cNvPr>
          <p:cNvSpPr txBox="1"/>
          <p:nvPr/>
        </p:nvSpPr>
        <p:spPr>
          <a:xfrm>
            <a:off x="3755911" y="2136143"/>
            <a:ext cx="114266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Five</a:t>
            </a: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153BD1-A648-F35E-71D3-C9F8FA884095}"/>
              </a:ext>
            </a:extLst>
          </p:cNvPr>
          <p:cNvSpPr txBox="1"/>
          <p:nvPr/>
        </p:nvSpPr>
        <p:spPr>
          <a:xfrm>
            <a:off x="3755911" y="2963458"/>
            <a:ext cx="114266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Three</a:t>
            </a: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B7F37F-0D02-6456-FACB-33B7DFC7D4AF}"/>
              </a:ext>
            </a:extLst>
          </p:cNvPr>
          <p:cNvSpPr txBox="1"/>
          <p:nvPr/>
        </p:nvSpPr>
        <p:spPr>
          <a:xfrm>
            <a:off x="3755911" y="3889280"/>
            <a:ext cx="114266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Three</a:t>
            </a: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338E12-5914-7B72-9E6B-4821BA1BD83E}"/>
              </a:ext>
            </a:extLst>
          </p:cNvPr>
          <p:cNvSpPr txBox="1"/>
          <p:nvPr/>
        </p:nvSpPr>
        <p:spPr>
          <a:xfrm>
            <a:off x="3777682" y="4815102"/>
            <a:ext cx="114266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Four</a:t>
            </a:r>
            <a:r>
              <a:rPr lang="en-US" sz="28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545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84551-2EDE-68C3-13E3-677E24FC9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23762F-AD30-7969-C109-56455F43BF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372" y="431266"/>
            <a:ext cx="4042229" cy="59954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9AABD4-3FD2-B7D9-0A4E-E3477F304FF8}"/>
              </a:ext>
            </a:extLst>
          </p:cNvPr>
          <p:cNvSpPr txBox="1"/>
          <p:nvPr/>
        </p:nvSpPr>
        <p:spPr>
          <a:xfrm>
            <a:off x="4702969" y="641552"/>
            <a:ext cx="4887345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I am Mr. Shape, </a:t>
            </a:r>
            <a:r>
              <a:rPr lang="en-US" sz="2400" b="1" dirty="0">
                <a:solidFill>
                  <a:srgbClr val="FFFF00"/>
                </a:solidFill>
                <a:cs typeface="Kalpurush" panose="02000600000000000000" pitchFamily="2" charset="0"/>
              </a:rPr>
              <a:t>look at me.</a:t>
            </a: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FFFF00"/>
              </a:solidFill>
              <a:latin typeface="+mj-lt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5FCE52-D761-B3F4-CFF7-6843A83C293D}"/>
              </a:ext>
            </a:extLst>
          </p:cNvPr>
          <p:cNvSpPr txBox="1"/>
          <p:nvPr/>
        </p:nvSpPr>
        <p:spPr>
          <a:xfrm>
            <a:off x="4702969" y="1213435"/>
            <a:ext cx="6607289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I have circles, </a:t>
            </a:r>
            <a:r>
              <a:rPr lang="en-US" sz="2400" b="1" dirty="0">
                <a:solidFill>
                  <a:srgbClr val="FFFF00"/>
                </a:solidFill>
                <a:cs typeface="Kalpurush" panose="02000600000000000000" pitchFamily="2" charset="0"/>
              </a:rPr>
              <a:t>squares, triangles and Rectangles.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D6EF7F-4236-3E91-2910-9D548D602468}"/>
              </a:ext>
            </a:extLst>
          </p:cNvPr>
          <p:cNvSpPr txBox="1"/>
          <p:nvPr/>
        </p:nvSpPr>
        <p:spPr>
          <a:xfrm>
            <a:off x="4702969" y="2287332"/>
            <a:ext cx="5055563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As many as there could be.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90E307-0B8B-7E1B-D4C1-CB493DFAA54F}"/>
              </a:ext>
            </a:extLst>
          </p:cNvPr>
          <p:cNvSpPr txBox="1"/>
          <p:nvPr/>
        </p:nvSpPr>
        <p:spPr>
          <a:xfrm>
            <a:off x="4702969" y="2857117"/>
            <a:ext cx="6770574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My eyes are round and so is my face,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CAC37A-7190-98A1-ED27-8AE9BFDCA5BD}"/>
              </a:ext>
            </a:extLst>
          </p:cNvPr>
          <p:cNvSpPr txBox="1"/>
          <p:nvPr/>
        </p:nvSpPr>
        <p:spPr>
          <a:xfrm>
            <a:off x="4702969" y="3429000"/>
            <a:ext cx="6879432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My body is square if you haven't noticed, in case.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82D89E-49C3-FE62-F486-7D33EE145D45}"/>
              </a:ext>
            </a:extLst>
          </p:cNvPr>
          <p:cNvSpPr txBox="1"/>
          <p:nvPr/>
        </p:nvSpPr>
        <p:spPr>
          <a:xfrm>
            <a:off x="4702969" y="4471818"/>
            <a:ext cx="6770574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My arms are rectangles and so are my legs.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1399BE-6637-5626-7AA4-C760A2172698}"/>
              </a:ext>
            </a:extLst>
          </p:cNvPr>
          <p:cNvSpPr txBox="1"/>
          <p:nvPr/>
        </p:nvSpPr>
        <p:spPr>
          <a:xfrm>
            <a:off x="4702969" y="5005540"/>
            <a:ext cx="7111659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FF00"/>
                </a:solidFill>
                <a:latin typeface="+mj-lt"/>
                <a:cs typeface="Kalpurush" panose="02000600000000000000" pitchFamily="2" charset="0"/>
              </a:rPr>
              <a:t>My hands are circles and my feet are triangles, you see.</a:t>
            </a:r>
          </a:p>
        </p:txBody>
      </p:sp>
      <p:pic>
        <p:nvPicPr>
          <p:cNvPr id="18" name="Corners_and_Curves">
            <a:hlinkClick r:id="" action="ppaction://media"/>
            <a:extLst>
              <a:ext uri="{FF2B5EF4-FFF2-40B4-BE49-F238E27FC236}">
                <a16:creationId xmlns:a16="http://schemas.microsoft.com/office/drawing/2014/main" id="{972A2F87-4ADE-D093-7508-5CAA3B34FE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55598" y="5644565"/>
            <a:ext cx="406400" cy="406400"/>
          </a:xfrm>
          <a:prstGeom prst="rect">
            <a:avLst/>
          </a:prstGeom>
        </p:spPr>
      </p:pic>
      <p:pic>
        <p:nvPicPr>
          <p:cNvPr id="19" name="My_Body_Is_Square">
            <a:hlinkClick r:id="" action="ppaction://media"/>
            <a:extLst>
              <a:ext uri="{FF2B5EF4-FFF2-40B4-BE49-F238E27FC236}">
                <a16:creationId xmlns:a16="http://schemas.microsoft.com/office/drawing/2014/main" id="{CE04F49E-C368-60F7-3357-54F4A2AA51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758532" y="559769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6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077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077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4" grpId="0"/>
      <p:bldP spid="8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F95F6-7AAA-56C9-219C-64F1FE6D1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3048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05011-03FC-652B-2538-4EAE68ABF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60" y="1017858"/>
            <a:ext cx="10650681" cy="2719255"/>
          </a:xfrm>
        </p:spPr>
        <p:txBody>
          <a:bodyPr/>
          <a:lstStyle/>
          <a:p>
            <a:pPr lvl="0"/>
            <a:r>
              <a:rPr lang="en-US" dirty="0"/>
              <a:t>Thank You</a:t>
            </a:r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1A2349-EF0B-F33D-13F9-826241461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0660" y="4042066"/>
            <a:ext cx="10650681" cy="2296843"/>
          </a:xfrm>
        </p:spPr>
        <p:txBody>
          <a:bodyPr/>
          <a:lstStyle/>
          <a:p>
            <a:pPr lvl="0"/>
            <a:r>
              <a:rPr lang="en-US" noProof="0" dirty="0"/>
              <a:t>Mirjam Nilsson</a:t>
            </a:r>
          </a:p>
          <a:p>
            <a:pPr lvl="0"/>
            <a:r>
              <a:rPr lang="en-US" dirty="0"/>
              <a:t>m</a:t>
            </a:r>
            <a:r>
              <a:rPr lang="en-US" noProof="0" dirty="0"/>
              <a:t>irjam@contoso.com</a:t>
            </a:r>
          </a:p>
          <a:p>
            <a:pPr lvl="0"/>
            <a:r>
              <a:rPr lang="en-US" dirty="0"/>
              <a:t>w</a:t>
            </a:r>
            <a:r>
              <a:rPr lang="en-US" noProof="0" dirty="0"/>
              <a:t>ww.contoso.com</a:t>
            </a:r>
          </a:p>
        </p:txBody>
      </p:sp>
    </p:spTree>
    <p:extLst>
      <p:ext uri="{BB962C8B-B14F-4D97-AF65-F5344CB8AC3E}">
        <p14:creationId xmlns:p14="http://schemas.microsoft.com/office/powerpoint/2010/main" val="3663657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26E338-A42C-36B5-8003-1C351AAB7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5562" y="435429"/>
            <a:ext cx="3936568" cy="59980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0B9164-6323-9E55-EA3C-71DA3C5FBF7D}"/>
              </a:ext>
            </a:extLst>
          </p:cNvPr>
          <p:cNvSpPr txBox="1"/>
          <p:nvPr/>
        </p:nvSpPr>
        <p:spPr>
          <a:xfrm>
            <a:off x="929638" y="1434605"/>
            <a:ext cx="50030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Look at picture and  say what you see.</a:t>
            </a:r>
          </a:p>
        </p:txBody>
      </p:sp>
    </p:spTree>
    <p:extLst>
      <p:ext uri="{BB962C8B-B14F-4D97-AF65-F5344CB8AC3E}">
        <p14:creationId xmlns:p14="http://schemas.microsoft.com/office/powerpoint/2010/main" val="1722147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F0EE9-C02F-568F-8C9F-1AD100218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D63546-2CFC-32C6-D3A5-F7F4065C9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705" y="435428"/>
            <a:ext cx="3936568" cy="59762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3E8B39-A812-585A-5C86-F351AD508B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96" t="9484" r="57054" b="26221"/>
          <a:stretch>
            <a:fillRect/>
          </a:stretch>
        </p:blipFill>
        <p:spPr>
          <a:xfrm>
            <a:off x="8675914" y="435429"/>
            <a:ext cx="2177143" cy="19485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C4F374-F199-8AF2-E1B4-11124BBC158F}"/>
              </a:ext>
            </a:extLst>
          </p:cNvPr>
          <p:cNvSpPr txBox="1"/>
          <p:nvPr/>
        </p:nvSpPr>
        <p:spPr>
          <a:xfrm>
            <a:off x="8969830" y="2481161"/>
            <a:ext cx="2161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Square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2C273E4-DBA1-E6D5-634D-9016139F5752}"/>
              </a:ext>
            </a:extLst>
          </p:cNvPr>
          <p:cNvCxnSpPr>
            <a:cxnSpLocks/>
          </p:cNvCxnSpPr>
          <p:nvPr/>
        </p:nvCxnSpPr>
        <p:spPr>
          <a:xfrm flipH="1">
            <a:off x="7075714" y="1409700"/>
            <a:ext cx="1807029" cy="58238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17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E9CD7-4D24-705E-D231-FB8237B7E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7C81FD4-47E8-4236-05B4-D66CAC1AD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705" y="435428"/>
            <a:ext cx="3936568" cy="59762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6FA7AC-F5E4-4E74-589E-99527C37B2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96" t="9484" r="57054" b="26221"/>
          <a:stretch>
            <a:fillRect/>
          </a:stretch>
        </p:blipFill>
        <p:spPr>
          <a:xfrm>
            <a:off x="8675914" y="435429"/>
            <a:ext cx="2177143" cy="19485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00A938-5A05-47AB-CD98-FD26001A3B09}"/>
              </a:ext>
            </a:extLst>
          </p:cNvPr>
          <p:cNvSpPr txBox="1"/>
          <p:nvPr/>
        </p:nvSpPr>
        <p:spPr>
          <a:xfrm>
            <a:off x="8969830" y="2481161"/>
            <a:ext cx="2161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Square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8ED8BE-DF71-B68C-4398-001DE3AE08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96" t="9484" r="57054" b="26221"/>
          <a:stretch>
            <a:fillRect/>
          </a:stretch>
        </p:blipFill>
        <p:spPr>
          <a:xfrm>
            <a:off x="8675914" y="435429"/>
            <a:ext cx="2177143" cy="19485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2193F3-0E70-F0B7-9FAC-49F464F4AF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87" r="80998" b="24631"/>
          <a:stretch>
            <a:fillRect/>
          </a:stretch>
        </p:blipFill>
        <p:spPr>
          <a:xfrm>
            <a:off x="925287" y="435428"/>
            <a:ext cx="2316778" cy="236764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853051F-96B6-A440-884C-6D468D122924}"/>
              </a:ext>
            </a:extLst>
          </p:cNvPr>
          <p:cNvSpPr txBox="1"/>
          <p:nvPr/>
        </p:nvSpPr>
        <p:spPr>
          <a:xfrm>
            <a:off x="1454630" y="2803072"/>
            <a:ext cx="2161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B1339D-B96A-3E64-0BC7-B345B2CC28A7}"/>
              </a:ext>
            </a:extLst>
          </p:cNvPr>
          <p:cNvSpPr txBox="1"/>
          <p:nvPr/>
        </p:nvSpPr>
        <p:spPr>
          <a:xfrm>
            <a:off x="8969830" y="2481161"/>
            <a:ext cx="2161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Square 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93B8859-0AB0-1E3B-76B5-B04DE37C7F58}"/>
              </a:ext>
            </a:extLst>
          </p:cNvPr>
          <p:cNvCxnSpPr>
            <a:cxnSpLocks/>
          </p:cNvCxnSpPr>
          <p:nvPr/>
        </p:nvCxnSpPr>
        <p:spPr>
          <a:xfrm flipH="1">
            <a:off x="7075714" y="1409700"/>
            <a:ext cx="1807029" cy="58238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25888EB-84EA-F403-895A-3CF86E1337A3}"/>
              </a:ext>
            </a:extLst>
          </p:cNvPr>
          <p:cNvCxnSpPr>
            <a:cxnSpLocks/>
          </p:cNvCxnSpPr>
          <p:nvPr/>
        </p:nvCxnSpPr>
        <p:spPr>
          <a:xfrm>
            <a:off x="3096272" y="1350632"/>
            <a:ext cx="2020015" cy="35026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55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B4F54-F0C8-FE08-77F4-88B97039F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4FBAED2-E4A7-A474-7A81-B8F4F6D0E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705" y="435428"/>
            <a:ext cx="3936568" cy="59762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156037-18BB-98C9-B4DA-22816D0A5F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96" t="9484" r="57054" b="26221"/>
          <a:stretch>
            <a:fillRect/>
          </a:stretch>
        </p:blipFill>
        <p:spPr>
          <a:xfrm>
            <a:off x="8675914" y="435429"/>
            <a:ext cx="2177143" cy="19485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0B4C1B-CA96-EECB-5E51-1280677F7B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87" r="80998" b="24631"/>
          <a:stretch>
            <a:fillRect/>
          </a:stretch>
        </p:blipFill>
        <p:spPr>
          <a:xfrm>
            <a:off x="925287" y="435428"/>
            <a:ext cx="2316778" cy="23676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A60344-BF2C-A6A5-C881-FAE4ED0643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161" t="10518" b="27132"/>
          <a:stretch>
            <a:fillRect/>
          </a:stretch>
        </p:blipFill>
        <p:spPr>
          <a:xfrm rot="16200000">
            <a:off x="8445010" y="3687948"/>
            <a:ext cx="2334159" cy="12845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ED96C5-B591-77A5-AB13-46E9E0E9EFE9}"/>
              </a:ext>
            </a:extLst>
          </p:cNvPr>
          <p:cNvSpPr txBox="1"/>
          <p:nvPr/>
        </p:nvSpPr>
        <p:spPr>
          <a:xfrm>
            <a:off x="1454630" y="2803072"/>
            <a:ext cx="2161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849B22-7837-B70A-7DA0-BE0C64534283}"/>
              </a:ext>
            </a:extLst>
          </p:cNvPr>
          <p:cNvSpPr txBox="1"/>
          <p:nvPr/>
        </p:nvSpPr>
        <p:spPr>
          <a:xfrm>
            <a:off x="8969830" y="2481161"/>
            <a:ext cx="2161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Square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C49180-AADA-C014-DC5B-593AF8EF4CDE}"/>
              </a:ext>
            </a:extLst>
          </p:cNvPr>
          <p:cNvSpPr txBox="1"/>
          <p:nvPr/>
        </p:nvSpPr>
        <p:spPr>
          <a:xfrm>
            <a:off x="8660529" y="5497286"/>
            <a:ext cx="247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Rectangle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E287668-ECE6-823E-3328-67B7C8411F60}"/>
              </a:ext>
            </a:extLst>
          </p:cNvPr>
          <p:cNvCxnSpPr>
            <a:cxnSpLocks/>
          </p:cNvCxnSpPr>
          <p:nvPr/>
        </p:nvCxnSpPr>
        <p:spPr>
          <a:xfrm flipH="1">
            <a:off x="7075714" y="1409700"/>
            <a:ext cx="1807029" cy="58238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EFF6C8A-CBD5-1EE2-82AD-1065AAC95590}"/>
              </a:ext>
            </a:extLst>
          </p:cNvPr>
          <p:cNvCxnSpPr>
            <a:cxnSpLocks/>
          </p:cNvCxnSpPr>
          <p:nvPr/>
        </p:nvCxnSpPr>
        <p:spPr>
          <a:xfrm>
            <a:off x="3096272" y="1350632"/>
            <a:ext cx="2020015" cy="35026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A772AC1-2E53-EBD1-0739-925163330473}"/>
              </a:ext>
            </a:extLst>
          </p:cNvPr>
          <p:cNvCxnSpPr>
            <a:cxnSpLocks/>
          </p:cNvCxnSpPr>
          <p:nvPr/>
        </p:nvCxnSpPr>
        <p:spPr>
          <a:xfrm flipH="1">
            <a:off x="6828589" y="3954843"/>
            <a:ext cx="2197367" cy="494085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74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B7BE5-1B28-1431-E6D7-90614813A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A822FD-E8F9-1C02-4618-B3ECE61C5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705" y="435428"/>
            <a:ext cx="3936568" cy="59762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CDBCA4-E1EB-1500-B3EE-21FA92BE64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96" t="9484" r="57054" b="26221"/>
          <a:stretch>
            <a:fillRect/>
          </a:stretch>
        </p:blipFill>
        <p:spPr>
          <a:xfrm>
            <a:off x="8675914" y="435429"/>
            <a:ext cx="2177143" cy="19485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D2E1C3-B48F-E333-9C76-18CEB457C6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87" r="80998" b="24631"/>
          <a:stretch>
            <a:fillRect/>
          </a:stretch>
        </p:blipFill>
        <p:spPr>
          <a:xfrm>
            <a:off x="925287" y="435428"/>
            <a:ext cx="2316778" cy="23676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57C213-8637-789B-6EA9-8AB496FF71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161" t="10518" b="27132"/>
          <a:stretch>
            <a:fillRect/>
          </a:stretch>
        </p:blipFill>
        <p:spPr>
          <a:xfrm rot="16200000">
            <a:off x="8445010" y="3687948"/>
            <a:ext cx="2334159" cy="12845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B0ACB0-B058-9281-D039-71B5BE14E49D}"/>
              </a:ext>
            </a:extLst>
          </p:cNvPr>
          <p:cNvSpPr txBox="1"/>
          <p:nvPr/>
        </p:nvSpPr>
        <p:spPr>
          <a:xfrm>
            <a:off x="1454630" y="2803072"/>
            <a:ext cx="2161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9C8F5E-F204-89A6-1EA9-CAD407F14E0D}"/>
              </a:ext>
            </a:extLst>
          </p:cNvPr>
          <p:cNvSpPr txBox="1"/>
          <p:nvPr/>
        </p:nvSpPr>
        <p:spPr>
          <a:xfrm>
            <a:off x="8969830" y="2481161"/>
            <a:ext cx="2161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Square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FA6AF0-C250-D6E1-ED4F-3F98A9ED032D}"/>
              </a:ext>
            </a:extLst>
          </p:cNvPr>
          <p:cNvSpPr txBox="1"/>
          <p:nvPr/>
        </p:nvSpPr>
        <p:spPr>
          <a:xfrm>
            <a:off x="8660529" y="5497286"/>
            <a:ext cx="247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Rectangle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784389-CB7C-7975-0775-2D19A3AD57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482" t="9046" r="30357" b="22637"/>
          <a:stretch>
            <a:fillRect/>
          </a:stretch>
        </p:blipFill>
        <p:spPr>
          <a:xfrm rot="10800000">
            <a:off x="1055637" y="3775345"/>
            <a:ext cx="2056077" cy="13953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EE736C-B4C9-D2C3-BC31-EB8E786FBE29}"/>
              </a:ext>
            </a:extLst>
          </p:cNvPr>
          <p:cNvSpPr txBox="1"/>
          <p:nvPr/>
        </p:nvSpPr>
        <p:spPr>
          <a:xfrm>
            <a:off x="1205235" y="5245389"/>
            <a:ext cx="2161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Triangle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8541850-DD17-A4DB-6397-892421D9A49A}"/>
              </a:ext>
            </a:extLst>
          </p:cNvPr>
          <p:cNvCxnSpPr>
            <a:cxnSpLocks/>
          </p:cNvCxnSpPr>
          <p:nvPr/>
        </p:nvCxnSpPr>
        <p:spPr>
          <a:xfrm flipH="1">
            <a:off x="7075714" y="1409700"/>
            <a:ext cx="1807029" cy="58238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4837B8-388F-1E5E-F102-2EB12F4E7CEC}"/>
              </a:ext>
            </a:extLst>
          </p:cNvPr>
          <p:cNvCxnSpPr>
            <a:cxnSpLocks/>
          </p:cNvCxnSpPr>
          <p:nvPr/>
        </p:nvCxnSpPr>
        <p:spPr>
          <a:xfrm>
            <a:off x="3096272" y="1350632"/>
            <a:ext cx="2020015" cy="35026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41EB5E4-333C-59F2-FBAE-43A3467726A6}"/>
              </a:ext>
            </a:extLst>
          </p:cNvPr>
          <p:cNvCxnSpPr>
            <a:cxnSpLocks/>
          </p:cNvCxnSpPr>
          <p:nvPr/>
        </p:nvCxnSpPr>
        <p:spPr>
          <a:xfrm flipH="1">
            <a:off x="6828589" y="3954843"/>
            <a:ext cx="2197367" cy="494085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D171911-A24F-4BF1-5B3A-B05F1FC8D13E}"/>
              </a:ext>
            </a:extLst>
          </p:cNvPr>
          <p:cNvCxnSpPr>
            <a:cxnSpLocks/>
          </p:cNvCxnSpPr>
          <p:nvPr/>
        </p:nvCxnSpPr>
        <p:spPr>
          <a:xfrm>
            <a:off x="2715903" y="4448928"/>
            <a:ext cx="2728359" cy="58399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26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CFE33-BE19-5CF4-202D-6B80498F3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5400CD-03F2-93CF-94C0-719D1F89BA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1125"/>
          <a:stretch>
            <a:fillRect/>
          </a:stretch>
        </p:blipFill>
        <p:spPr>
          <a:xfrm>
            <a:off x="495300" y="438727"/>
            <a:ext cx="11201400" cy="29140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2895CD-C017-947F-DE43-B645E5F93019}"/>
              </a:ext>
            </a:extLst>
          </p:cNvPr>
          <p:cNvSpPr txBox="1"/>
          <p:nvPr/>
        </p:nvSpPr>
        <p:spPr>
          <a:xfrm>
            <a:off x="889340" y="3256202"/>
            <a:ext cx="27356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  </a:t>
            </a:r>
            <a:endParaRPr lang="en-US" sz="3200" b="1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বৃত্ত</a:t>
            </a:r>
            <a:r>
              <a:rPr lang="en-US" sz="3200" b="1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/</a:t>
            </a:r>
            <a:r>
              <a:rPr lang="en-US" sz="3200" b="1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গোল</a:t>
            </a:r>
            <a:endParaRPr lang="en-US" sz="3200" b="1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B20E3-1DAC-4C13-6EB0-60A17BEF7728}"/>
              </a:ext>
            </a:extLst>
          </p:cNvPr>
          <p:cNvSpPr txBox="1"/>
          <p:nvPr/>
        </p:nvSpPr>
        <p:spPr>
          <a:xfrm>
            <a:off x="3044711" y="3256202"/>
            <a:ext cx="27356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Square  </a:t>
            </a:r>
            <a:endParaRPr lang="en-US" sz="3200" b="1" dirty="0">
              <a:solidFill>
                <a:srgbClr val="00B0F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B0F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বর্গ</a:t>
            </a:r>
            <a:r>
              <a:rPr lang="en-US" sz="3200" b="1" dirty="0">
                <a:solidFill>
                  <a:srgbClr val="00B0F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/</a:t>
            </a:r>
            <a:r>
              <a:rPr lang="en-US" sz="3200" b="1" dirty="0" err="1">
                <a:solidFill>
                  <a:srgbClr val="00B0F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চারকোনা</a:t>
            </a:r>
            <a:r>
              <a:rPr lang="en-US" sz="3200" b="1" dirty="0">
                <a:solidFill>
                  <a:srgbClr val="00B0F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E942ED-975C-CBA6-1333-C01C0BBA6E2B}"/>
              </a:ext>
            </a:extLst>
          </p:cNvPr>
          <p:cNvSpPr txBox="1"/>
          <p:nvPr/>
        </p:nvSpPr>
        <p:spPr>
          <a:xfrm>
            <a:off x="5780315" y="3256202"/>
            <a:ext cx="27356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Triangle  </a:t>
            </a:r>
            <a:r>
              <a:rPr lang="en-US" sz="3200" b="1" dirty="0">
                <a:solidFill>
                  <a:srgbClr val="92D05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ত্রিভুজ</a:t>
            </a:r>
            <a:r>
              <a:rPr lang="en-US" sz="3200" b="1" dirty="0">
                <a:solidFill>
                  <a:srgbClr val="92D05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/</a:t>
            </a:r>
            <a:r>
              <a:rPr lang="en-US" sz="3200" b="1" dirty="0" err="1">
                <a:solidFill>
                  <a:srgbClr val="92D05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তিনকোনা</a:t>
            </a:r>
            <a:r>
              <a:rPr lang="en-US" sz="3200" b="1" dirty="0">
                <a:solidFill>
                  <a:srgbClr val="92D05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8F9212-0058-8863-DD2D-6EE4834BA015}"/>
              </a:ext>
            </a:extLst>
          </p:cNvPr>
          <p:cNvSpPr txBox="1"/>
          <p:nvPr/>
        </p:nvSpPr>
        <p:spPr>
          <a:xfrm>
            <a:off x="8942615" y="3256202"/>
            <a:ext cx="27356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rgbClr val="E06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Rectangle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6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06316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চতুর্ভূজ</a:t>
            </a:r>
            <a:r>
              <a:rPr lang="en-US" sz="3200" b="1" dirty="0">
                <a:solidFill>
                  <a:srgbClr val="E06316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/</a:t>
            </a:r>
            <a:r>
              <a:rPr lang="en-US" sz="3200" b="1" dirty="0" err="1">
                <a:solidFill>
                  <a:srgbClr val="E06316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আয়ত</a:t>
            </a:r>
            <a:r>
              <a:rPr lang="en-US" sz="3200" b="1" dirty="0">
                <a:solidFill>
                  <a:srgbClr val="E06316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716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7F052-02CA-FB80-0165-F4D728508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41C822-E221-A3D2-22C2-9AC42735F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523875"/>
            <a:ext cx="10287000" cy="581025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C1F4AC3-B63C-F0A5-717A-C192F9036ED8}"/>
              </a:ext>
            </a:extLst>
          </p:cNvPr>
          <p:cNvCxnSpPr>
            <a:cxnSpLocks/>
          </p:cNvCxnSpPr>
          <p:nvPr/>
        </p:nvCxnSpPr>
        <p:spPr>
          <a:xfrm>
            <a:off x="4265023" y="1537064"/>
            <a:ext cx="4291148" cy="254507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D030319-33F3-24E2-04CD-EC9B69224378}"/>
              </a:ext>
            </a:extLst>
          </p:cNvPr>
          <p:cNvCxnSpPr>
            <a:cxnSpLocks/>
          </p:cNvCxnSpPr>
          <p:nvPr/>
        </p:nvCxnSpPr>
        <p:spPr>
          <a:xfrm flipV="1">
            <a:off x="4463143" y="1785257"/>
            <a:ext cx="4093028" cy="947057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2914E5-0078-316E-FA88-326B54ADFE14}"/>
              </a:ext>
            </a:extLst>
          </p:cNvPr>
          <p:cNvCxnSpPr>
            <a:cxnSpLocks/>
          </p:cNvCxnSpPr>
          <p:nvPr/>
        </p:nvCxnSpPr>
        <p:spPr>
          <a:xfrm>
            <a:off x="3905795" y="4082143"/>
            <a:ext cx="4726576" cy="1238793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FFF347C-BBBE-68CB-3F1D-C049700E7596}"/>
              </a:ext>
            </a:extLst>
          </p:cNvPr>
          <p:cNvCxnSpPr>
            <a:cxnSpLocks/>
          </p:cNvCxnSpPr>
          <p:nvPr/>
        </p:nvCxnSpPr>
        <p:spPr>
          <a:xfrm flipV="1">
            <a:off x="5018314" y="2933700"/>
            <a:ext cx="3352800" cy="238723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69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A6FE1-4945-6F69-64AC-12E4BC43D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E26C4C-F6BA-3C9B-6276-A1A017BF8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712" y="1349829"/>
            <a:ext cx="9941945" cy="42780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CC2829-0FD4-7B32-2E58-9C2FA95DC45A}"/>
              </a:ext>
            </a:extLst>
          </p:cNvPr>
          <p:cNvSpPr txBox="1"/>
          <p:nvPr/>
        </p:nvSpPr>
        <p:spPr>
          <a:xfrm>
            <a:off x="1334635" y="2063292"/>
            <a:ext cx="1581717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</a:t>
            </a:r>
            <a:endParaRPr lang="en-US" sz="3200" b="1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981D48-E581-FE26-7D9E-2C9CA994FBF8}"/>
              </a:ext>
            </a:extLst>
          </p:cNvPr>
          <p:cNvSpPr txBox="1"/>
          <p:nvPr/>
        </p:nvSpPr>
        <p:spPr>
          <a:xfrm>
            <a:off x="3403940" y="4053686"/>
            <a:ext cx="2071574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B050"/>
                </a:solidFill>
                <a:latin typeface="+mj-lt"/>
                <a:cs typeface="Kalpurush" panose="02000600000000000000" pitchFamily="2" charset="0"/>
              </a:rPr>
              <a:t>Rectangle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611C9E-ECB1-6DDA-2597-CA945218970C}"/>
              </a:ext>
            </a:extLst>
          </p:cNvPr>
          <p:cNvSpPr txBox="1"/>
          <p:nvPr/>
        </p:nvSpPr>
        <p:spPr>
          <a:xfrm>
            <a:off x="6702313" y="2162678"/>
            <a:ext cx="1581717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Kalpurush" panose="02000600000000000000" pitchFamily="2" charset="0"/>
              </a:rPr>
              <a:t>Square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58FF7-031B-D315-4B98-EF5E22834A07}"/>
              </a:ext>
            </a:extLst>
          </p:cNvPr>
          <p:cNvSpPr txBox="1"/>
          <p:nvPr/>
        </p:nvSpPr>
        <p:spPr>
          <a:xfrm>
            <a:off x="8974137" y="4573372"/>
            <a:ext cx="1581717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E06316"/>
                </a:solidFill>
                <a:latin typeface="+mj-lt"/>
                <a:cs typeface="Kalpurush" panose="02000600000000000000" pitchFamily="2" charset="0"/>
              </a:rPr>
              <a:t>Triangle</a:t>
            </a:r>
          </a:p>
        </p:txBody>
      </p:sp>
    </p:spTree>
    <p:extLst>
      <p:ext uri="{BB962C8B-B14F-4D97-AF65-F5344CB8AC3E}">
        <p14:creationId xmlns:p14="http://schemas.microsoft.com/office/powerpoint/2010/main" val="215617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381587_Win32_SL_v6" id="{5005B820-A0B7-49EA-8569-DCF0CD2DBB9D}" vid="{2E48C80D-E25D-44C4-BCFD-F1465E9B61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29F0C84-2C14-4FB8-88C2-9577181F2C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2B3831-C4F2-498C-8E5F-F8D6F90548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ACCF44-01D5-4C40-9EAC-D3C3683409F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{BC3B012C-4945-4C77-981A-8F3E1537D7C9}TF4e23ad37-c1a6-42e6-a6ec-6518d97eca9ec3cad5d6_win32-e4fb00466b0d</Template>
  <TotalTime>1347</TotalTime>
  <Words>231</Words>
  <Application>Microsoft Office PowerPoint</Application>
  <PresentationFormat>Widescreen</PresentationFormat>
  <Paragraphs>68</Paragraphs>
  <Slides>15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Century Gothic</vt:lpstr>
      <vt:lpstr>Kalpurush</vt:lpstr>
      <vt:lpstr>Wingdings 2</vt:lpstr>
      <vt:lpstr>Quotable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dinuzzaman labib</dc:creator>
  <cp:lastModifiedBy>dinuzzaman labib</cp:lastModifiedBy>
  <cp:revision>2</cp:revision>
  <dcterms:created xsi:type="dcterms:W3CDTF">2026-08-06T21:55:07Z</dcterms:created>
  <dcterms:modified xsi:type="dcterms:W3CDTF">2026-08-07T20:22:46Z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