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70" r:id="rId5"/>
    <p:sldId id="350" r:id="rId6"/>
    <p:sldId id="366" r:id="rId7"/>
    <p:sldId id="356" r:id="rId8"/>
    <p:sldId id="357" r:id="rId9"/>
    <p:sldId id="358" r:id="rId10"/>
    <p:sldId id="360" r:id="rId11"/>
    <p:sldId id="359" r:id="rId12"/>
    <p:sldId id="361" r:id="rId13"/>
    <p:sldId id="362" r:id="rId14"/>
    <p:sldId id="367" r:id="rId15"/>
    <p:sldId id="368" r:id="rId16"/>
    <p:sldId id="369" r:id="rId17"/>
    <p:sldId id="35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0B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E171933-4619-4E11-9A3F-F7608DF75F80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113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264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82B951-AFFF-3499-FDE3-02A7F0BD15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5896A-FCE2-110F-B202-A8E435372D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69F83-204D-4778-AAD0-A0F851A3AEEE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1BFBA0-47AD-543A-6AE4-769D8F865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FC355-FEF6-ED8F-8D0E-F362E204A0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69D59-B021-49CB-887D-52B8FEE1CE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9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E3C21-C3CB-4B8D-9033-56C1B3CE75FA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32C3C-A191-48C2-A7E8-9C96AF841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39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19DE-88F8-A52C-CF66-A49C5238E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0CB920-8F11-4ED7-9FC7-8A8B78CED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EFC38-E318-084D-80C9-45771EFFF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39CA5-BC6D-DDA9-1A1B-EA332A6CF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90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F44E8-A8FE-EB11-016C-5E28DDED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F5E237-43D8-6515-FD72-F79FD8701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407330-D2B4-2FD0-31EC-0C063ED3B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0E6D5-1344-B4C7-A3FD-83BEFB0F6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703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5C921-8380-D74C-69BA-824813D2C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0A72E-0757-466C-CA80-5D7B7EC540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AA87C-5FD8-D46E-CD9E-138275D90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CD86C-ED59-8C79-2E73-7A6CCC3F5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88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B8C91-A75F-4A13-221A-E64C5886A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F30534-C551-5CFD-4F6F-7917185B7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46C0D-D6CA-B7AB-4896-6A7D8863E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7BC6F-5C49-2AF0-A5DE-47AAE751EE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197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F2B0-0168-FD91-3E15-11FFF576F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8448F7-5F24-6C4F-868B-C27F0A825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F439C0-B8E5-D947-6D66-6C62FC68A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D9D3F-379D-3415-D66C-B1F00D73A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57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1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35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421D-23E6-8D36-9EDE-E6F652D23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990A1B-B897-63B3-0016-F0EDB2888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9A7AA-B351-4C80-F5A6-FE7B3EDF1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A234A-5B48-1BD4-EDE8-E393F86E2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153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B253E-FAD5-0C28-2C5A-BBA3675A3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8C31E5-0171-38DA-0506-779E592873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04249-AE6E-43B5-7F5A-96CAA17CD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2DEC9-5949-CA3B-5A33-2F7705F2E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74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5CEB-470F-D5F0-7167-18A29AE1A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975122-7E66-BEE2-1E54-9531CF94A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F68484-5EC7-B460-4221-C4D9A9846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C8563-5349-68BE-E017-ECD03AE51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59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911A3-2E6F-1FDF-B18C-96743ED3E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070B8D-44E1-03B4-11DE-46979F5AE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77E4E7-6910-393D-53DC-AF1904331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771B3-CDEB-6203-ECDC-E46B2F8A1A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649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CF669-97A5-9718-5132-D9152CE8B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DEC69-A226-087D-4538-63FC72E17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FADAB2-804C-71B4-47E2-378D26FA2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65E50-DD23-AC40-D553-0D13359C7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791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8E8BD-2CEA-4209-F8A1-02884F344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C0892E-1FD5-E596-F371-671E228625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DF5A59-B7E6-C9DB-72F1-05DBDED73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DCD05-BA8A-E487-4725-6218797D6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8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A28CC-6DE2-5778-78C2-B5D9F4EAB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E5D967-9878-AE00-4D15-1FFB51D5F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6AFFD6-D90F-40D0-D11C-06BC68E49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3E056-4E57-7E12-F060-480203687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719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ECDFC6B-0742-962E-44A1-19C9C173B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0848" y="425303"/>
            <a:ext cx="11305217" cy="6007394"/>
          </a:xfrm>
          <a:prstGeom prst="rect">
            <a:avLst/>
          </a:prstGeom>
          <a:effectLst/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33046"/>
            <a:ext cx="10571998" cy="3366198"/>
          </a:xfrm>
          <a:ln>
            <a:noFill/>
          </a:ln>
          <a:effectLst/>
        </p:spPr>
        <p:txBody>
          <a:bodyPr/>
          <a:lstStyle>
            <a:lvl1pPr algn="ctr">
              <a:defRPr sz="7200" b="1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3698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12B799F-04B8-4A62-EB7D-F17311231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56500" y="0"/>
            <a:ext cx="46355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F310BE-5861-E73D-5979-D11A97151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0270" y="487680"/>
            <a:ext cx="6482080" cy="59029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2F5E6-EC22-5E10-94FB-5E546A7B9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5630" y="477518"/>
            <a:ext cx="6482079" cy="591312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6952" y="477518"/>
            <a:ext cx="3829465" cy="2693887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14BBA88A-FAA8-CE13-2A76-BF8B014AE34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52500" y="909638"/>
            <a:ext cx="5578475" cy="5038725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36953" y="3449781"/>
            <a:ext cx="3829465" cy="2940860"/>
          </a:xfrm>
          <a:effectLst/>
        </p:spPr>
        <p:txBody>
          <a:bodyPr anchor="t"/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81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373" y="571501"/>
            <a:ext cx="11139054" cy="1028699"/>
          </a:xfrm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E10735F5-6B7D-348D-AC70-8BC10CB5F70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860550"/>
            <a:ext cx="10515600" cy="41989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34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DAFCA1-BDD9-1108-8F95-E3FC1A793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>
            <a:off x="0" y="0"/>
            <a:ext cx="11532896" cy="6858000"/>
            <a:chOff x="659106" y="0"/>
            <a:chExt cx="11532896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BFDB24-6BE4-2FC0-F772-DC1DE926E485}"/>
                </a:ext>
              </a:extLst>
            </p:cNvPr>
            <p:cNvSpPr/>
            <p:nvPr/>
          </p:nvSpPr>
          <p:spPr>
            <a:xfrm>
              <a:off x="5995086" y="0"/>
              <a:ext cx="6196916" cy="685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54000" dist="508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31EABEA-AB8A-5E4C-A6DD-8F32B70E9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-1353" t="-388" r="-1" b="-254"/>
            <a:stretch/>
          </p:blipFill>
          <p:spPr>
            <a:xfrm flipH="1">
              <a:off x="659106" y="1956391"/>
              <a:ext cx="4878094" cy="278041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279AAC-0D81-D3CD-3F0F-E8CEE0F56D43}"/>
                </a:ext>
              </a:extLst>
            </p:cNvPr>
            <p:cNvSpPr/>
            <p:nvPr/>
          </p:nvSpPr>
          <p:spPr>
            <a:xfrm>
              <a:off x="1328303" y="776532"/>
              <a:ext cx="3434316" cy="50182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42" y="132080"/>
            <a:ext cx="4928894" cy="6507711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720B2D-C199-57FA-9453-DBFB607BA9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29500" y="992188"/>
            <a:ext cx="3425825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58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1222B-29F6-BF2A-09DE-82F659638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35F993-EADB-1C5A-7158-41E510B70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12E34E-DBAF-BA5D-15D9-E69A05535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1889759"/>
            <a:ext cx="11424920" cy="45429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571499"/>
            <a:ext cx="11118274" cy="1154114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BF6A552-CE6A-3977-8507-74A1C4C4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41667" y="2461056"/>
            <a:ext cx="3626424" cy="3721535"/>
          </a:xfrm>
          <a:effectLst/>
        </p:spPr>
        <p:txBody>
          <a:bodyPr anchor="t">
            <a:normAutofit/>
          </a:bodyPr>
          <a:lstStyle>
            <a:lvl1pPr marL="285750" indent="-28575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4C80689F-A123-F6D7-2AA8-9166317EF4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95282" y="2440275"/>
            <a:ext cx="5164553" cy="3721534"/>
          </a:xfrm>
          <a:effectLst/>
        </p:spPr>
        <p:txBody>
          <a:bodyPr anchor="t">
            <a:normAutofit/>
          </a:bodyPr>
          <a:lstStyle>
            <a:lvl1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347472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8202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F4DCF8-BA15-AB79-2D14-040F5A063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22DD7-291D-E347-8A4C-07E31E681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2299" y="-2231063"/>
            <a:ext cx="6007395" cy="1132012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660" y="1017858"/>
            <a:ext cx="10650681" cy="2719255"/>
          </a:xfrm>
          <a:noFill/>
          <a:effectLst/>
        </p:spPr>
        <p:txBody>
          <a:bodyPr anchor="b"/>
          <a:lstStyle>
            <a:lvl1pPr algn="ctr">
              <a:defRPr sz="7200" spc="-30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660" y="4042066"/>
            <a:ext cx="10650681" cy="2296843"/>
          </a:xfrm>
          <a:effectLst/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250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DBC817-DA57-A518-5544-0D3B819C7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73FFF3-C7B6-C678-1B03-17FBD0D5A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174" y="425303"/>
            <a:ext cx="5379242" cy="59834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217" y="924167"/>
            <a:ext cx="4383156" cy="5009322"/>
          </a:xfrm>
          <a:solidFill>
            <a:schemeClr val="accent1">
              <a:lumMod val="50000"/>
            </a:schemeClr>
          </a:solidFill>
          <a:effectLst>
            <a:outerShdw blurRad="254000" dist="50800" dir="2700000" algn="ctr" rotWithShape="0">
              <a:prstClr val="black">
                <a:alpha val="25000"/>
              </a:prstClr>
            </a:outerShdw>
          </a:effectLst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0FE23B-34E3-BAAF-E01D-BE221B4A94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924512"/>
            <a:ext cx="4750904" cy="5008977"/>
          </a:xfrm>
        </p:spPr>
        <p:txBody>
          <a:bodyPr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543050" indent="-171450">
              <a:buFont typeface="Arial" panose="020B0604020202020204" pitchFamily="34" charset="0"/>
              <a:buChar char="•"/>
              <a:defRPr/>
            </a:lvl4pPr>
            <a:lvl5pPr marL="20002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05E210-05B5-5EA1-C778-30BB3A494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9987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792193-1165-3487-6FB9-133CB518C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90924" y="-2235006"/>
            <a:ext cx="6010147" cy="1132013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1741064"/>
            <a:ext cx="10571998" cy="1928264"/>
          </a:xfrm>
          <a:ln>
            <a:noFill/>
          </a:ln>
          <a:effectLst/>
        </p:spPr>
        <p:txBody>
          <a:bodyPr/>
          <a:lstStyle>
            <a:lvl1pPr algn="ctr">
              <a:defRPr sz="3600" spc="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000" y="3694102"/>
            <a:ext cx="10572000" cy="896468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8000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8905615-9FD2-EBB3-89AB-555B373EB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3955" y="414670"/>
            <a:ext cx="7132110" cy="6018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638DB-3E00-7F4B-D4B7-9D7F09056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0459" y="420624"/>
            <a:ext cx="4183496" cy="601675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EED07-CDD5-9244-28FA-5195E6795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35934" y="422551"/>
            <a:ext cx="4183495" cy="601014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717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B5AB4E8D-8B32-8B00-8152-856C592BAB3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6793" y="924340"/>
            <a:ext cx="5684373" cy="5009322"/>
          </a:xfrm>
          <a:effectLst/>
        </p:spPr>
        <p:txBody>
          <a:bodyPr lIns="0" rIns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1pPr>
            <a:lvl2pPr marL="4572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2pPr>
            <a:lvl3pPr marL="9144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3pPr>
            <a:lvl4pPr marL="13716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4pPr>
            <a:lvl5pPr marL="18288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69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4A700F-42CA-D7A9-D709-C0017521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rgbClr val="F9E0B9"/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1DA139-D8FD-A752-758D-4F836DFB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rot="16200000" flipH="1">
            <a:off x="210940" y="1589892"/>
            <a:ext cx="5245922" cy="366758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5516" y="1433219"/>
            <a:ext cx="5695102" cy="2092049"/>
          </a:xfrm>
          <a:noFill/>
          <a:effectLst/>
        </p:spPr>
        <p:txBody>
          <a:bodyPr anchor="b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6F37D4-7152-EA75-8D7D-D8F7D6DD9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50099" y="1974707"/>
            <a:ext cx="2907792" cy="2907792"/>
          </a:xfrm>
          <a:solidFill>
            <a:srgbClr val="F9E0B9"/>
          </a:solidFill>
          <a:effectLst/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AFBE5B12-0D10-DA99-093A-2C4FB738B21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6789" y="3525268"/>
            <a:ext cx="5683829" cy="2595429"/>
          </a:xfrm>
          <a:effectLst/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95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633845"/>
            <a:ext cx="3990110" cy="219248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5614EF-4CFA-2D69-0F78-9D7409E233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47423" y="3174531"/>
            <a:ext cx="3772622" cy="3122360"/>
          </a:xfrm>
          <a:effectLst/>
        </p:spPr>
        <p:txBody>
          <a:bodyPr rIns="274320" anchor="t"/>
          <a:lstStyle>
            <a:lvl1pPr marL="283464" indent="-28346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37732" y="946205"/>
            <a:ext cx="5971020" cy="5161655"/>
          </a:xfrm>
        </p:spPr>
        <p:txBody>
          <a:bodyPr/>
          <a:lstStyle/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4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E625C-F0A4-564D-CEE2-6B3595CEB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1889" y="0"/>
            <a:ext cx="6230111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45" y="157637"/>
            <a:ext cx="4851694" cy="2190705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4D8C78-00C3-F3D7-17C3-F1667E463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0999" y="422551"/>
            <a:ext cx="5124893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13E61FD-F54A-5F86-FCED-3BD4C8AA4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353" t="-388" r="-1" b="-254"/>
          <a:stretch/>
        </p:blipFill>
        <p:spPr>
          <a:xfrm flipH="1">
            <a:off x="659106" y="3429000"/>
            <a:ext cx="4589830" cy="27804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F0290F-2D31-F9FB-AD35-B76947AF1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6863" y="776532"/>
            <a:ext cx="3434316" cy="501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347A5B6-0F99-C044-C209-F3190EEFA3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6663" y="776288"/>
            <a:ext cx="3433762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E96890F-0832-5087-193F-70CF33DEE0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592615" y="2505979"/>
            <a:ext cx="4837385" cy="3926717"/>
          </a:xfrm>
          <a:effectLst/>
        </p:spPr>
        <p:txBody>
          <a:bodyPr anchor="t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668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4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DB3CB-355C-968A-7F5F-71E03504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0"/>
            <a:ext cx="12192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1D7C89-8451-1944-C2B3-53AADAC99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6B15EB-5194-C74B-F881-D3DCBE854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935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D6637B-A7C5-34FF-5B51-32392DAEAB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53836" y="1371602"/>
            <a:ext cx="6177309" cy="1953489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87279F-936E-0F41-B533-7990D668D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53836" y="3446156"/>
            <a:ext cx="6177309" cy="0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DD03AA1-6D53-FEB1-9B22-57C1066DA33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53836" y="3745924"/>
            <a:ext cx="6177309" cy="2238918"/>
          </a:xfrm>
          <a:effectLst/>
        </p:spPr>
        <p:txBody>
          <a:bodyPr anchor="t"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37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9176A3-24B8-086B-739F-2B3DCE8BE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96EFAA-0851-646A-8758-C2024390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997EA3E-49E5-518D-63DB-0BD43D3ACF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001" y="685800"/>
            <a:ext cx="10571998" cy="2983528"/>
          </a:xfrm>
          <a:effectLst/>
        </p:spPr>
        <p:txBody>
          <a:bodyPr/>
          <a:lstStyle>
            <a:lvl1pPr algn="ctr">
              <a:defRPr sz="3600" spc="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234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6F7BD38-A805-4B2C-9BDF-D56E94387879}" type="datetime1">
              <a:rPr lang="en-US" smtClean="0"/>
              <a:t>8/6/2026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68" r:id="rId2"/>
    <p:sldLayoutId id="2147483669" r:id="rId3"/>
    <p:sldLayoutId id="2147483684" r:id="rId4"/>
    <p:sldLayoutId id="2147483672" r:id="rId5"/>
    <p:sldLayoutId id="2147483687" r:id="rId6"/>
    <p:sldLayoutId id="2147483671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85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baseline="0">
          <a:ln>
            <a:noFill/>
          </a:ln>
          <a:solidFill>
            <a:srgbClr val="FEFEFE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A62CC-6540-18F3-BCDA-507DFE3B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1B515-6D81-84AD-F0B7-EAFC7AAD2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75" y="429985"/>
            <a:ext cx="5739425" cy="59980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547455-8D24-2A76-B1BF-8465DBC6F322}"/>
              </a:ext>
            </a:extLst>
          </p:cNvPr>
          <p:cNvSpPr txBox="1"/>
          <p:nvPr/>
        </p:nvSpPr>
        <p:spPr>
          <a:xfrm>
            <a:off x="6694714" y="925286"/>
            <a:ext cx="425631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</a:rPr>
              <a:t>Unit – 7</a:t>
            </a:r>
          </a:p>
          <a:p>
            <a:r>
              <a:rPr lang="en-US" sz="4000" b="1" dirty="0"/>
              <a:t>Lesson – 5 </a:t>
            </a:r>
          </a:p>
          <a:p>
            <a:r>
              <a:rPr lang="en-US" sz="3600" b="1" dirty="0"/>
              <a:t>Page no: 70-71</a:t>
            </a:r>
          </a:p>
          <a:p>
            <a:endParaRPr lang="en-US" sz="4000" b="1" dirty="0">
              <a:solidFill>
                <a:schemeClr val="accent3"/>
              </a:solidFill>
            </a:endParaRPr>
          </a:p>
          <a:p>
            <a:r>
              <a:rPr lang="en-US" sz="3600" b="1" dirty="0">
                <a:solidFill>
                  <a:schemeClr val="accent3"/>
                </a:solidFill>
              </a:rPr>
              <a:t>Sizes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BA4A0-9CAF-D041-5B92-6A1218FE520D}"/>
              </a:ext>
            </a:extLst>
          </p:cNvPr>
          <p:cNvSpPr txBox="1"/>
          <p:nvPr/>
        </p:nvSpPr>
        <p:spPr>
          <a:xfrm>
            <a:off x="6694714" y="4608816"/>
            <a:ext cx="4909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Created by: Manik Hossain</a:t>
            </a:r>
          </a:p>
          <a:p>
            <a:r>
              <a:rPr lang="en-US" sz="2400" dirty="0" err="1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Siddik</a:t>
            </a:r>
            <a:r>
              <a:rPr lang="en-US" sz="2400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 Mia Govt Primary School</a:t>
            </a:r>
          </a:p>
          <a:p>
            <a:r>
              <a:rPr lang="en-US" sz="2400" dirty="0">
                <a:solidFill>
                  <a:srgbClr val="EB9305"/>
                </a:solidFill>
                <a:latin typeface="+mj-lt"/>
                <a:cs typeface="Kalpurush" panose="02000600000000000000" pitchFamily="2" charset="0"/>
              </a:rPr>
              <a:t>Mohammadpur, Dhaka </a:t>
            </a:r>
          </a:p>
        </p:txBody>
      </p:sp>
    </p:spTree>
    <p:extLst>
      <p:ext uri="{BB962C8B-B14F-4D97-AF65-F5344CB8AC3E}">
        <p14:creationId xmlns:p14="http://schemas.microsoft.com/office/powerpoint/2010/main" val="1475629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7EF03-725A-9B61-8E00-CB8B264A3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3C433-FAD6-1F04-7A3F-43BBAC50A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114" y="1045029"/>
            <a:ext cx="9013372" cy="46264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16C427-CD0A-253E-DCFC-929BF1FBC1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000" b="5397"/>
          <a:stretch>
            <a:fillRect/>
          </a:stretch>
        </p:blipFill>
        <p:spPr>
          <a:xfrm>
            <a:off x="7338289" y="1045029"/>
            <a:ext cx="1794826" cy="2729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F4DC7C-9246-E930-BAE5-E571815A97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290" t="45397" r="5089" b="5873"/>
          <a:stretch>
            <a:fillRect/>
          </a:stretch>
        </p:blipFill>
        <p:spPr>
          <a:xfrm>
            <a:off x="8850086" y="3774739"/>
            <a:ext cx="1141682" cy="14604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EC46E9-31E5-4691-1BC0-37E46B5AEB64}"/>
              </a:ext>
            </a:extLst>
          </p:cNvPr>
          <p:cNvSpPr txBox="1"/>
          <p:nvPr/>
        </p:nvSpPr>
        <p:spPr>
          <a:xfrm>
            <a:off x="3817596" y="1525377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tall tree.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95AEDE-7EF6-7817-5254-6DFAC5A593B0}"/>
              </a:ext>
            </a:extLst>
          </p:cNvPr>
          <p:cNvSpPr txBox="1"/>
          <p:nvPr/>
        </p:nvSpPr>
        <p:spPr>
          <a:xfrm>
            <a:off x="5241323" y="4314645"/>
            <a:ext cx="360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tree.  </a:t>
            </a:r>
            <a:r>
              <a:rPr lang="en-US" sz="30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98752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2AF66-50BB-AB1A-8CBE-3D814459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771589-A896-E2CC-3559-A3A5876B5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114" y="1045029"/>
            <a:ext cx="9013372" cy="46264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89527A-E185-AE5E-4113-D02E47871470}"/>
              </a:ext>
            </a:extLst>
          </p:cNvPr>
          <p:cNvSpPr txBox="1"/>
          <p:nvPr/>
        </p:nvSpPr>
        <p:spPr>
          <a:xfrm>
            <a:off x="3817596" y="1525377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big pot.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A516A1-CA27-4D55-A653-3DA8BA128272}"/>
              </a:ext>
            </a:extLst>
          </p:cNvPr>
          <p:cNvSpPr txBox="1"/>
          <p:nvPr/>
        </p:nvSpPr>
        <p:spPr>
          <a:xfrm>
            <a:off x="5241323" y="4314645"/>
            <a:ext cx="360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small pot.  </a:t>
            </a:r>
            <a:r>
              <a:rPr lang="en-US" sz="30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9F8843-E5F9-C529-6C80-DE51270788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267" t="23609" r="58037" b="6544"/>
          <a:stretch>
            <a:fillRect/>
          </a:stretch>
        </p:blipFill>
        <p:spPr>
          <a:xfrm>
            <a:off x="7162799" y="1073438"/>
            <a:ext cx="2525484" cy="25041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692090-7165-D3F7-310F-7DFDE27B91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893" t="61113" r="22768" b="5155"/>
          <a:stretch>
            <a:fillRect/>
          </a:stretch>
        </p:blipFill>
        <p:spPr>
          <a:xfrm>
            <a:off x="8708571" y="3898362"/>
            <a:ext cx="1469572" cy="13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18A7C-F2FA-D3D3-9257-575663715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D32F11-3304-16CD-D43B-0739423FC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114" y="1045029"/>
            <a:ext cx="9013372" cy="46264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1847C2-5F69-7307-0BCD-25A4C13FC818}"/>
              </a:ext>
            </a:extLst>
          </p:cNvPr>
          <p:cNvSpPr txBox="1"/>
          <p:nvPr/>
        </p:nvSpPr>
        <p:spPr>
          <a:xfrm>
            <a:off x="3817596" y="1525377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fat dog.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B2F89F-EC99-C2BE-F434-3DFBF941887E}"/>
              </a:ext>
            </a:extLst>
          </p:cNvPr>
          <p:cNvSpPr txBox="1"/>
          <p:nvPr/>
        </p:nvSpPr>
        <p:spPr>
          <a:xfrm>
            <a:off x="5358417" y="4312119"/>
            <a:ext cx="360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thin dog.  </a:t>
            </a:r>
            <a:r>
              <a:rPr lang="en-US" sz="30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A54230-E1B2-9D0D-F3E6-B848F739DE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68" t="7659" r="48035" b="3357"/>
          <a:stretch>
            <a:fillRect/>
          </a:stretch>
        </p:blipFill>
        <p:spPr>
          <a:xfrm>
            <a:off x="6874477" y="1045029"/>
            <a:ext cx="3433321" cy="2579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F8AD63-B810-8E24-31D5-4CAA586681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750" t="16038" r="3214" b="5847"/>
          <a:stretch>
            <a:fillRect/>
          </a:stretch>
        </p:blipFill>
        <p:spPr>
          <a:xfrm>
            <a:off x="8479970" y="3831771"/>
            <a:ext cx="2046515" cy="134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24FB6-F21F-A3D3-BB05-D2F7C84B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029F6B-01F0-E8F6-B0A2-CDD76082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114" y="1045029"/>
            <a:ext cx="9013372" cy="46264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FE031-9615-BEDC-7F05-732E08352DB8}"/>
              </a:ext>
            </a:extLst>
          </p:cNvPr>
          <p:cNvSpPr txBox="1"/>
          <p:nvPr/>
        </p:nvSpPr>
        <p:spPr>
          <a:xfrm>
            <a:off x="3685814" y="1568920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tall man.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7FF4A5-B7B4-042A-5997-C0678DCC6724}"/>
              </a:ext>
            </a:extLst>
          </p:cNvPr>
          <p:cNvSpPr txBox="1"/>
          <p:nvPr/>
        </p:nvSpPr>
        <p:spPr>
          <a:xfrm>
            <a:off x="5226636" y="4273076"/>
            <a:ext cx="360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man.  </a:t>
            </a:r>
            <a:r>
              <a:rPr lang="en-US" sz="30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A84FBB-9D42-CB4A-3307-D4BF3DF42D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4" t="5238" r="66429" b="2063"/>
          <a:stretch>
            <a:fillRect/>
          </a:stretch>
        </p:blipFill>
        <p:spPr>
          <a:xfrm>
            <a:off x="7190305" y="1104616"/>
            <a:ext cx="1235529" cy="29992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E0E62E-BB47-CE81-1333-61A4EA4444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655" t="44127" r="8267"/>
          <a:stretch>
            <a:fillRect/>
          </a:stretch>
        </p:blipFill>
        <p:spPr>
          <a:xfrm>
            <a:off x="8692425" y="3897086"/>
            <a:ext cx="949706" cy="15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5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5011-03FC-652B-2538-4EAE68AB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60" y="1017858"/>
            <a:ext cx="10650681" cy="2719255"/>
          </a:xfrm>
        </p:spPr>
        <p:txBody>
          <a:bodyPr/>
          <a:lstStyle/>
          <a:p>
            <a:pPr lvl="0"/>
            <a:r>
              <a:rPr lang="en-US" dirty="0"/>
              <a:t>Thank You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3657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B02AF4-2010-F67B-B2C7-DD71F4AC3EB3}"/>
              </a:ext>
            </a:extLst>
          </p:cNvPr>
          <p:cNvSpPr txBox="1"/>
          <p:nvPr/>
        </p:nvSpPr>
        <p:spPr>
          <a:xfrm>
            <a:off x="5410199" y="555116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ptos" panose="020B0004020202020204" pitchFamily="34" charset="0"/>
              </a:rPr>
              <a:t>Size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213803-117D-3A4C-10FD-6AFA8A8AEB22}"/>
              </a:ext>
            </a:extLst>
          </p:cNvPr>
          <p:cNvSpPr txBox="1"/>
          <p:nvPr/>
        </p:nvSpPr>
        <p:spPr>
          <a:xfrm>
            <a:off x="1271775" y="1324556"/>
            <a:ext cx="492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Look, listen and say. 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  <a:endParaRPr lang="en-US" sz="3600" b="1" dirty="0">
              <a:solidFill>
                <a:srgbClr val="FFFF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6B32B-BA24-5CD8-C83E-D6B33E131EB7}"/>
              </a:ext>
            </a:extLst>
          </p:cNvPr>
          <p:cNvSpPr txBox="1"/>
          <p:nvPr/>
        </p:nvSpPr>
        <p:spPr>
          <a:xfrm>
            <a:off x="6194690" y="1324556"/>
            <a:ext cx="492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শোনো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বলো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  <a:endParaRPr lang="en-US" sz="3600" b="1" dirty="0">
              <a:solidFill>
                <a:srgbClr val="FFFF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53BB0-AD7B-B4D5-F80E-60925A488876}"/>
              </a:ext>
            </a:extLst>
          </p:cNvPr>
          <p:cNvSpPr txBox="1"/>
          <p:nvPr/>
        </p:nvSpPr>
        <p:spPr>
          <a:xfrm>
            <a:off x="2326254" y="2417163"/>
            <a:ext cx="2504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–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লম্বা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B5CA80-80B7-F373-0416-071280E6492D}"/>
              </a:ext>
            </a:extLst>
          </p:cNvPr>
          <p:cNvSpPr txBox="1"/>
          <p:nvPr/>
        </p:nvSpPr>
        <p:spPr>
          <a:xfrm>
            <a:off x="6640797" y="2417163"/>
            <a:ext cx="31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–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খাটো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81506-76AA-B931-D03C-2B0A2E995E8B}"/>
              </a:ext>
            </a:extLst>
          </p:cNvPr>
          <p:cNvSpPr txBox="1"/>
          <p:nvPr/>
        </p:nvSpPr>
        <p:spPr>
          <a:xfrm>
            <a:off x="2326254" y="3429000"/>
            <a:ext cx="2419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–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বড়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ED380C-64A3-7D35-0709-D5A384136ED5}"/>
              </a:ext>
            </a:extLst>
          </p:cNvPr>
          <p:cNvSpPr txBox="1"/>
          <p:nvPr/>
        </p:nvSpPr>
        <p:spPr>
          <a:xfrm>
            <a:off x="6640797" y="3471341"/>
            <a:ext cx="2993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–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ছোট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7AF4F0-8321-C55C-E59B-A4BC71EBA304}"/>
              </a:ext>
            </a:extLst>
          </p:cNvPr>
          <p:cNvSpPr txBox="1"/>
          <p:nvPr/>
        </p:nvSpPr>
        <p:spPr>
          <a:xfrm>
            <a:off x="2326254" y="4440837"/>
            <a:ext cx="2517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 –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মোটা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BFE126-AD4B-D736-222C-C7CDB23964C4}"/>
              </a:ext>
            </a:extLst>
          </p:cNvPr>
          <p:cNvSpPr txBox="1"/>
          <p:nvPr/>
        </p:nvSpPr>
        <p:spPr>
          <a:xfrm>
            <a:off x="6781799" y="4563947"/>
            <a:ext cx="3214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 –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চিকন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221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B130F-8105-D104-C893-B75B46140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B0F478-AB57-A8A3-2E98-11E2A0BBC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1" y="478956"/>
            <a:ext cx="7206342" cy="43869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377D23-89B5-91A4-C6EF-C813FDF3061A}"/>
              </a:ext>
            </a:extLst>
          </p:cNvPr>
          <p:cNvSpPr txBox="1"/>
          <p:nvPr/>
        </p:nvSpPr>
        <p:spPr>
          <a:xfrm>
            <a:off x="3526045" y="4985004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751292-8C22-4A11-55B0-5A8E359F6EFF}"/>
              </a:ext>
            </a:extLst>
          </p:cNvPr>
          <p:cNvSpPr txBox="1"/>
          <p:nvPr/>
        </p:nvSpPr>
        <p:spPr>
          <a:xfrm>
            <a:off x="7096562" y="4985004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4573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9346-0BA1-9530-6E90-E402D2E23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E04D56-F750-5EB4-65E5-F6D225C7C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656" y="588617"/>
            <a:ext cx="7957457" cy="40656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DC9B3A-EC34-9FEE-6CDF-C17189EF819B}"/>
              </a:ext>
            </a:extLst>
          </p:cNvPr>
          <p:cNvSpPr txBox="1"/>
          <p:nvPr/>
        </p:nvSpPr>
        <p:spPr>
          <a:xfrm>
            <a:off x="3697854" y="4812862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0F14D1-98EE-BDC9-FABE-70FB717841F9}"/>
              </a:ext>
            </a:extLst>
          </p:cNvPr>
          <p:cNvSpPr txBox="1"/>
          <p:nvPr/>
        </p:nvSpPr>
        <p:spPr>
          <a:xfrm>
            <a:off x="7185083" y="4812861"/>
            <a:ext cx="1828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9774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C9935-FE6B-70B9-ED92-4BA3DFE3D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894C82-53F0-2F9F-DD5C-73D2B7E92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370" y="631371"/>
            <a:ext cx="8958943" cy="38535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F3DF93-B29D-2F6C-6D90-B2E55CC7E346}"/>
              </a:ext>
            </a:extLst>
          </p:cNvPr>
          <p:cNvSpPr txBox="1"/>
          <p:nvPr/>
        </p:nvSpPr>
        <p:spPr>
          <a:xfrm>
            <a:off x="3327740" y="4758433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50882-7890-ED2A-457F-D3A9E265187B}"/>
              </a:ext>
            </a:extLst>
          </p:cNvPr>
          <p:cNvSpPr txBox="1"/>
          <p:nvPr/>
        </p:nvSpPr>
        <p:spPr>
          <a:xfrm>
            <a:off x="7594940" y="4758432"/>
            <a:ext cx="156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8648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FDDF7-F00F-55F6-D4FA-77A6537E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AC348-91A2-21FC-990D-E6512C17E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629" y="489857"/>
            <a:ext cx="7260771" cy="4169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7D80CC-F68A-FB93-7A9E-4D5A5EF2811E}"/>
              </a:ext>
            </a:extLst>
          </p:cNvPr>
          <p:cNvSpPr txBox="1"/>
          <p:nvPr/>
        </p:nvSpPr>
        <p:spPr>
          <a:xfrm>
            <a:off x="2416629" y="4823748"/>
            <a:ext cx="265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tall man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D01F74-8C44-5A5F-2ECC-FCA254317AE0}"/>
              </a:ext>
            </a:extLst>
          </p:cNvPr>
          <p:cNvSpPr txBox="1"/>
          <p:nvPr/>
        </p:nvSpPr>
        <p:spPr>
          <a:xfrm>
            <a:off x="6705603" y="4823748"/>
            <a:ext cx="311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man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6345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0B4ED-132A-B399-1677-C5A70CC77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281326-4168-F321-56F2-78604C502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943" y="533599"/>
            <a:ext cx="9437914" cy="41146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75A174-6A00-03CE-A36B-C3BE734F9767}"/>
              </a:ext>
            </a:extLst>
          </p:cNvPr>
          <p:cNvSpPr txBox="1"/>
          <p:nvPr/>
        </p:nvSpPr>
        <p:spPr>
          <a:xfrm>
            <a:off x="2587512" y="4823748"/>
            <a:ext cx="265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big pot 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00D6A1-147A-9F1D-E2A7-456F5484E019}"/>
              </a:ext>
            </a:extLst>
          </p:cNvPr>
          <p:cNvSpPr txBox="1"/>
          <p:nvPr/>
        </p:nvSpPr>
        <p:spPr>
          <a:xfrm>
            <a:off x="6397512" y="4823748"/>
            <a:ext cx="289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small pot 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0621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F9EB4-87DA-8BAD-9A05-F1616752F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5C705C-0B58-F552-E831-21B245F2E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86" y="533401"/>
            <a:ext cx="8414658" cy="4191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D16DD2-3CD1-78AC-CF68-85327C5D6B23}"/>
              </a:ext>
            </a:extLst>
          </p:cNvPr>
          <p:cNvSpPr txBox="1"/>
          <p:nvPr/>
        </p:nvSpPr>
        <p:spPr>
          <a:xfrm>
            <a:off x="2587512" y="4823748"/>
            <a:ext cx="265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fat cow 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E7632-3DDB-6E6A-A2A7-044C2AA17CDA}"/>
              </a:ext>
            </a:extLst>
          </p:cNvPr>
          <p:cNvSpPr txBox="1"/>
          <p:nvPr/>
        </p:nvSpPr>
        <p:spPr>
          <a:xfrm>
            <a:off x="7703799" y="4899948"/>
            <a:ext cx="265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thin cow  </a:t>
            </a:r>
            <a:r>
              <a:rPr lang="en-US" sz="3600" b="1" dirty="0">
                <a:solidFill>
                  <a:srgbClr val="FFFF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2046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9FF67-2122-9F53-7EA5-D217228D5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7D3EF7-A06E-6152-CDCA-05EF111F6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1017814"/>
            <a:ext cx="9100457" cy="48223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78CB65-4A83-9586-739D-842B450AD3BB}"/>
              </a:ext>
            </a:extLst>
          </p:cNvPr>
          <p:cNvSpPr txBox="1"/>
          <p:nvPr/>
        </p:nvSpPr>
        <p:spPr>
          <a:xfrm>
            <a:off x="3817596" y="1525377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fat cow.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4E255-4D45-7B43-6CA0-C103D019379D}"/>
              </a:ext>
            </a:extLst>
          </p:cNvPr>
          <p:cNvSpPr txBox="1"/>
          <p:nvPr/>
        </p:nvSpPr>
        <p:spPr>
          <a:xfrm>
            <a:off x="5298053" y="4466347"/>
            <a:ext cx="3345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cs typeface="Kalpurush" panose="02000600000000000000" pitchFamily="2" charset="0"/>
              </a:rPr>
              <a:t>It`s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thin cow.  </a:t>
            </a:r>
            <a:r>
              <a:rPr lang="en-US" sz="32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7838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381587_Win32_SL_v6" id="{5005B820-A0B7-49EA-8569-DCF0CD2DBB9D}" vid="{2E48C80D-E25D-44C4-BCFD-F1465E9B6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72B3831-C4F2-498C-8E5F-F8D6F90548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9F0C84-2C14-4FB8-88C2-9577181F2C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ACCF44-01D5-4C40-9EAC-D3C3683409F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{BC3B012C-4945-4C77-981A-8F3E1537D7C9}TF4e23ad37-c1a6-42e6-a6ec-6518d97eca9ec3cad5d6_win32-e4fb00466b0d</Template>
  <TotalTime>3097</TotalTime>
  <Words>195</Words>
  <Application>Microsoft Office PowerPoint</Application>
  <PresentationFormat>Widescreen</PresentationFormat>
  <Paragraphs>54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Century Gothic</vt:lpstr>
      <vt:lpstr>Kalpurush</vt:lpstr>
      <vt:lpstr>Wingdings 2</vt:lpstr>
      <vt:lpstr>Quotable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dinuzzaman labib</dc:creator>
  <cp:lastModifiedBy>dinuzzaman labib</cp:lastModifiedBy>
  <cp:revision>2</cp:revision>
  <dcterms:created xsi:type="dcterms:W3CDTF">2026-08-04T21:13:37Z</dcterms:created>
  <dcterms:modified xsi:type="dcterms:W3CDTF">2026-08-07T20:41:08Z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