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A122-0E03-4ABB-995A-AAA1106F9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1DA98A-FCFC-479A-81DA-BC2BFF277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63ECE-EDA8-40BB-9789-EBF6B32AE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F7303-6461-45CF-B562-7B94B482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465F5-2CF3-4F03-8A26-B9D3C020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4F9FF-BC6D-40F0-9FEB-E9207997F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E7797-4965-485F-B9D3-4D16D3EAA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E87D6-7A7E-41E6-8C5A-39E25F3B8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8092B-739A-49AC-8515-BE18496D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EA011-6E96-41B8-AB32-8E09F6D7F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5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12ADA6-6D39-4FDF-AB80-E35C3DBEB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8FEAE-E602-4F3A-9425-2F619BA0D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3F032-B977-499A-800D-3C678FDF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0F50E-C510-4836-A6EA-F0E22858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18205-CDE2-4194-8356-8433FFFA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9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7E48-A1C8-4A30-8B8B-F31A832F9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2D243-1153-4638-92C9-EB0E9BB46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E07CD-3FFF-4401-8127-9534FE641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F3643-7903-4720-95F4-9C88ED69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BAD22-BA89-4DD9-A963-49B5620D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3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48FC0-2D71-4A76-9B6B-1E4CD3CFC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FD294-821F-4FB7-85B0-B4EF50177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D1F2B-D028-40B4-8220-9A733FB0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5E0B-3FF1-4C19-832F-59256CAA2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F4113-D2B4-4FE2-8AFD-B3BF4252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5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86255-74F4-4E6E-BD37-FCF0C60A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0053-77EF-4700-8639-0D2341F15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7CED49-17EB-49E0-A64A-57AAC9B2E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CC133-F1A2-4F31-9EEA-5865AB7EB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23BF-2DB3-4034-8026-D7AEE84CB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6C698-03DA-4827-9F9A-BB058BF50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9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5B3B-B518-457E-99AE-FC17EEDA2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E4EB6-7EEE-4174-8A75-CD7769E90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C7841-95BC-4AA3-9B6C-F5967A816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6EDCD5-1794-433D-BD43-C21AC3B58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DB5A63-D100-4ED4-8F6A-017A06127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60B2C-84AB-49EB-B626-DF093709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468CF-B775-4DF2-B784-DA317A3A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89AD89-CFC5-40C6-ACCD-55865216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5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AF268-178B-4F9D-80E8-0035B103B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F6160-530D-44B7-927B-B559295E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C25278-2510-405E-9F44-522584C42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7C131-252B-40AA-ADEF-826EAB34C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71F64A-CA55-4145-932D-447DD6A31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B08B99-E27D-437B-AD91-5B5C59681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7C8AF-52A6-46CF-B3A5-5F1DE6FD6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4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15271-3417-4DE6-949E-27193F00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22E71-0158-4375-AD2A-47B96A70C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9CCEE-68CF-4AD7-92A1-4E2A0355D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E3744-1BF4-4DCC-8A48-17631BBC7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9CECA-6115-4C8B-82AF-6AE0BB98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B9907-ACA9-46D1-80CB-6AEF17B1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7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EDA02-8338-477B-8A20-A7DB0C77D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09DC8-A889-4973-8EDF-7946B7915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9C806-168B-4070-91AD-5221348F7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39B09-16BB-459A-A0F8-00BE3C20D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6F3C60-40FB-49B6-8179-5F16BF130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8187C0-3B1D-4758-826F-53A5CD0A5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4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A1E2E9-B77F-4973-8C0C-7C76CFA3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63707-7720-44AE-8F25-80357C3CB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45BD6-616C-4147-A801-FE0AC9980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98669-6244-4F98-BA69-DA3BFD786FBA}" type="datetimeFigureOut">
              <a:rPr lang="en-US" smtClean="0"/>
              <a:t>Sat,8 Aug,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1AB71-EB42-4583-AA56-6B2899A9F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3EDA6-CB2D-4CF6-8043-E6B21C672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4C39-03F0-4E6C-911B-777F76AB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9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218196-C159-4BDD-BBEF-9F226616E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8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C55662-6744-4075-B302-AC1F9F2BA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97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2FBBFB-8782-4A0C-B9F1-47D718582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25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EE4E3-9439-42BB-BF66-91474243A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50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69017D-1826-4796-A311-C12A8927C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4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06606-45A0-44BE-8BDA-4AD28C44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2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672DB0-1886-49D8-A5BB-4572EB94D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11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50593F-E6CC-4F63-991B-C22BDC56E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3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9A11B7-B157-4ABA-8FE1-D2D24B07C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9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F4DC93-C151-4E43-8B4D-67124CCB7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8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E93C5E-5021-4868-9A17-CD7F08555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13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5A3B6E-2171-4778-B7BC-D2EA7384F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5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9B772A-32BC-44E5-93F3-6360C1756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3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73C71-21E0-4A03-B967-81998B0CD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"/>
            <a:ext cx="12192000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97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988CF-2C63-4B41-9847-B5FBD72FE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07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Juwel</dc:creator>
  <cp:lastModifiedBy>Juwel</cp:lastModifiedBy>
  <cp:revision>2</cp:revision>
  <dcterms:created xsi:type="dcterms:W3CDTF">2026-08-07T10:27:22Z</dcterms:created>
  <dcterms:modified xsi:type="dcterms:W3CDTF">2026-08-08T06:46:11Z</dcterms:modified>
</cp:coreProperties>
</file>