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diagrams/layout1.xml" ContentType="application/vnd.openxmlformats-officedocument.drawingml.diagramLayout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>
  <p:sldMasterIdLst>
    <p:sldMasterId id="2147483657" r:id="rId1"/>
  </p:sldMasterIdLst>
  <p:notesMasterIdLst>
    <p:notesMasterId r:id="rId2"/>
  </p:notesMasterIdLst>
  <p:handoutMasterIdLst>
    <p:handoutMasterId r:id="rId3"/>
  </p:handoutMasterIdLst>
  <p:sldIdLst>
    <p:sldId id="366" r:id="rId4"/>
    <p:sldId id="367" r:id="rId5"/>
    <p:sldId id="368" r:id="rId6"/>
    <p:sldId id="369" r:id="rId7"/>
    <p:sldId id="370" r:id="rId8"/>
    <p:sldId id="371" r:id="rId9"/>
    <p:sldId id="372" r:id="rId10"/>
    <p:sldId id="373" r:id="rId11"/>
    <p:sldId id="374" r:id="rId12"/>
    <p:sldId id="375" r:id="rId13"/>
    <p:sldId id="376" r:id="rId14"/>
    <p:sldId id="377" r:id="rId15"/>
    <p:sldId id="378" r:id="rId16"/>
    <p:sldId id="379" r:id="rId17"/>
    <p:sldId id="380" r:id="rId18"/>
    <p:sldId id="381" r:id="rId19"/>
    <p:sldId id="382" r:id="rId20"/>
    <p:sldId id="383" r:id="rId21"/>
    <p:sldId id="384" r:id="rId22"/>
    <p:sldId id="385" r:id="rId23"/>
  </p:sldIdLst>
  <p:sldSz cy="10299700" cx="18288000"/>
  <p:notesSz cx="18288000" cy="10299700"/>
  <p:defaultTextStyle>
    <a:defPPr>
      <a:defRPr lang="zh-CN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  <p:penClr>
      <a:prstClr val="red"/>
    </p:penClr>
  </p:showPr>
  <p:clrMru>
    <a:srgbClr val="F02424"/>
    <a:srgbClr val="F06262"/>
    <a:srgbClr val="252E3D"/>
    <a:srgbClr val="E41616"/>
    <a:srgbClr val="E10101"/>
    <a:srgbClr val="EB2D2D"/>
    <a:srgbClr val="FF0D0D"/>
    <a:srgbClr val="FF2525"/>
    <a:srgbClr val="EE4C4C"/>
    <a:srgbClr val="FF191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94" y="-654"/>
      </p:cViewPr>
      <p:guideLst>
        <p:guide orient="horz" pos="2959"/>
        <p:guide pos="216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tableStyles" Target="tableStyles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6B6F06-C440-4AB6-8BFA-4E6342CDF7D5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6E770774-2E7D-4BEF-8730-787DE4BA206E}">
      <dgm:prSet phldrT="[文本]"/>
      <dgm:spPr/>
      <dgm:t>
        <a:bodyPr/>
        <a:lstStyle/>
        <a:p>
          <a:endParaRPr lang="zh-CN" altLang="en-US" dirty="0"/>
        </a:p>
      </dgm:t>
    </dgm:pt>
    <dgm:pt modelId="{177C4CE5-AE4C-45DD-AC94-022EDD723F53}" cxnId="{C97702F0-B21F-43C0-BA5C-2F324F0EE2D1}" type="parTrans">
      <dgm:prSet/>
      <dgm:spPr/>
      <dgm:t>
        <a:bodyPr/>
        <a:lstStyle/>
        <a:p>
          <a:endParaRPr lang="zh-CN" altLang="en-US"/>
        </a:p>
      </dgm:t>
    </dgm:pt>
    <dgm:pt modelId="{3E5B6519-0BBD-4AAA-8691-A03B34F51DE8}" cxnId="{C97702F0-B21F-43C0-BA5C-2F324F0EE2D1}" type="sibTrans">
      <dgm:prSet/>
      <dgm:spPr/>
      <dgm:t>
        <a:bodyPr/>
        <a:lstStyle/>
        <a:p>
          <a:endParaRPr lang="zh-CN" altLang="en-US"/>
        </a:p>
      </dgm:t>
    </dgm:pt>
    <dgm:pt modelId="{28C4C62B-8FAC-4A86-85C6-4C02EB0B8831}">
      <dgm:prSet phldrT="[文本]"/>
      <dgm:spPr/>
      <dgm:t>
        <a:bodyPr/>
        <a:lstStyle/>
        <a:p>
          <a:endParaRPr lang="zh-CN" altLang="en-US" dirty="0"/>
        </a:p>
      </dgm:t>
    </dgm:pt>
    <dgm:pt modelId="{A8ABF40E-8BFA-46F4-A831-E6A20B8E7603}" cxnId="{AF1CF674-FF9A-4994-B37A-7BA1C37DA340}" type="parTrans">
      <dgm:prSet/>
      <dgm:spPr/>
      <dgm:t>
        <a:bodyPr/>
        <a:lstStyle/>
        <a:p>
          <a:endParaRPr lang="zh-CN" altLang="en-US"/>
        </a:p>
      </dgm:t>
    </dgm:pt>
    <dgm:pt modelId="{43FEC8BD-D013-4CC8-977B-2490673F9DCC}" cxnId="{AF1CF674-FF9A-4994-B37A-7BA1C37DA340}" type="sibTrans">
      <dgm:prSet/>
      <dgm:spPr/>
      <dgm:t>
        <a:bodyPr/>
        <a:lstStyle/>
        <a:p>
          <a:endParaRPr lang="zh-CN" altLang="en-US"/>
        </a:p>
      </dgm:t>
    </dgm:pt>
    <dgm:pt modelId="{29CAB10C-D77F-4992-9216-6B2F61543700}">
      <dgm:prSet phldrT="[文本]"/>
      <dgm:spPr/>
      <dgm:t>
        <a:bodyPr/>
        <a:lstStyle/>
        <a:p>
          <a:endParaRPr lang="zh-CN" altLang="en-US" dirty="0"/>
        </a:p>
      </dgm:t>
    </dgm:pt>
    <dgm:pt modelId="{9032D2B7-FAFC-4DFA-BF29-FB87AF2150EF}" cxnId="{97316683-AE5D-45C7-86EC-0B15618EF908}" type="parTrans">
      <dgm:prSet/>
      <dgm:spPr/>
      <dgm:t>
        <a:bodyPr/>
        <a:lstStyle/>
        <a:p>
          <a:endParaRPr lang="zh-CN" altLang="en-US"/>
        </a:p>
      </dgm:t>
    </dgm:pt>
    <dgm:pt modelId="{CE7FB73B-BD0A-4D15-B7FD-5654B7C78554}" cxnId="{97316683-AE5D-45C7-86EC-0B15618EF908}" type="sibTrans">
      <dgm:prSet/>
      <dgm:spPr/>
      <dgm:t>
        <a:bodyPr/>
        <a:lstStyle/>
        <a:p>
          <a:endParaRPr lang="zh-CN" altLang="en-US"/>
        </a:p>
      </dgm:t>
    </dgm:pt>
    <dgm:pt modelId="{57426296-C441-4DA0-A756-C1489B4242BC}" type="pres">
      <dgm:prSet presAssocID="{136B6F06-C440-4AB6-8BFA-4E6342CDF7D5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zh-CN" altLang="en-US"/>
        </a:p>
      </dgm:t>
    </dgm:pt>
    <dgm:pt modelId="{3BC1743D-AAB4-4781-AF3B-B84BB0C4C902}" type="pres">
      <dgm:prSet presAssocID="{6E770774-2E7D-4BEF-8730-787DE4BA206E}" presName="Accent1" presStyleCnt="0"/>
      <dgm:spPr/>
    </dgm:pt>
    <dgm:pt modelId="{ADA6B17B-F11A-4386-B82A-7C8BE862A440}" type="pres">
      <dgm:prSet presAssocID="{6E770774-2E7D-4BEF-8730-787DE4BA206E}" presName="Accent" presStyleLbl="node1" presStyleIdx="0" presStyleCnt="3"/>
      <dgm:spPr>
        <a:solidFill>
          <a:srgbClr val="F02424"/>
        </a:solidFill>
        <a:ln>
          <a:noFill/>
        </a:ln>
      </dgm:spPr>
      <dgm:t>
        <a:bodyPr/>
        <a:lstStyle/>
        <a:p>
          <a:endParaRPr lang="zh-CN" altLang="en-US"/>
        </a:p>
      </dgm:t>
    </dgm:pt>
    <dgm:pt modelId="{7555824B-CB33-4CB4-875B-0086E62B880F}" type="pres">
      <dgm:prSet presAssocID="{6E770774-2E7D-4BEF-8730-787DE4BA206E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1231FA2-BE53-4A86-93BA-F53B254EED84}" type="pres">
      <dgm:prSet presAssocID="{28C4C62B-8FAC-4A86-85C6-4C02EB0B8831}" presName="Accent2" presStyleCnt="0"/>
      <dgm:spPr/>
    </dgm:pt>
    <dgm:pt modelId="{31E961C1-222D-42F3-AC8F-102E41038B77}" type="pres">
      <dgm:prSet presAssocID="{28C4C62B-8FAC-4A86-85C6-4C02EB0B8831}" presName="Accent" presStyleLbl="node1" presStyleIdx="1" presStyleCnt="3"/>
      <dgm:spPr>
        <a:solidFill>
          <a:schemeClr val="bg2">
            <a:lumMod val="90000"/>
          </a:schemeClr>
        </a:solidFill>
        <a:ln>
          <a:noFill/>
        </a:ln>
      </dgm:spPr>
      <dgm:t>
        <a:bodyPr/>
        <a:lstStyle/>
        <a:p>
          <a:endParaRPr lang="zh-CN" altLang="en-US"/>
        </a:p>
      </dgm:t>
    </dgm:pt>
    <dgm:pt modelId="{CDF48A84-CBF2-4F53-A353-9F8B59D37E7F}" type="pres">
      <dgm:prSet presAssocID="{28C4C62B-8FAC-4A86-85C6-4C02EB0B8831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9E4E362-FB59-41C1-B63C-71E13CC0F315}" type="pres">
      <dgm:prSet presAssocID="{29CAB10C-D77F-4992-9216-6B2F61543700}" presName="Accent3" presStyleCnt="0"/>
      <dgm:spPr/>
    </dgm:pt>
    <dgm:pt modelId="{EC558510-D6E0-4C54-A8C5-8F90ABF2D5E0}" type="pres">
      <dgm:prSet presAssocID="{29CAB10C-D77F-4992-9216-6B2F61543700}" presName="Accent" presStyleLbl="node1" presStyleIdx="2" presStyleCnt="3"/>
      <dgm:spPr>
        <a:solidFill>
          <a:srgbClr val="F02424"/>
        </a:solidFill>
        <a:ln>
          <a:noFill/>
        </a:ln>
      </dgm:spPr>
      <dgm:t>
        <a:bodyPr/>
        <a:lstStyle/>
        <a:p>
          <a:endParaRPr lang="zh-CN" altLang="en-US"/>
        </a:p>
      </dgm:t>
    </dgm:pt>
    <dgm:pt modelId="{B1EA9479-DC85-405D-AFBC-E0547ADCA663}" type="pres">
      <dgm:prSet presAssocID="{29CAB10C-D77F-4992-9216-6B2F61543700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11C01442-EA32-4317-9E31-D9223574EA59}" type="presOf" srcId="{6E770774-2E7D-4BEF-8730-787DE4BA206E}" destId="{7555824B-CB33-4CB4-875B-0086E62B880F}" srcOrd="0" destOrd="0" presId="urn:microsoft.com/office/officeart/2009/layout/CircleArrowProcess"/>
    <dgm:cxn modelId="{74AA155C-30D1-436B-BBAE-16CA5D2E0BB0}" type="presOf" srcId="{28C4C62B-8FAC-4A86-85C6-4C02EB0B8831}" destId="{CDF48A84-CBF2-4F53-A353-9F8B59D37E7F}" srcOrd="0" destOrd="0" presId="urn:microsoft.com/office/officeart/2009/layout/CircleArrowProcess"/>
    <dgm:cxn modelId="{C97702F0-B21F-43C0-BA5C-2F324F0EE2D1}" srcId="{136B6F06-C440-4AB6-8BFA-4E6342CDF7D5}" destId="{6E770774-2E7D-4BEF-8730-787DE4BA206E}" srcOrd="0" destOrd="0" parTransId="{177C4CE5-AE4C-45DD-AC94-022EDD723F53}" sibTransId="{3E5B6519-0BBD-4AAA-8691-A03B34F51DE8}"/>
    <dgm:cxn modelId="{16D6E590-7F15-4FC8-A148-C08C90A37C3F}" type="presOf" srcId="{136B6F06-C440-4AB6-8BFA-4E6342CDF7D5}" destId="{57426296-C441-4DA0-A756-C1489B4242BC}" srcOrd="0" destOrd="0" presId="urn:microsoft.com/office/officeart/2009/layout/CircleArrowProcess"/>
    <dgm:cxn modelId="{97316683-AE5D-45C7-86EC-0B15618EF908}" srcId="{136B6F06-C440-4AB6-8BFA-4E6342CDF7D5}" destId="{29CAB10C-D77F-4992-9216-6B2F61543700}" srcOrd="2" destOrd="0" parTransId="{9032D2B7-FAFC-4DFA-BF29-FB87AF2150EF}" sibTransId="{CE7FB73B-BD0A-4D15-B7FD-5654B7C78554}"/>
    <dgm:cxn modelId="{AF1CF674-FF9A-4994-B37A-7BA1C37DA340}" srcId="{136B6F06-C440-4AB6-8BFA-4E6342CDF7D5}" destId="{28C4C62B-8FAC-4A86-85C6-4C02EB0B8831}" srcOrd="1" destOrd="0" parTransId="{A8ABF40E-8BFA-46F4-A831-E6A20B8E7603}" sibTransId="{43FEC8BD-D013-4CC8-977B-2490673F9DCC}"/>
    <dgm:cxn modelId="{76D70123-D30C-4543-936E-0A871F18E628}" type="presOf" srcId="{29CAB10C-D77F-4992-9216-6B2F61543700}" destId="{B1EA9479-DC85-405D-AFBC-E0547ADCA663}" srcOrd="0" destOrd="0" presId="urn:microsoft.com/office/officeart/2009/layout/CircleArrowProcess"/>
    <dgm:cxn modelId="{D40FE4E7-A184-4F23-8F0F-9DDA6DC29A7C}" type="presParOf" srcId="{57426296-C441-4DA0-A756-C1489B4242BC}" destId="{3BC1743D-AAB4-4781-AF3B-B84BB0C4C902}" srcOrd="0" destOrd="0" presId="urn:microsoft.com/office/officeart/2009/layout/CircleArrowProcess"/>
    <dgm:cxn modelId="{29F403DF-EB55-42D9-850D-815A9F8138EC}" type="presParOf" srcId="{3BC1743D-AAB4-4781-AF3B-B84BB0C4C902}" destId="{ADA6B17B-F11A-4386-B82A-7C8BE862A440}" srcOrd="0" destOrd="0" presId="urn:microsoft.com/office/officeart/2009/layout/CircleArrowProcess"/>
    <dgm:cxn modelId="{BF2358C1-1FA8-4107-B3AF-2E8538DFE5F9}" type="presParOf" srcId="{57426296-C441-4DA0-A756-C1489B4242BC}" destId="{7555824B-CB33-4CB4-875B-0086E62B880F}" srcOrd="1" destOrd="0" presId="urn:microsoft.com/office/officeart/2009/layout/CircleArrowProcess"/>
    <dgm:cxn modelId="{12CB0051-5EEA-4BCE-B9BA-ECA3A9AB09C9}" type="presParOf" srcId="{57426296-C441-4DA0-A756-C1489B4242BC}" destId="{C1231FA2-BE53-4A86-93BA-F53B254EED84}" srcOrd="2" destOrd="0" presId="urn:microsoft.com/office/officeart/2009/layout/CircleArrowProcess"/>
    <dgm:cxn modelId="{F562ACBE-5A17-4420-B084-DB0476A91618}" type="presParOf" srcId="{C1231FA2-BE53-4A86-93BA-F53B254EED84}" destId="{31E961C1-222D-42F3-AC8F-102E41038B77}" srcOrd="0" destOrd="0" presId="urn:microsoft.com/office/officeart/2009/layout/CircleArrowProcess"/>
    <dgm:cxn modelId="{A4E68B12-8676-41E3-BB88-E16E9F2575A6}" type="presParOf" srcId="{57426296-C441-4DA0-A756-C1489B4242BC}" destId="{CDF48A84-CBF2-4F53-A353-9F8B59D37E7F}" srcOrd="3" destOrd="0" presId="urn:microsoft.com/office/officeart/2009/layout/CircleArrowProcess"/>
    <dgm:cxn modelId="{AB089ED2-B3C1-4BC8-8DF5-F07A1F410D70}" type="presParOf" srcId="{57426296-C441-4DA0-A756-C1489B4242BC}" destId="{29E4E362-FB59-41C1-B63C-71E13CC0F315}" srcOrd="4" destOrd="0" presId="urn:microsoft.com/office/officeart/2009/layout/CircleArrowProcess"/>
    <dgm:cxn modelId="{5C865364-A174-4F8A-B7B3-A048E0DADB87}" type="presParOf" srcId="{29E4E362-FB59-41C1-B63C-71E13CC0F315}" destId="{EC558510-D6E0-4C54-A8C5-8F90ABF2D5E0}" srcOrd="0" destOrd="0" presId="urn:microsoft.com/office/officeart/2009/layout/CircleArrowProcess"/>
    <dgm:cxn modelId="{42D802AB-5531-491C-B2DC-5CF21CCB7331}" type="presParOf" srcId="{57426296-C441-4DA0-A756-C1489B4242BC}" destId="{B1EA9479-DC85-405D-AFBC-E0547ADCA663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A6B17B-F11A-4386-B82A-7C8BE862A440}">
      <dsp:nvSpPr>
        <dsp:cNvPr id="0" name=""/>
        <dsp:cNvSpPr/>
      </dsp:nvSpPr>
      <dsp:spPr>
        <a:xfrm>
          <a:off x="3455411" y="0"/>
          <a:ext cx="3498445" cy="3498978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rgbClr val="F02424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55824B-CB33-4CB4-875B-0086E62B880F}">
      <dsp:nvSpPr>
        <dsp:cNvPr id="0" name=""/>
        <dsp:cNvSpPr/>
      </dsp:nvSpPr>
      <dsp:spPr>
        <a:xfrm>
          <a:off x="4228683" y="1263237"/>
          <a:ext cx="1944019" cy="971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6300" kern="1200" dirty="0"/>
        </a:p>
      </dsp:txBody>
      <dsp:txXfrm>
        <a:off x="4228683" y="1263237"/>
        <a:ext cx="1944019" cy="971776"/>
      </dsp:txXfrm>
    </dsp:sp>
    <dsp:sp modelId="{31E961C1-222D-42F3-AC8F-102E41038B77}">
      <dsp:nvSpPr>
        <dsp:cNvPr id="0" name=""/>
        <dsp:cNvSpPr/>
      </dsp:nvSpPr>
      <dsp:spPr>
        <a:xfrm>
          <a:off x="2483730" y="2010422"/>
          <a:ext cx="3498445" cy="3498978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bg2">
            <a:lumMod val="9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F48A84-CBF2-4F53-A353-9F8B59D37E7F}">
      <dsp:nvSpPr>
        <dsp:cNvPr id="0" name=""/>
        <dsp:cNvSpPr/>
      </dsp:nvSpPr>
      <dsp:spPr>
        <a:xfrm>
          <a:off x="3260943" y="3285289"/>
          <a:ext cx="1944019" cy="971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6300" kern="1200" dirty="0"/>
        </a:p>
      </dsp:txBody>
      <dsp:txXfrm>
        <a:off x="3260943" y="3285289"/>
        <a:ext cx="1944019" cy="971776"/>
      </dsp:txXfrm>
    </dsp:sp>
    <dsp:sp modelId="{EC558510-D6E0-4C54-A8C5-8F90ABF2D5E0}">
      <dsp:nvSpPr>
        <dsp:cNvPr id="0" name=""/>
        <dsp:cNvSpPr/>
      </dsp:nvSpPr>
      <dsp:spPr>
        <a:xfrm>
          <a:off x="3704408" y="4261427"/>
          <a:ext cx="3005707" cy="3006911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rgbClr val="F02424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EA9479-DC85-405D-AFBC-E0547ADCA663}">
      <dsp:nvSpPr>
        <dsp:cNvPr id="0" name=""/>
        <dsp:cNvSpPr/>
      </dsp:nvSpPr>
      <dsp:spPr>
        <a:xfrm>
          <a:off x="4233281" y="5310248"/>
          <a:ext cx="1944019" cy="971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6300" kern="1200" dirty="0"/>
        </a:p>
      </dsp:txBody>
      <dsp:txXfrm>
        <a:off x="4233281" y="5310248"/>
        <a:ext cx="1944019" cy="9717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parTxLTRAlign" val="l"/>
              <dgm:param type="stBulletLvl" val="1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parTxLTRAlign" val="l"/>
              <dgm:param type="stBulletLvl" val="1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parTxLTRAlign" val="l"/>
              <dgm:param type="stBulletLvl" val="1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parTxLTRAlign" val="l"/>
              <dgm:param type="stBulletLvl" val="1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parTxLTRAlign" val="l"/>
              <dgm:param type="stBulletLvl" val="1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parTxLTRAlign" val="l"/>
              <dgm:param type="stBulletLvl" val="1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parTxLTRAlign" val="l"/>
              <dgm:param type="stBulletLvl" val="1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183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1132800" cy="582088"/>
          </a:xfrm>
          <a:prstGeom prst="rect"/>
        </p:spPr>
        <p:txBody>
          <a:bodyPr bIns="45720" lIns="91440" rIns="91440" rtlCol="0" tIns="45720" vert="horz"/>
          <a:lstStyle>
            <a:lvl1pPr algn="l">
              <a:defRPr sz="1520"/>
            </a:lvl1pPr>
          </a:lstStyle>
          <a:p>
            <a:endParaRPr altLang="en-US" lang="zh-CN"/>
          </a:p>
        </p:txBody>
      </p:sp>
      <p:sp>
        <p:nvSpPr>
          <p:cNvPr id="1050184" name="日期占位符 2"/>
          <p:cNvSpPr>
            <a:spLocks noGrp="1"/>
          </p:cNvSpPr>
          <p:nvPr>
            <p:ph type="dt" sz="quarter" idx="1"/>
          </p:nvPr>
        </p:nvSpPr>
        <p:spPr>
          <a:xfrm>
            <a:off x="27623915" y="0"/>
            <a:ext cx="21132800" cy="582088"/>
          </a:xfrm>
          <a:prstGeom prst="rect"/>
        </p:spPr>
        <p:txBody>
          <a:bodyPr bIns="45720" lIns="91440" rIns="91440" rtlCol="0" tIns="45720" vert="horz"/>
          <a:lstStyle>
            <a:lvl1pPr algn="r">
              <a:defRPr sz="1520"/>
            </a:lvl1pPr>
          </a:lstStyle>
          <a:p>
            <a:fld id="{0F9B84EA-7D68-4D60-9CB1-D50884785D1C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50185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11019381"/>
            <a:ext cx="21132800" cy="582087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520"/>
            </a:lvl1pPr>
          </a:lstStyle>
          <a:p>
            <a:endParaRPr altLang="en-US" lang="zh-CN"/>
          </a:p>
        </p:txBody>
      </p:sp>
      <p:sp>
        <p:nvSpPr>
          <p:cNvPr id="1050186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27623915" y="11019381"/>
            <a:ext cx="21132800" cy="582087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520"/>
            </a:lvl1pPr>
          </a:lstStyle>
          <a:p>
            <a:fld id="{8D4E0FC9-F1F8-4FAE-9988-3BA365CFD46F}" type="slidenum">
              <a:rPr altLang="en-US" lang="zh-CN" smtClean="0"/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</p:handoutMaster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177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4350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altLang="en-US" lang="zh-CN"/>
          </a:p>
        </p:txBody>
      </p:sp>
      <p:sp>
        <p:nvSpPr>
          <p:cNvPr id="1050178" name="日期占位符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4350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E47F674B-CDB2-469D-A54B-64604985D378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50179" name="幻灯片图像占位符 3"/>
          <p:cNvSpPr>
            <a:spLocks noChangeAspect="1" noRot="1" noGrp="1"/>
          </p:cNvSpPr>
          <p:nvPr>
            <p:ph type="sldImg" idx="2"/>
          </p:nvPr>
        </p:nvSpPr>
        <p:spPr>
          <a:xfrm>
            <a:off x="5715000" y="773113"/>
            <a:ext cx="6858000" cy="3862387"/>
          </a:xfrm>
          <a:prstGeom prst="rect"/>
          <a:noFill/>
          <a:ln w="12700">
            <a:solidFill>
              <a:prstClr val="black"/>
            </a:solidFill>
          </a:ln>
        </p:spPr>
        <p:txBody>
          <a:bodyPr anchor="ctr" bIns="45720" lIns="91440" rIns="91440" rtlCol="0" tIns="45720" vert="horz"/>
          <a:p>
            <a:endParaRPr altLang="en-US" lang="zh-CN"/>
          </a:p>
        </p:txBody>
      </p:sp>
      <p:sp>
        <p:nvSpPr>
          <p:cNvPr id="1050180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828800" y="4892675"/>
            <a:ext cx="14630400" cy="4633913"/>
          </a:xfrm>
          <a:prstGeom prst="rect"/>
        </p:spPr>
        <p:txBody>
          <a:bodyPr bIns="45720" lIns="91440" rIns="91440" rtlCol="0" tIns="45720" vert="horz"/>
          <a:p>
            <a:pPr lvl="0"/>
            <a:r>
              <a:rPr altLang="en-US" lang="zh-CN" smtClean="0"/>
              <a:t>单击此处编辑母版文本样式</a:t>
            </a:r>
            <a:endParaRPr altLang="en-US" lang="zh-CN" smtClean="0"/>
          </a:p>
          <a:p>
            <a:pPr lvl="1"/>
            <a:r>
              <a:rPr altLang="en-US" lang="zh-CN" smtClean="0"/>
              <a:t>第二级</a:t>
            </a:r>
            <a:endParaRPr altLang="en-US" lang="zh-CN" smtClean="0"/>
          </a:p>
          <a:p>
            <a:pPr lvl="2"/>
            <a:r>
              <a:rPr altLang="en-US" lang="zh-CN" smtClean="0"/>
              <a:t>第三级</a:t>
            </a:r>
            <a:endParaRPr altLang="en-US" lang="zh-CN" smtClean="0"/>
          </a:p>
          <a:p>
            <a:pPr lvl="3"/>
            <a:r>
              <a:rPr altLang="en-US" lang="zh-CN" smtClean="0"/>
              <a:t>第四级</a:t>
            </a:r>
            <a:endParaRPr altLang="en-US" lang="zh-CN" smtClean="0"/>
          </a:p>
          <a:p>
            <a:pPr lvl="4"/>
            <a:r>
              <a:rPr altLang="en-US" lang="zh-CN" smtClean="0"/>
              <a:t>第五级</a:t>
            </a:r>
            <a:endParaRPr altLang="en-US" lang="zh-CN"/>
          </a:p>
        </p:txBody>
      </p:sp>
      <p:sp>
        <p:nvSpPr>
          <p:cNvPr id="1050181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82175"/>
            <a:ext cx="7924800" cy="515938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altLang="en-US" lang="zh-CN"/>
          </a:p>
        </p:txBody>
      </p:sp>
      <p:sp>
        <p:nvSpPr>
          <p:cNvPr id="1050182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10358438" y="9782175"/>
            <a:ext cx="7924800" cy="515938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E53C924F-6D45-4846-A7E6-7CEE6B00AED2}" type="slidenum">
              <a:rPr altLang="en-US" lang="zh-CN" smtClean="0"/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defTabSz="914400" eaLnBrk="1" hangingPunct="1" latinLnBrk="0" marL="0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obj">
  <p:cSld name="Blank"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2" name="Holder 2"/>
          <p:cNvSpPr>
            <a:spLocks noGrp="1"/>
          </p:cNvSpPr>
          <p:nvPr>
            <p:ph type="ftr" sz="quarter" idx="5"/>
          </p:nvPr>
        </p:nvSpPr>
        <p:spPr/>
        <p:txBody>
          <a:bodyPr bIns="0" lIns="0" rIns="0" tIns="0"/>
          <a:p>
            <a:pPr marL="12700">
              <a:lnSpc>
                <a:spcPct val="100000"/>
              </a:lnSpc>
            </a:pPr>
            <a:r>
              <a:rPr dirty="0" sz="120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©</a:t>
            </a:r>
            <a:r>
              <a:rPr dirty="0" sz="1200" spc="-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dirty="0" sz="1200" spc="-1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2</a:t>
            </a:r>
            <a:r>
              <a:rPr dirty="0" sz="1200" spc="-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dirty="0" sz="1200" spc="-1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15 </a:t>
            </a:r>
            <a:r>
              <a:rPr dirty="0" sz="1200" spc="1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Ci</a:t>
            </a:r>
            <a:r>
              <a:rPr dirty="0" sz="1200" spc="-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s</a:t>
            </a:r>
            <a:r>
              <a:rPr dirty="0" sz="1200" spc="-2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dirty="0" sz="1200" spc="2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dirty="0" sz="1200" spc="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d</a:t>
            </a:r>
            <a:r>
              <a:rPr dirty="0" sz="1200" spc="-2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/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dirty="0" sz="1200" spc="-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dirty="0" sz="1200" spc="-3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i</a:t>
            </a:r>
            <a:r>
              <a:rPr dirty="0" sz="1200" spc="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s </a:t>
            </a:r>
            <a:r>
              <a:rPr dirty="0" sz="1200" spc="-1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dirty="0" sz="1200" spc="-1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f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fili</a:t>
            </a:r>
            <a:r>
              <a:rPr dirty="0" sz="1200" spc="-1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dirty="0" sz="1200" spc="-1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es.</a:t>
            </a:r>
            <a:r>
              <a:rPr dirty="0" sz="1200" spc="-2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All</a:t>
            </a:r>
            <a:r>
              <a:rPr dirty="0" sz="1200" spc="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rig</a:t>
            </a:r>
            <a:r>
              <a:rPr dirty="0" sz="1200" spc="-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hts</a:t>
            </a:r>
            <a:r>
              <a:rPr dirty="0" sz="1200" spc="-2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dirty="0" sz="1200" spc="-2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dirty="0" sz="1200" spc="-1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ese</a:t>
            </a:r>
            <a:r>
              <a:rPr dirty="0" sz="1200" spc="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dirty="0" sz="1200" spc="-2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v</a:t>
            </a:r>
            <a:r>
              <a:rPr dirty="0" sz="1200" spc="-1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dirty="0" sz="1200" spc="-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d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.</a:t>
            </a:r>
            <a:endParaRPr sz="12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048583" name="Holder 3"/>
          <p:cNvSpPr>
            <a:spLocks noGrp="1"/>
          </p:cNvSpPr>
          <p:nvPr>
            <p:ph type="dt" sz="half" idx="6"/>
          </p:nvPr>
        </p:nvSpPr>
        <p:spPr/>
        <p:txBody>
          <a:bodyPr bIns="0" lIns="0" rIns="0" tIns="0"/>
          <a:p>
            <a:pPr marL="12700">
              <a:lnSpc>
                <a:spcPct val="100000"/>
              </a:lnSpc>
            </a:pPr>
            <a:r>
              <a:rPr dirty="0" sz="1200" spc="-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is</a:t>
            </a:r>
            <a:r>
              <a:rPr dirty="0" sz="1200" spc="-2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dirty="0" sz="1200" spc="2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dirty="0" sz="1200" spc="-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dirty="0" sz="1200" spc="-1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fide</a:t>
            </a:r>
            <a:r>
              <a:rPr dirty="0" sz="1200" spc="-1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nt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ial</a:t>
            </a:r>
            <a:endParaRPr sz="12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048584" name="Holder 4"/>
          <p:cNvSpPr>
            <a:spLocks noGrp="1"/>
          </p:cNvSpPr>
          <p:nvPr>
            <p:ph type="sldNum" sz="quarter" idx="7"/>
          </p:nvPr>
        </p:nvSpPr>
        <p:spPr/>
        <p:txBody>
          <a:bodyPr bIns="0" lIns="0" rIns="0" tIns="0"/>
          <a:p>
            <a:pPr marL="25400">
              <a:lnSpc>
                <a:spcPct val="100000"/>
              </a:lnSpc>
            </a:pPr>
            <a:fld id="{81D60167-4931-47E6-BA6A-407CBD079E47}" type="slidenum">
              <a:rPr dirty="0" sz="1200" spc="-1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</a:fld>
            <a:endParaRPr sz="12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2000">
        <p:blinds dir="ver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 dpi="0">
          <a:blip xmlns:r="http://schemas.openxmlformats.org/officeDocument/2006/relationships" r:embed="rId2" cstate="print"/>
          <a:srcRect/>
          <a:stretch>
            <a:fillRect/>
          </a:stretch>
        </a:blipFill>
        <a:effectLst/>
      </p:bgPr>
    </p:bg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bk object 16"/>
          <p:cNvSpPr/>
          <p:nvPr/>
        </p:nvSpPr>
        <p:spPr>
          <a:xfrm>
            <a:off x="0" y="2402585"/>
            <a:ext cx="18288000" cy="7893558"/>
          </a:xfrm>
          <a:custGeom>
            <a:avLst/>
            <a:ahLst/>
            <a:rect l="l" t="t" r="r" b="b"/>
            <a:pathLst>
              <a:path w="18288000" h="7893558">
                <a:moveTo>
                  <a:pt x="0" y="7893558"/>
                </a:moveTo>
                <a:lnTo>
                  <a:pt x="18288000" y="7893558"/>
                </a:lnTo>
                <a:lnTo>
                  <a:pt x="18288000" y="0"/>
                </a:lnTo>
                <a:lnTo>
                  <a:pt x="0" y="0"/>
                </a:lnTo>
                <a:lnTo>
                  <a:pt x="0" y="7893558"/>
                </a:lnTo>
                <a:close/>
              </a:path>
            </a:pathLst>
          </a:custGeom>
          <a:solidFill>
            <a:srgbClr val="4FC4D0"/>
          </a:solidFill>
        </p:spPr>
        <p:txBody>
          <a:bodyPr bIns="0" lIns="0" rIns="0" rtlCol="0" tIns="0" wrap="square">
            <a:noAutofit/>
          </a:bodyPr>
          <a:p/>
        </p:txBody>
      </p:sp>
      <p:sp>
        <p:nvSpPr>
          <p:cNvPr id="1048577" name="Holder 2"/>
          <p:cNvSpPr>
            <a:spLocks noGrp="1"/>
          </p:cNvSpPr>
          <p:nvPr>
            <p:ph type="title"/>
          </p:nvPr>
        </p:nvSpPr>
        <p:spPr>
          <a:xfrm>
            <a:off x="3270137" y="796035"/>
            <a:ext cx="11747724" cy="913061"/>
          </a:xfrm>
          <a:prstGeom prst="rect"/>
        </p:spPr>
        <p:txBody>
          <a:bodyPr bIns="0" lIns="0" rIns="0" tIns="0" wrap="square">
            <a:noAutofit/>
          </a:bodyPr>
          <a:p>
            <a:r>
              <a:rPr altLang="en-US" lang="zh-CN" smtClean="0">
                <a:sym typeface="+mn-ea"/>
              </a:rPr>
              <a:t>Click here to edit the master title style</a:t>
            </a:r>
          </a:p>
        </p:txBody>
      </p:sp>
      <p:sp>
        <p:nvSpPr>
          <p:cNvPr id="1048578" name="Holder 3"/>
          <p:cNvSpPr>
            <a:spLocks noGrp="1"/>
          </p:cNvSpPr>
          <p:nvPr>
            <p:ph type="body" idx="1"/>
          </p:nvPr>
        </p:nvSpPr>
        <p:spPr>
          <a:xfrm>
            <a:off x="914400" y="2368931"/>
            <a:ext cx="16459199" cy="6797802"/>
          </a:xfrm>
          <a:prstGeom prst="rect"/>
        </p:spPr>
        <p:txBody>
          <a:bodyPr bIns="0" lIns="0" rIns="0" tIns="0" wrap="square">
            <a:noAutofit/>
          </a:bodyPr>
          <a:p>
            <a:pPr algn="ctr"/>
            <a:r>
              <a:rPr altLang="zh-CN" dirty="0" lang="en-US">
                <a:solidFill>
                  <a:srgbClr val="00339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Add your text</a:t>
            </a:r>
          </a:p>
        </p:txBody>
      </p:sp>
      <p:sp>
        <p:nvSpPr>
          <p:cNvPr id="1048579" name="Holder 4"/>
          <p:cNvSpPr>
            <a:spLocks noGrp="1"/>
          </p:cNvSpPr>
          <p:nvPr>
            <p:ph type="ftr" sz="quarter" idx="5"/>
          </p:nvPr>
        </p:nvSpPr>
        <p:spPr>
          <a:xfrm>
            <a:off x="694740" y="9790480"/>
            <a:ext cx="3313345" cy="203199"/>
          </a:xfrm>
          <a:prstGeom prst="rect"/>
        </p:spPr>
        <p:txBody>
          <a:bodyPr bIns="0" lIns="0" rIns="0" tIns="0" wrap="square">
            <a:noAutofit/>
          </a:bodyPr>
          <a:p>
            <a:pPr marL="12700">
              <a:lnSpc>
                <a:spcPct val="100000"/>
              </a:lnSpc>
            </a:pPr>
            <a:r>
              <a:rPr dirty="0" sz="120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©</a:t>
            </a:r>
            <a:r>
              <a:rPr dirty="0" sz="1200" spc="-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dirty="0" sz="1200" spc="-1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2</a:t>
            </a:r>
            <a:r>
              <a:rPr dirty="0" sz="1200" spc="-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dirty="0" sz="1200" spc="-1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15 </a:t>
            </a:r>
            <a:r>
              <a:rPr dirty="0" sz="1200" spc="1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Ci</a:t>
            </a:r>
            <a:r>
              <a:rPr dirty="0" sz="1200" spc="-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s</a:t>
            </a:r>
            <a:r>
              <a:rPr dirty="0" sz="1200" spc="-2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dirty="0" sz="1200" spc="2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dirty="0" sz="1200" spc="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d</a:t>
            </a:r>
            <a:r>
              <a:rPr dirty="0" sz="1200" spc="-2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/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dirty="0" sz="1200" spc="-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dirty="0" sz="1200" spc="-3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i</a:t>
            </a:r>
            <a:r>
              <a:rPr dirty="0" sz="1200" spc="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s </a:t>
            </a:r>
            <a:r>
              <a:rPr dirty="0" sz="1200" spc="-1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dirty="0" sz="1200" spc="-1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f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fili</a:t>
            </a:r>
            <a:r>
              <a:rPr dirty="0" sz="1200" spc="-1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dirty="0" sz="1200" spc="-1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es.</a:t>
            </a:r>
            <a:r>
              <a:rPr dirty="0" sz="1200" spc="-2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All</a:t>
            </a:r>
            <a:r>
              <a:rPr dirty="0" sz="1200" spc="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rig</a:t>
            </a:r>
            <a:r>
              <a:rPr dirty="0" sz="1200" spc="-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hts</a:t>
            </a:r>
            <a:r>
              <a:rPr dirty="0" sz="1200" spc="-2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dirty="0" sz="1200" spc="-2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dirty="0" sz="1200" spc="-1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ese</a:t>
            </a:r>
            <a:r>
              <a:rPr dirty="0" sz="1200" spc="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dirty="0" sz="1200" spc="-2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v</a:t>
            </a:r>
            <a:r>
              <a:rPr dirty="0" sz="1200" spc="-1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dirty="0" sz="1200" spc="-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d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.</a:t>
            </a:r>
            <a:endParaRPr sz="12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048580" name="Holder 5"/>
          <p:cNvSpPr>
            <a:spLocks noGrp="1"/>
          </p:cNvSpPr>
          <p:nvPr>
            <p:ph type="dt" sz="half" idx="6"/>
          </p:nvPr>
        </p:nvSpPr>
        <p:spPr>
          <a:xfrm>
            <a:off x="15906750" y="9788042"/>
            <a:ext cx="1134187" cy="203276"/>
          </a:xfrm>
          <a:prstGeom prst="rect"/>
        </p:spPr>
        <p:txBody>
          <a:bodyPr bIns="0" lIns="0" rIns="0" tIns="0" wrap="square">
            <a:noAutofit/>
          </a:bodyPr>
          <a:p>
            <a:pPr marL="12700">
              <a:lnSpc>
                <a:spcPct val="100000"/>
              </a:lnSpc>
            </a:pPr>
            <a:r>
              <a:rPr dirty="0" sz="1200" spc="-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is</a:t>
            </a:r>
            <a:r>
              <a:rPr dirty="0" sz="1200" spc="-2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dirty="0" sz="1200" spc="2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dirty="0" sz="1200" spc="-5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dirty="0" sz="1200" spc="-1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fide</a:t>
            </a:r>
            <a:r>
              <a:rPr dirty="0" sz="1200" spc="-1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nt</a:t>
            </a:r>
            <a:r>
              <a:rPr dirty="0" sz="1200" spc="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ial</a:t>
            </a:r>
            <a:endParaRPr sz="12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048581" name="Holder 6"/>
          <p:cNvSpPr>
            <a:spLocks noGrp="1"/>
          </p:cNvSpPr>
          <p:nvPr>
            <p:ph type="sldNum" sz="quarter" idx="7"/>
          </p:nvPr>
        </p:nvSpPr>
        <p:spPr>
          <a:xfrm>
            <a:off x="17536540" y="9781640"/>
            <a:ext cx="128066" cy="203199"/>
          </a:xfrm>
          <a:prstGeom prst="rect"/>
        </p:spPr>
        <p:txBody>
          <a:bodyPr bIns="0" lIns="0" rIns="0" tIns="0" wrap="square">
            <a:noAutofit/>
          </a:bodyPr>
          <a:p>
            <a:pPr marL="25400">
              <a:lnSpc>
                <a:spcPct val="100000"/>
              </a:lnSpc>
            </a:pPr>
            <a:fld id="{81D60167-4931-47E6-BA6A-407CBD079E47}" type="slidenum">
              <a:rPr dirty="0" sz="1200" spc="-10" smtClean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</a:fld>
            <a:endParaRPr sz="1200">
              <a:latin typeface="Calibri" panose="020F0502020204030204"/>
              <a:cs typeface="Calibri" panose="020F0502020204030204"/>
            </a:endParaRPr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59" r:id="rId1"/>
  </p:sldLayoutIdLst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2000">
        <p:blinds dir="vert"/>
      </p:transition>
    </mc:Choice>
    <mc:Fallback>
      <p:transition spd="slow">
        <p:fade/>
      </p:transition>
    </mc:Fallback>
  </mc:AlternateConten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0" latinLnBrk="0" marL="0" rtl="0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slideLayout" Target="../slideLayouts/slideLayout1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5.emf"/><Relationship Id="rId2" Type="http://schemas.openxmlformats.org/officeDocument/2006/relationships/slideLayout" Target="../slideLayouts/slideLayou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3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6" Type="http://schemas.openxmlformats.org/officeDocument/2006/relationships/image" Target="../media/image6.jpeg"/><Relationship Id="rId7" Type="http://schemas.openxmlformats.org/officeDocument/2006/relationships/image" Target="../media/image7.jpeg"/><Relationship Id="rId8" Type="http://schemas.openxmlformats.org/officeDocument/2006/relationships/image" Target="../media/image8.jpeg"/><Relationship Id="rId9" Type="http://schemas.openxmlformats.org/officeDocument/2006/relationships/slideLayout" Target="../slideLayouts/slideLayout1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jpeg"/><Relationship Id="rId5" Type="http://schemas.openxmlformats.org/officeDocument/2006/relationships/image" Target="../media/image13.jpeg"/><Relationship Id="rId6" Type="http://schemas.openxmlformats.org/officeDocument/2006/relationships/image" Target="../media/image14.jpeg"/><Relationship Id="rId7" Type="http://schemas.openxmlformats.org/officeDocument/2006/relationships/slideLayout" Target="../slideLayouts/slideLayout1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 dpi="0">
          <a:blip xmlns:r="http://schemas.openxmlformats.org/officeDocument/2006/relationships"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组合 4"/>
          <p:cNvGrpSpPr/>
          <p:nvPr/>
        </p:nvGrpSpPr>
        <p:grpSpPr bwMode="auto">
          <a:xfrm>
            <a:off x="0" y="-1624"/>
            <a:ext cx="6324600" cy="10315414"/>
            <a:chOff x="-1" y="-3"/>
            <a:chExt cx="5643571" cy="6858005"/>
          </a:xfrm>
        </p:grpSpPr>
        <p:sp>
          <p:nvSpPr>
            <p:cNvPr id="1049872" name="Freeform 5"/>
            <p:cNvSpPr/>
            <p:nvPr/>
          </p:nvSpPr>
          <p:spPr bwMode="auto">
            <a:xfrm>
              <a:off x="3453821" y="-3"/>
              <a:ext cx="2177915" cy="2852677"/>
            </a:xfrm>
            <a:custGeom>
              <a:avLst/>
              <a:gdLst>
                <a:gd name="T0" fmla="*/ 0 w 9839"/>
                <a:gd name="T1" fmla="*/ 2147483646 h 9917"/>
                <a:gd name="T2" fmla="*/ 2147483646 w 9839"/>
                <a:gd name="T3" fmla="*/ 2147483646 h 9917"/>
                <a:gd name="T4" fmla="*/ 2147483646 w 9839"/>
                <a:gd name="T5" fmla="*/ 0 h 9917"/>
                <a:gd name="T6" fmla="*/ 2147483646 w 9839"/>
                <a:gd name="T7" fmla="*/ 0 h 9917"/>
                <a:gd name="T8" fmla="*/ 0 w 9839"/>
                <a:gd name="T9" fmla="*/ 2147483646 h 99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839" h="9917">
                  <a:moveTo>
                    <a:pt x="0" y="5669"/>
                  </a:moveTo>
                  <a:lnTo>
                    <a:pt x="9839" y="9917"/>
                  </a:lnTo>
                  <a:lnTo>
                    <a:pt x="6221" y="0"/>
                  </a:lnTo>
                  <a:lnTo>
                    <a:pt x="4961" y="0"/>
                  </a:lnTo>
                  <a:lnTo>
                    <a:pt x="0" y="5669"/>
                  </a:lnTo>
                  <a:close/>
                </a:path>
              </a:pathLst>
            </a:custGeom>
            <a:solidFill>
              <a:srgbClr val="F06262"/>
            </a:solidFill>
            <a:ln>
              <a:noFill/>
            </a:ln>
          </p:spPr>
          <p:txBody>
            <a:bodyPr bIns="27725" lIns="55449" rIns="55449" tIns="27725"/>
            <a:p>
              <a:endParaRPr altLang="en-US" lang="zh-CN"/>
            </a:p>
          </p:txBody>
        </p:sp>
        <p:sp>
          <p:nvSpPr>
            <p:cNvPr id="1049873" name="Freeform 6"/>
            <p:cNvSpPr/>
            <p:nvPr/>
          </p:nvSpPr>
          <p:spPr bwMode="auto">
            <a:xfrm>
              <a:off x="-1" y="1608945"/>
              <a:ext cx="5643571" cy="5249057"/>
            </a:xfrm>
            <a:custGeom>
              <a:avLst/>
              <a:gdLst>
                <a:gd name="T0" fmla="*/ 2147483646 w 9958"/>
                <a:gd name="T1" fmla="*/ 0 h 10000"/>
                <a:gd name="T2" fmla="*/ 2147483646 w 9958"/>
                <a:gd name="T3" fmla="*/ 2147483646 h 10000"/>
                <a:gd name="T4" fmla="*/ 0 w 9958"/>
                <a:gd name="T5" fmla="*/ 2147483646 h 10000"/>
                <a:gd name="T6" fmla="*/ 0 w 9958"/>
                <a:gd name="T7" fmla="*/ 2147483646 h 10000"/>
                <a:gd name="T8" fmla="*/ 2147483646 w 9958"/>
                <a:gd name="T9" fmla="*/ 2147483646 h 10000"/>
                <a:gd name="T10" fmla="*/ 2147483646 w 9958"/>
                <a:gd name="T11" fmla="*/ 2147483646 h 10000"/>
                <a:gd name="T12" fmla="*/ 2147483646 w 9958"/>
                <a:gd name="T13" fmla="*/ 2147483646 h 10000"/>
                <a:gd name="T14" fmla="*/ 2147483646 w 9958"/>
                <a:gd name="T15" fmla="*/ 0 h 100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958" h="10000">
                  <a:moveTo>
                    <a:pt x="6154" y="0"/>
                  </a:moveTo>
                  <a:lnTo>
                    <a:pt x="301" y="9402"/>
                  </a:lnTo>
                  <a:lnTo>
                    <a:pt x="0" y="9886"/>
                  </a:lnTo>
                  <a:lnTo>
                    <a:pt x="0" y="10000"/>
                  </a:lnTo>
                  <a:lnTo>
                    <a:pt x="7653" y="10000"/>
                  </a:lnTo>
                  <a:cubicBezTo>
                    <a:pt x="7714" y="9801"/>
                    <a:pt x="7776" y="9601"/>
                    <a:pt x="7837" y="9402"/>
                  </a:cubicBezTo>
                  <a:lnTo>
                    <a:pt x="9958" y="2345"/>
                  </a:lnTo>
                  <a:lnTo>
                    <a:pt x="6154" y="0"/>
                  </a:lnTo>
                  <a:close/>
                </a:path>
              </a:pathLst>
            </a:custGeom>
            <a:solidFill>
              <a:srgbClr val="F34B4B"/>
            </a:solidFill>
            <a:ln>
              <a:noFill/>
            </a:ln>
          </p:spPr>
          <p:txBody>
            <a:bodyPr bIns="27725" lIns="55449" rIns="55449" tIns="27725"/>
            <a:p>
              <a:endParaRPr altLang="en-US" lang="zh-CN"/>
            </a:p>
          </p:txBody>
        </p:sp>
        <p:sp>
          <p:nvSpPr>
            <p:cNvPr id="1049874" name="Freeform 7"/>
            <p:cNvSpPr/>
            <p:nvPr/>
          </p:nvSpPr>
          <p:spPr bwMode="auto">
            <a:xfrm>
              <a:off x="527670" y="0"/>
              <a:ext cx="4050101" cy="1700096"/>
            </a:xfrm>
            <a:custGeom>
              <a:avLst/>
              <a:gdLst>
                <a:gd name="T0" fmla="*/ 2147483646 w 5055"/>
                <a:gd name="T1" fmla="*/ 2147483646 h 1673"/>
                <a:gd name="T2" fmla="*/ 2147483646 w 5055"/>
                <a:gd name="T3" fmla="*/ 0 h 1673"/>
                <a:gd name="T4" fmla="*/ 0 w 5055"/>
                <a:gd name="T5" fmla="*/ 0 h 1673"/>
                <a:gd name="T6" fmla="*/ 2147483646 w 5055"/>
                <a:gd name="T7" fmla="*/ 2147483646 h 16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055" h="1673">
                  <a:moveTo>
                    <a:pt x="3665" y="1673"/>
                  </a:moveTo>
                  <a:lnTo>
                    <a:pt x="5055" y="0"/>
                  </a:lnTo>
                  <a:lnTo>
                    <a:pt x="0" y="0"/>
                  </a:lnTo>
                  <a:lnTo>
                    <a:pt x="3665" y="1673"/>
                  </a:lnTo>
                  <a:close/>
                </a:path>
              </a:pathLst>
            </a:custGeom>
            <a:solidFill>
              <a:srgbClr val="EE4C4C"/>
            </a:solidFill>
            <a:ln>
              <a:noFill/>
            </a:ln>
          </p:spPr>
          <p:txBody>
            <a:bodyPr bIns="27725" lIns="55449" rIns="55449" tIns="27725"/>
            <a:p>
              <a:endParaRPr altLang="en-US" lang="zh-CN"/>
            </a:p>
          </p:txBody>
        </p:sp>
        <p:sp>
          <p:nvSpPr>
            <p:cNvPr id="1049875" name="Freeform 8"/>
            <p:cNvSpPr/>
            <p:nvPr/>
          </p:nvSpPr>
          <p:spPr bwMode="auto">
            <a:xfrm>
              <a:off x="1588" y="0"/>
              <a:ext cx="3501575" cy="6858002"/>
            </a:xfrm>
            <a:custGeom>
              <a:avLst/>
              <a:gdLst>
                <a:gd name="T0" fmla="*/ 2147483646 w 9866"/>
                <a:gd name="T1" fmla="*/ 0 h 10000"/>
                <a:gd name="T2" fmla="*/ 0 w 9866"/>
                <a:gd name="T3" fmla="*/ 0 h 10000"/>
                <a:gd name="T4" fmla="*/ 0 w 9866"/>
                <a:gd name="T5" fmla="*/ 2147483646 h 10000"/>
                <a:gd name="T6" fmla="*/ 0 w 9866"/>
                <a:gd name="T7" fmla="*/ 2147483646 h 10000"/>
                <a:gd name="T8" fmla="*/ 2147483646 w 9866"/>
                <a:gd name="T9" fmla="*/ 2147483646 h 10000"/>
                <a:gd name="T10" fmla="*/ 2147483646 w 9866"/>
                <a:gd name="T11" fmla="*/ 2147483646 h 10000"/>
                <a:gd name="T12" fmla="*/ 2147483646 w 9866"/>
                <a:gd name="T13" fmla="*/ 0 h 10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866" h="10000">
                  <a:moveTo>
                    <a:pt x="1825" y="0"/>
                  </a:moveTo>
                  <a:lnTo>
                    <a:pt x="0" y="0"/>
                  </a:lnTo>
                  <a:lnTo>
                    <a:pt x="0" y="9626"/>
                  </a:lnTo>
                  <a:lnTo>
                    <a:pt x="0" y="10000"/>
                  </a:lnTo>
                  <a:lnTo>
                    <a:pt x="489" y="9626"/>
                  </a:lnTo>
                  <a:lnTo>
                    <a:pt x="9866" y="2386"/>
                  </a:lnTo>
                  <a:lnTo>
                    <a:pt x="1825" y="0"/>
                  </a:lnTo>
                  <a:close/>
                </a:path>
              </a:pathLst>
            </a:custGeom>
            <a:solidFill>
              <a:srgbClr val="F13737"/>
            </a:solidFill>
            <a:ln>
              <a:noFill/>
            </a:ln>
          </p:spPr>
          <p:txBody>
            <a:bodyPr bIns="27725" lIns="55449" rIns="55449" tIns="27725"/>
            <a:p>
              <a:endParaRPr altLang="en-US" lang="zh-CN"/>
            </a:p>
          </p:txBody>
        </p:sp>
      </p:grpSp>
      <p:grpSp>
        <p:nvGrpSpPr>
          <p:cNvPr id="165" name="Группа 29"/>
          <p:cNvGrpSpPr/>
          <p:nvPr/>
        </p:nvGrpSpPr>
        <p:grpSpPr bwMode="auto">
          <a:xfrm>
            <a:off x="7667982" y="-315922"/>
            <a:ext cx="10620017" cy="10515791"/>
            <a:chOff x="0" y="0"/>
            <a:chExt cx="5550187" cy="2796635"/>
          </a:xfrm>
        </p:grpSpPr>
        <p:sp>
          <p:nvSpPr>
            <p:cNvPr id="1049876" name="object 5"/>
            <p:cNvSpPr>
              <a:spLocks noChangeArrowheads="1"/>
            </p:cNvSpPr>
            <p:nvPr/>
          </p:nvSpPr>
          <p:spPr bwMode="auto">
            <a:xfrm>
              <a:off x="573927" y="70009"/>
              <a:ext cx="226695" cy="262255"/>
            </a:xfrm>
            <a:custGeom>
              <a:avLst/>
              <a:gdLst>
                <a:gd name="T0" fmla="*/ 132153 w 226695"/>
                <a:gd name="T1" fmla="*/ 0 h 262254"/>
                <a:gd name="T2" fmla="*/ 0 w 226695"/>
                <a:gd name="T3" fmla="*/ 158899 h 262254"/>
                <a:gd name="T4" fmla="*/ 226160 w 226695"/>
                <a:gd name="T5" fmla="*/ 262037 h 262254"/>
                <a:gd name="T6" fmla="*/ 132153 w 226695"/>
                <a:gd name="T7" fmla="*/ 0 h 26225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6695"/>
                <a:gd name="T13" fmla="*/ 0 h 262254"/>
                <a:gd name="T14" fmla="*/ 226695 w 226695"/>
                <a:gd name="T15" fmla="*/ 262254 h 26225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6695" h="262254">
                  <a:moveTo>
                    <a:pt x="132153" y="0"/>
                  </a:moveTo>
                  <a:lnTo>
                    <a:pt x="0" y="158895"/>
                  </a:lnTo>
                  <a:lnTo>
                    <a:pt x="226160" y="262033"/>
                  </a:lnTo>
                  <a:lnTo>
                    <a:pt x="132153" y="0"/>
                  </a:lnTo>
                  <a:close/>
                </a:path>
              </a:pathLst>
            </a:custGeom>
            <a:solidFill>
              <a:srgbClr val="E41616"/>
            </a:solidFill>
            <a:ln>
              <a:noFill/>
            </a:ln>
            <a:effectLst/>
          </p:spPr>
          <p:txBody>
            <a:bodyPr bIns="0" lIns="0" rIns="0" tIns="0">
              <a:spAutoFit/>
            </a:bodyPr>
            <a:p>
              <a:endParaRPr altLang="en-US" lang="zh-CN"/>
            </a:p>
          </p:txBody>
        </p:sp>
        <p:sp>
          <p:nvSpPr>
            <p:cNvPr id="1049877" name="object 6"/>
            <p:cNvSpPr>
              <a:spLocks noChangeArrowheads="1"/>
            </p:cNvSpPr>
            <p:nvPr/>
          </p:nvSpPr>
          <p:spPr bwMode="auto">
            <a:xfrm>
              <a:off x="800621" y="2317209"/>
              <a:ext cx="4749566" cy="479426"/>
            </a:xfrm>
            <a:custGeom>
              <a:avLst/>
              <a:gdLst>
                <a:gd name="T0" fmla="*/ 373904 w 600075"/>
                <a:gd name="T1" fmla="*/ 0 h 479425"/>
                <a:gd name="T2" fmla="*/ 0 w 600075"/>
                <a:gd name="T3" fmla="*/ 449588 h 479425"/>
                <a:gd name="T4" fmla="*/ 446049 w 600075"/>
                <a:gd name="T5" fmla="*/ 479179 h 479425"/>
                <a:gd name="T6" fmla="*/ 600065 w 600075"/>
                <a:gd name="T7" fmla="*/ 103138 h 479425"/>
                <a:gd name="T8" fmla="*/ 373904 w 600075"/>
                <a:gd name="T9" fmla="*/ 0 h 4794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0075"/>
                <a:gd name="T16" fmla="*/ 0 h 479425"/>
                <a:gd name="T17" fmla="*/ 600075 w 600075"/>
                <a:gd name="T18" fmla="*/ 479425 h 4794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0075" h="479425">
                  <a:moveTo>
                    <a:pt x="373904" y="0"/>
                  </a:moveTo>
                  <a:lnTo>
                    <a:pt x="0" y="449588"/>
                  </a:lnTo>
                  <a:lnTo>
                    <a:pt x="446049" y="479179"/>
                  </a:lnTo>
                  <a:lnTo>
                    <a:pt x="600065" y="103138"/>
                  </a:lnTo>
                  <a:lnTo>
                    <a:pt x="373904" y="0"/>
                  </a:lnTo>
                  <a:close/>
                </a:path>
              </a:pathLst>
            </a:custGeom>
            <a:solidFill>
              <a:srgbClr val="EB2D2D"/>
            </a:solidFill>
            <a:ln>
              <a:noFill/>
            </a:ln>
            <a:effectLst/>
          </p:spPr>
          <p:txBody>
            <a:bodyPr bIns="0" lIns="0" rIns="0" tIns="0">
              <a:spAutoFit/>
            </a:bodyPr>
            <a:p>
              <a:endParaRPr altLang="en-US" lang="zh-CN"/>
            </a:p>
          </p:txBody>
        </p:sp>
        <p:sp>
          <p:nvSpPr>
            <p:cNvPr id="1049878" name="object 7"/>
            <p:cNvSpPr>
              <a:spLocks noChangeArrowheads="1"/>
            </p:cNvSpPr>
            <p:nvPr/>
          </p:nvSpPr>
          <p:spPr bwMode="auto">
            <a:xfrm>
              <a:off x="72012" y="5"/>
              <a:ext cx="634365" cy="229235"/>
            </a:xfrm>
            <a:custGeom>
              <a:avLst/>
              <a:gdLst>
                <a:gd name="T0" fmla="*/ 0 w 634365"/>
                <a:gd name="T1" fmla="*/ 0 h 229235"/>
                <a:gd name="T2" fmla="*/ 501911 w 634365"/>
                <a:gd name="T3" fmla="*/ 228904 h 229235"/>
                <a:gd name="T4" fmla="*/ 634064 w 634365"/>
                <a:gd name="T5" fmla="*/ 70008 h 229235"/>
                <a:gd name="T6" fmla="*/ 0 w 634365"/>
                <a:gd name="T7" fmla="*/ 0 h 22923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34365"/>
                <a:gd name="T13" fmla="*/ 0 h 229235"/>
                <a:gd name="T14" fmla="*/ 634365 w 634365"/>
                <a:gd name="T15" fmla="*/ 229235 h 22923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34365" h="229235">
                  <a:moveTo>
                    <a:pt x="0" y="0"/>
                  </a:moveTo>
                  <a:lnTo>
                    <a:pt x="501911" y="228904"/>
                  </a:lnTo>
                  <a:lnTo>
                    <a:pt x="634064" y="70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4C4C"/>
            </a:solidFill>
            <a:ln>
              <a:noFill/>
            </a:ln>
            <a:effectLst/>
          </p:spPr>
          <p:txBody>
            <a:bodyPr bIns="0" lIns="0" rIns="0" tIns="0">
              <a:spAutoFit/>
            </a:bodyPr>
            <a:p>
              <a:endParaRPr altLang="en-US" lang="zh-CN"/>
            </a:p>
          </p:txBody>
        </p:sp>
        <p:sp>
          <p:nvSpPr>
            <p:cNvPr id="1049879" name="object 8"/>
            <p:cNvSpPr>
              <a:spLocks noChangeArrowheads="1"/>
            </p:cNvSpPr>
            <p:nvPr/>
          </p:nvSpPr>
          <p:spPr bwMode="auto">
            <a:xfrm>
              <a:off x="0" y="5"/>
              <a:ext cx="200025" cy="678815"/>
            </a:xfrm>
            <a:custGeom>
              <a:avLst/>
              <a:gdLst>
                <a:gd name="T0" fmla="*/ 72008 w 200025"/>
                <a:gd name="T1" fmla="*/ 0 h 678814"/>
                <a:gd name="T2" fmla="*/ 0 w 200025"/>
                <a:gd name="T3" fmla="*/ 332031 h 678814"/>
                <a:gd name="T4" fmla="*/ 200025 w 200025"/>
                <a:gd name="T5" fmla="*/ 678485 h 678814"/>
                <a:gd name="T6" fmla="*/ 72008 w 200025"/>
                <a:gd name="T7" fmla="*/ 0 h 6788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25"/>
                <a:gd name="T13" fmla="*/ 0 h 678814"/>
                <a:gd name="T14" fmla="*/ 200025 w 200025"/>
                <a:gd name="T15" fmla="*/ 678814 h 6788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25" h="678814">
                  <a:moveTo>
                    <a:pt x="72008" y="0"/>
                  </a:moveTo>
                  <a:lnTo>
                    <a:pt x="0" y="332031"/>
                  </a:lnTo>
                  <a:lnTo>
                    <a:pt x="200025" y="678481"/>
                  </a:lnTo>
                  <a:lnTo>
                    <a:pt x="72008" y="0"/>
                  </a:lnTo>
                  <a:close/>
                </a:path>
              </a:pathLst>
            </a:custGeom>
            <a:solidFill>
              <a:srgbClr val="EE4C4C"/>
            </a:solidFill>
            <a:ln>
              <a:noFill/>
            </a:ln>
            <a:effectLst/>
          </p:spPr>
          <p:txBody>
            <a:bodyPr bIns="0" lIns="0" rIns="0" tIns="0">
              <a:spAutoFit/>
            </a:bodyPr>
            <a:p>
              <a:endParaRPr altLang="en-US" lang="zh-CN"/>
            </a:p>
          </p:txBody>
        </p:sp>
        <p:sp>
          <p:nvSpPr>
            <p:cNvPr id="1049880" name="object 9"/>
            <p:cNvSpPr>
              <a:spLocks noChangeArrowheads="1"/>
            </p:cNvSpPr>
            <p:nvPr/>
          </p:nvSpPr>
          <p:spPr bwMode="auto">
            <a:xfrm>
              <a:off x="72005" y="0"/>
              <a:ext cx="502284" cy="678815"/>
            </a:xfrm>
            <a:custGeom>
              <a:avLst/>
              <a:gdLst>
                <a:gd name="T0" fmla="*/ 0 w 502284"/>
                <a:gd name="T1" fmla="*/ 0 h 678814"/>
                <a:gd name="T2" fmla="*/ 128017 w 502284"/>
                <a:gd name="T3" fmla="*/ 678496 h 678814"/>
                <a:gd name="T4" fmla="*/ 501921 w 502284"/>
                <a:gd name="T5" fmla="*/ 228904 h 678814"/>
                <a:gd name="T6" fmla="*/ 0 w 502284"/>
                <a:gd name="T7" fmla="*/ 0 h 6788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02284"/>
                <a:gd name="T13" fmla="*/ 0 h 678814"/>
                <a:gd name="T14" fmla="*/ 502284 w 502284"/>
                <a:gd name="T15" fmla="*/ 678814 h 6788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02284" h="678814">
                  <a:moveTo>
                    <a:pt x="0" y="0"/>
                  </a:moveTo>
                  <a:lnTo>
                    <a:pt x="128017" y="678492"/>
                  </a:lnTo>
                  <a:lnTo>
                    <a:pt x="501921" y="2289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1616"/>
            </a:solidFill>
            <a:ln>
              <a:noFill/>
            </a:ln>
            <a:effectLst/>
          </p:spPr>
          <p:txBody>
            <a:bodyPr bIns="0" lIns="0" rIns="0" tIns="0">
              <a:spAutoFit/>
            </a:bodyPr>
            <a:p>
              <a:endParaRPr altLang="en-US" lang="zh-CN"/>
            </a:p>
          </p:txBody>
        </p:sp>
      </p:grpSp>
      <p:grpSp>
        <p:nvGrpSpPr>
          <p:cNvPr id="166" name="组合 148"/>
          <p:cNvGrpSpPr/>
          <p:nvPr/>
        </p:nvGrpSpPr>
        <p:grpSpPr>
          <a:xfrm rot="21600000">
            <a:off x="996660" y="186537"/>
            <a:ext cx="17497304" cy="9338492"/>
            <a:chOff x="6054542" y="1918367"/>
            <a:chExt cx="1191050" cy="1420766"/>
          </a:xfrm>
        </p:grpSpPr>
        <p:grpSp>
          <p:nvGrpSpPr>
            <p:cNvPr id="167" name="组合 110"/>
            <p:cNvGrpSpPr/>
            <p:nvPr/>
          </p:nvGrpSpPr>
          <p:grpSpPr>
            <a:xfrm rot="20248206">
              <a:off x="6141839" y="1918367"/>
              <a:ext cx="961633" cy="1420766"/>
              <a:chOff x="1403648" y="1037119"/>
              <a:chExt cx="1803331" cy="2823929"/>
            </a:xfrm>
          </p:grpSpPr>
          <p:sp>
            <p:nvSpPr>
              <p:cNvPr id="1049881" name="圆角矩形 146"/>
              <p:cNvSpPr/>
              <p:nvPr/>
            </p:nvSpPr>
            <p:spPr>
              <a:xfrm>
                <a:off x="1403648" y="1052736"/>
                <a:ext cx="1803331" cy="2808312"/>
              </a:xfrm>
              <a:prstGeom prst="roundRect">
                <a:avLst>
                  <a:gd name="adj" fmla="val 12132"/>
                </a:avLst>
              </a:prstGeom>
              <a:solidFill>
                <a:srgbClr val="8DB529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 rtlCol="0"/>
              <a:lstStyle>
                <a:defPPr>
                  <a:defRPr lang="zh-CN"/>
                </a:defPPr>
                <a:lvl1pPr algn="l" fontAlgn="base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algn="l" fontAlgn="base" marL="4572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algn="l" fontAlgn="base" marL="9144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algn="l" fontAlgn="base" marL="13716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algn="l" fontAlgn="base" marL="18288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algn="l" defTabSz="914400" eaLnBrk="1" hangingPunct="1" latinLnBrk="0" marL="22860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algn="l" defTabSz="914400" eaLnBrk="1" hangingPunct="1" latinLnBrk="0" marL="27432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algn="l" defTabSz="914400" eaLnBrk="1" hangingPunct="1" latinLnBrk="0" marL="32004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algn="l" defTabSz="914400" eaLnBrk="1" hangingPunct="1" latinLnBrk="0" marL="36576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 defTabSz="914400" eaLnBrk="1" fontAlgn="auto" hangingPunct="1" indent="0" latinLnBrk="0" lvl="0" marL="0" marR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altLang="en-US" baseline="0" b="0" cap="none" sz="1800" i="0" kern="0" kumimoji="0" lang="zh-CN" noProof="0" normalizeH="0" spc="0" strike="noStrike" u="none">
                  <a:ln>
                    <a:noFill/>
                  </a:ln>
                  <a:solidFill>
                    <a:sysClr lastClr="FFFFFF" val="window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49882" name="圆角矩形 147"/>
              <p:cNvSpPr/>
              <p:nvPr/>
            </p:nvSpPr>
            <p:spPr>
              <a:xfrm>
                <a:off x="2119845" y="1037119"/>
                <a:ext cx="1057939" cy="2765860"/>
              </a:xfrm>
              <a:prstGeom prst="roundRect">
                <a:avLst>
                  <a:gd name="adj" fmla="val 12132"/>
                </a:avLst>
              </a:prstGeom>
              <a:solidFill>
                <a:srgbClr val="F02424"/>
              </a:solidFill>
              <a:ln w="25400" cap="flat" cmpd="sng" algn="ctr">
                <a:solidFill>
                  <a:sysClr lastClr="FFFFFF" val="window"/>
                </a:solidFill>
                <a:prstDash val="solid"/>
              </a:ln>
              <a:effectLst/>
            </p:spPr>
            <p:txBody>
              <a:bodyPr anchor="ctr" rtlCol="0"/>
              <a:lstStyle>
                <a:defPPr>
                  <a:defRPr lang="zh-CN"/>
                </a:defPPr>
                <a:lvl1pPr algn="l" fontAlgn="base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algn="l" fontAlgn="base" marL="4572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algn="l" fontAlgn="base" marL="9144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algn="l" fontAlgn="base" marL="13716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algn="l" fontAlgn="base" marL="18288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algn="l" defTabSz="914400" eaLnBrk="1" hangingPunct="1" latinLnBrk="0" marL="22860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algn="l" defTabSz="914400" eaLnBrk="1" hangingPunct="1" latinLnBrk="0" marL="27432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algn="l" defTabSz="914400" eaLnBrk="1" hangingPunct="1" latinLnBrk="0" marL="32004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algn="l" defTabSz="914400" eaLnBrk="1" hangingPunct="1" latinLnBrk="0" marL="36576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 defTabSz="914400" eaLnBrk="1" fontAlgn="auto" hangingPunct="1" indent="0" latinLnBrk="0" lvl="0" marL="0" marR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altLang="en-US" baseline="0" b="0" cap="none" sz="1800" i="0" kern="0" kumimoji="0" lang="zh-CN" noProof="0" normalizeH="0" spc="0" strike="noStrike" u="none">
                  <a:ln>
                    <a:noFill/>
                  </a:ln>
                  <a:solidFill>
                    <a:sysClr lastClr="FFFFFF" val="window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049883" name="TextBox 42"/>
            <p:cNvSpPr txBox="1"/>
            <p:nvPr/>
          </p:nvSpPr>
          <p:spPr>
            <a:xfrm rot="21490740">
              <a:off x="6054542" y="2157904"/>
              <a:ext cx="829980" cy="601685"/>
            </a:xfrm>
            <a:prstGeom prst="rect"/>
            <a:noFill/>
          </p:spPr>
          <p:txBody>
            <a:bodyPr rtlCol="0" wrap="square">
              <a:spAutoFit/>
            </a:bodyPr>
            <a:lstStyle>
              <a:defPPr>
                <a:defRPr lang="zh-CN"/>
              </a:defPPr>
              <a:lvl1pPr algn="l" fontAlgn="base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algn="l" fontAlgn="base" marL="4572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algn="l" fontAlgn="base" marL="9144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algn="l" fontAlgn="base" marL="13716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algn="l" fontAlgn="base" marL="18288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algn="l" defTabSz="914400" eaLnBrk="1" hangingPunct="1" latinLnBrk="0" marL="22860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algn="l" defTabSz="914400" eaLnBrk="1" hangingPunct="1" latinLnBrk="0" marL="27432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algn="l" defTabSz="914400" eaLnBrk="1" hangingPunct="1" latinLnBrk="0" marL="32004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algn="l" defTabSz="914400" eaLnBrk="1" hangingPunct="1" latinLnBrk="0" marL="36576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just" defTabSz="914400" eaLnBrk="1" fontAlgn="auto" hangingPunct="1" indent="0" latinLnBrk="0" lvl="0" marL="0" marR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altLang="en-US" baseline="0" b="1" cap="none" dirty="0" sz="19900" i="1" kern="0" kumimoji="0" lang="en-US" noProof="0" normalizeH="0" spc="0" strike="noStrike" u="none" smtClean="0">
                  <a:ln>
                    <a:noFill/>
                  </a:ln>
                  <a:solidFill>
                    <a:srgbClr val="000080"/>
                  </a:solidFill>
                  <a:effectLst>
                    <a:outerShdw algn="br" blurRad="38100" dir="2700000" dist="38100" rotWithShape="0">
                      <a:srgbClr val="000000"/>
                    </a:outerShdw>
                  </a:effectLst>
                  <a:latin typeface="Gungsuh" panose="02030600000101010101" pitchFamily="18" charset="-127"/>
                  <a:ea typeface="Gungsuh" panose="02030600000101010101" pitchFamily="18" charset="-127"/>
                </a:rPr>
                <a:t> </a:t>
              </a:r>
              <a:r>
                <a:rPr altLang="en-US" baseline="0" b="1" cap="none" dirty="0" sz="19900" i="1" kern="0" kumimoji="0" lang="en-US" noProof="0" normalizeH="0" spc="0" strike="noStrike" u="none" smtClean="0">
                  <a:ln>
                    <a:noFill/>
                  </a:ln>
                  <a:solidFill>
                    <a:srgbClr val="000080"/>
                  </a:solidFill>
                  <a:effectLst>
                    <a:outerShdw algn="br" blurRad="38100" dir="2700000" dist="38100" rotWithShape="0">
                      <a:srgbClr val="000000"/>
                    </a:outerShdw>
                  </a:effectLst>
                  <a:latin typeface="Gungsuh" panose="02030600000101010101" pitchFamily="18" charset="-127"/>
                  <a:ea typeface="Gungsuh" panose="02030600000101010101" pitchFamily="18" charset="-127"/>
                </a:rPr>
                <a:t> </a:t>
              </a:r>
              <a:r>
                <a:rPr altLang="en-US" baseline="0" b="1" cap="none" dirty="0" sz="19900" i="1" kern="0" kumimoji="0" lang="en-US" noProof="0" normalizeH="0" spc="0" strike="noStrike" u="none" smtClean="0">
                  <a:ln>
                    <a:noFill/>
                  </a:ln>
                  <a:solidFill>
                    <a:srgbClr val="000080"/>
                  </a:solidFill>
                  <a:effectLst>
                    <a:outerShdw algn="br" blurRad="38100" dir="2700000" dist="38100" rotWithShape="0">
                      <a:srgbClr val="000000"/>
                    </a:outerShdw>
                  </a:effectLst>
                  <a:latin typeface="Gungsuh" panose="02030600000101010101" pitchFamily="18" charset="-127"/>
                  <a:ea typeface="Gungsuh" panose="02030600000101010101" pitchFamily="18" charset="-127"/>
                </a:rPr>
                <a:t> </a:t>
              </a:r>
              <a:r>
                <a:rPr altLang="en-US" baseline="0" b="1" cap="none" dirty="0" sz="19900" i="1" kern="0" kumimoji="0" lang="en-US" noProof="0" normalizeH="0" spc="0" strike="noStrike" u="none" smtClean="0">
                  <a:ln>
                    <a:noFill/>
                  </a:ln>
                  <a:solidFill>
                    <a:srgbClr val="000080"/>
                  </a:solidFill>
                  <a:effectLst>
                    <a:outerShdw algn="br" blurRad="38100" dir="2700000" dist="38100" rotWithShape="0">
                      <a:srgbClr val="000000"/>
                    </a:outerShdw>
                  </a:effectLst>
                  <a:latin typeface="Gungsuh" panose="02030600000101010101" pitchFamily="18" charset="-127"/>
                  <a:ea typeface="Gungsuh" panose="02030600000101010101" pitchFamily="18" charset="-127"/>
                </a:rPr>
                <a:t> </a:t>
              </a:r>
              <a:r>
                <a:rPr altLang="en-US" baseline="0" b="1" cap="none" dirty="0" sz="19900" i="1" kern="0" kumimoji="0" lang="en-US" noProof="0" normalizeH="0" spc="0" strike="noStrike" u="none" smtClean="0">
                  <a:ln>
                    <a:noFill/>
                  </a:ln>
                  <a:solidFill>
                    <a:srgbClr val="000080"/>
                  </a:solidFill>
                  <a:effectLst>
                    <a:outerShdw algn="br" blurRad="38100" dir="2700000" dist="38100" rotWithShape="0">
                      <a:srgbClr val="000000"/>
                    </a:outerShdw>
                  </a:effectLst>
                  <a:latin typeface="Gungsuh" panose="02030600000101010101" pitchFamily="18" charset="-127"/>
                  <a:ea typeface="Gungsuh" panose="02030600000101010101" pitchFamily="18" charset="-127"/>
                </a:rPr>
                <a:t> </a:t>
              </a:r>
              <a:r>
                <a:rPr altLang="en-US" baseline="0" b="1" cap="none" dirty="0" sz="19900" i="1" kern="0" kumimoji="0" lang="en-GB" noProof="0" normalizeH="0" spc="0" strike="noStrike" u="none" smtClean="0">
                  <a:ln>
                    <a:noFill/>
                  </a:ln>
                  <a:solidFill>
                    <a:srgbClr val="000080"/>
                  </a:solidFill>
                  <a:effectLst>
                    <a:outerShdw algn="br" blurRad="38100" dir="2700000" dist="38100" rotWithShape="0">
                      <a:srgbClr val="000000"/>
                    </a:outerShdw>
                  </a:effectLst>
                  <a:latin typeface="Gungsuh" panose="02030600000101010101" pitchFamily="18" charset="-127"/>
                  <a:ea typeface="Gungsuh" panose="02030600000101010101" pitchFamily="18" charset="-127"/>
                </a:rPr>
                <a:t>স</a:t>
              </a:r>
              <a:r>
                <a:rPr altLang="en-US" baseline="0" b="1" cap="none" dirty="0" sz="19900" i="1" kern="0" kumimoji="0" lang="en-GB" noProof="0" normalizeH="0" spc="0" strike="noStrike" u="none" smtClean="0">
                  <a:ln>
                    <a:noFill/>
                  </a:ln>
                  <a:solidFill>
                    <a:srgbClr val="000080"/>
                  </a:solidFill>
                  <a:effectLst>
                    <a:outerShdw algn="br" blurRad="38100" dir="2700000" dist="38100" rotWithShape="0">
                      <a:srgbClr val="000000"/>
                    </a:outerShdw>
                  </a:effectLst>
                  <a:latin typeface="Gungsuh" panose="02030600000101010101" pitchFamily="18" charset="-127"/>
                  <a:ea typeface="Gungsuh" panose="02030600000101010101" pitchFamily="18" charset="-127"/>
                </a:rPr>
                <a:t>্</a:t>
              </a:r>
              <a:r>
                <a:rPr altLang="en-US" baseline="0" b="1" cap="none" dirty="0" sz="19900" i="1" kern="0" kumimoji="0" lang="en-GB" noProof="0" normalizeH="0" spc="0" strike="noStrike" u="none" smtClean="0">
                  <a:ln>
                    <a:noFill/>
                  </a:ln>
                  <a:solidFill>
                    <a:srgbClr val="000080"/>
                  </a:solidFill>
                  <a:effectLst>
                    <a:outerShdw algn="br" blurRad="38100" dir="2700000" dist="38100" rotWithShape="0">
                      <a:srgbClr val="000000"/>
                    </a:outerShdw>
                  </a:effectLst>
                  <a:latin typeface="Gungsuh" panose="02030600000101010101" pitchFamily="18" charset="-127"/>
                  <a:ea typeface="Gungsuh" panose="02030600000101010101" pitchFamily="18" charset="-127"/>
                </a:rPr>
                <a:t>ব</a:t>
              </a:r>
              <a:r>
                <a:rPr altLang="en-US" baseline="0" b="1" cap="none" dirty="0" sz="19900" i="1" kern="0" kumimoji="0" lang="en-GB" noProof="0" normalizeH="0" spc="0" strike="noStrike" u="none" smtClean="0">
                  <a:ln>
                    <a:noFill/>
                  </a:ln>
                  <a:solidFill>
                    <a:srgbClr val="000080"/>
                  </a:solidFill>
                  <a:effectLst>
                    <a:outerShdw algn="br" blurRad="38100" dir="2700000" dist="38100" rotWithShape="0">
                      <a:srgbClr val="000000"/>
                    </a:outerShdw>
                  </a:effectLst>
                  <a:latin typeface="Gungsuh" panose="02030600000101010101" pitchFamily="18" charset="-127"/>
                  <a:ea typeface="Gungsuh" panose="02030600000101010101" pitchFamily="18" charset="-127"/>
                </a:rPr>
                <a:t>া</a:t>
              </a:r>
              <a:r>
                <a:rPr altLang="en-US" baseline="0" b="1" cap="none" dirty="0" sz="19900" i="1" kern="0" kumimoji="0" lang="en-GB" noProof="0" normalizeH="0" spc="0" strike="noStrike" u="none" smtClean="0">
                  <a:ln>
                    <a:noFill/>
                  </a:ln>
                  <a:solidFill>
                    <a:srgbClr val="000080"/>
                  </a:solidFill>
                  <a:effectLst>
                    <a:outerShdw algn="br" blurRad="38100" dir="2700000" dist="38100" rotWithShape="0">
                      <a:srgbClr val="000000"/>
                    </a:outerShdw>
                  </a:effectLst>
                  <a:latin typeface="Gungsuh" panose="02030600000101010101" pitchFamily="18" charset="-127"/>
                  <a:ea typeface="Gungsuh" panose="02030600000101010101" pitchFamily="18" charset="-127"/>
                </a:rPr>
                <a:t>গ</a:t>
              </a:r>
              <a:r>
                <a:rPr altLang="en-US" baseline="0" b="1" cap="none" dirty="0" sz="19900" i="1" kern="0" kumimoji="0" lang="en-GB" noProof="0" normalizeH="0" spc="0" strike="noStrike" u="none" smtClean="0">
                  <a:ln>
                    <a:noFill/>
                  </a:ln>
                  <a:solidFill>
                    <a:srgbClr val="000080"/>
                  </a:solidFill>
                  <a:effectLst>
                    <a:outerShdw algn="br" blurRad="38100" dir="2700000" dist="38100" rotWithShape="0">
                      <a:srgbClr val="000000"/>
                    </a:outerShdw>
                  </a:effectLst>
                  <a:latin typeface="Gungsuh" panose="02030600000101010101" pitchFamily="18" charset="-127"/>
                  <a:ea typeface="Gungsuh" panose="02030600000101010101" pitchFamily="18" charset="-127"/>
                </a:rPr>
                <a:t>তম</a:t>
              </a:r>
              <a:r>
                <a:rPr altLang="en-US" baseline="0" b="1" cap="none" dirty="0" sz="8800" i="0" kern="0" kumimoji="0" lang="en-US" noProof="0" normalizeH="0" spc="0" strike="noStrike" u="none" smtClean="0">
                  <a:ln>
                    <a:noFill/>
                  </a:ln>
                  <a:solidFill>
                    <a:sysClr lastClr="FFFFFF" val="window"/>
                  </a:solidFill>
                  <a:effectLst/>
                  <a:latin typeface="Gungsuh" panose="02030600000101010101" pitchFamily="18" charset="-127"/>
                  <a:ea typeface="Gungsuh" panose="02030600000101010101" pitchFamily="18" charset="-127"/>
                </a:rPr>
                <a:t> </a:t>
              </a:r>
              <a:endParaRPr altLang="zh-CN" baseline="0" b="1" cap="none" dirty="0" sz="8800" i="0" kern="0" kumimoji="0" lang="en-US" noProof="0" normalizeH="0" spc="0" strike="noStrike" u="none" smtClean="0">
                <a:ln>
                  <a:noFill/>
                </a:ln>
                <a:solidFill>
                  <a:sysClr lastClr="FFFFFF" val="window"/>
                </a:solidFill>
                <a:effectLst/>
                <a:uLnTx/>
                <a:uFillTx/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1049884" name="圆角矩形 9"/>
            <p:cNvSpPr/>
            <p:nvPr/>
          </p:nvSpPr>
          <p:spPr>
            <a:xfrm rot="20248206">
              <a:off x="6283959" y="2633656"/>
              <a:ext cx="961633" cy="684647"/>
            </a:xfrm>
            <a:custGeom>
              <a:avLst/>
              <a:ahLst/>
              <a:rect l="l" t="t" r="r" b="b"/>
              <a:pathLst>
                <a:path w="1470269" h="1046776">
                  <a:moveTo>
                    <a:pt x="0" y="0"/>
                  </a:moveTo>
                  <a:lnTo>
                    <a:pt x="1470269" y="609904"/>
                  </a:lnTo>
                  <a:lnTo>
                    <a:pt x="1470269" y="868403"/>
                  </a:lnTo>
                  <a:cubicBezTo>
                    <a:pt x="1470269" y="966916"/>
                    <a:pt x="1390409" y="1046776"/>
                    <a:pt x="1291896" y="1046776"/>
                  </a:cubicBezTo>
                  <a:lnTo>
                    <a:pt x="178373" y="1046776"/>
                  </a:lnTo>
                  <a:cubicBezTo>
                    <a:pt x="79860" y="1046776"/>
                    <a:pt x="0" y="966916"/>
                    <a:pt x="0" y="868403"/>
                  </a:cubicBezTo>
                  <a:close/>
                </a:path>
              </a:pathLst>
            </a:custGeom>
            <a:solidFill>
              <a:srgbClr val="FFFFFF">
                <a:alpha val="67843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 rtlCol="0"/>
            <a:lstStyle>
              <a:defPPr>
                <a:defRPr lang="zh-CN"/>
              </a:defPPr>
              <a:lvl1pPr algn="l" fontAlgn="base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algn="l" fontAlgn="base" marL="4572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algn="l" fontAlgn="base" marL="9144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algn="l" fontAlgn="base" marL="13716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algn="l" fontAlgn="base" marL="18288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algn="l" defTabSz="914400" eaLnBrk="1" hangingPunct="1" latinLnBrk="0" marL="22860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algn="l" defTabSz="914400" eaLnBrk="1" hangingPunct="1" latinLnBrk="0" marL="27432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algn="l" defTabSz="914400" eaLnBrk="1" hangingPunct="1" latinLnBrk="0" marL="32004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algn="l" defTabSz="914400" eaLnBrk="1" hangingPunct="1" latinLnBrk="0" marL="36576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 defTabSz="914400" eaLnBrk="1" fontAlgn="auto" hangingPunct="1" indent="0" latinLnBrk="0" lvl="0" marL="0" marR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altLang="en-US" baseline="0" b="0" cap="none" sz="1800" i="0" kern="0" kumimoji="0" lang="zh-CN" noProof="0" normalizeH="0" spc="0" strike="noStrike" u="none">
                <a:ln>
                  <a:noFill/>
                </a:ln>
                <a:solidFill>
                  <a:sysClr lastClr="FFFFFF" val="window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2000">
        <p:blinds dir="ver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组合 60"/>
          <p:cNvGrpSpPr/>
          <p:nvPr/>
        </p:nvGrpSpPr>
        <p:grpSpPr>
          <a:xfrm rot="5400000" flipV="1">
            <a:off x="-4315658" y="4307639"/>
            <a:ext cx="10299702" cy="1684420"/>
            <a:chOff x="0" y="-14541"/>
            <a:chExt cx="12192000" cy="1214437"/>
          </a:xfrm>
          <a:solidFill>
            <a:srgbClr val="F02424"/>
          </a:solidFill>
        </p:grpSpPr>
        <p:sp>
          <p:nvSpPr>
            <p:cNvPr id="1049998" name="等腰三角形 62"/>
            <p:cNvSpPr/>
            <p:nvPr/>
          </p:nvSpPr>
          <p:spPr>
            <a:xfrm rot="10800000">
              <a:off x="34131" y="759904"/>
              <a:ext cx="1811337" cy="439992"/>
            </a:xfrm>
            <a:prstGeom prst="triangle"/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HK"/>
            </a:p>
          </p:txBody>
        </p:sp>
        <p:sp>
          <p:nvSpPr>
            <p:cNvPr id="1049999" name="矩形 61"/>
            <p:cNvSpPr/>
            <p:nvPr/>
          </p:nvSpPr>
          <p:spPr>
            <a:xfrm>
              <a:off x="0" y="-14541"/>
              <a:ext cx="12192000" cy="1009650"/>
            </a:xfrm>
            <a:prstGeom prst="rect"/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HK"/>
            </a:p>
          </p:txBody>
        </p:sp>
      </p:grpSp>
      <p:sp>
        <p:nvSpPr>
          <p:cNvPr id="1050000" name="矩形 70"/>
          <p:cNvSpPr/>
          <p:nvPr/>
        </p:nvSpPr>
        <p:spPr>
          <a:xfrm>
            <a:off x="16641271" y="607033"/>
            <a:ext cx="1349967" cy="9586342"/>
          </a:xfrm>
          <a:prstGeom prst="rect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HK"/>
          </a:p>
        </p:txBody>
      </p:sp>
      <p:sp>
        <p:nvSpPr>
          <p:cNvPr id="1050001" name="矩形 71"/>
          <p:cNvSpPr/>
          <p:nvPr/>
        </p:nvSpPr>
        <p:spPr>
          <a:xfrm>
            <a:off x="17831306" y="607033"/>
            <a:ext cx="79828" cy="828221"/>
          </a:xfrm>
          <a:prstGeom prst="rect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HK"/>
          </a:p>
        </p:txBody>
      </p:sp>
      <p:grpSp>
        <p:nvGrpSpPr>
          <p:cNvPr id="205" name="组合 5"/>
          <p:cNvGrpSpPr/>
          <p:nvPr/>
        </p:nvGrpSpPr>
        <p:grpSpPr>
          <a:xfrm>
            <a:off x="2417507" y="28831"/>
            <a:ext cx="13301362" cy="9797830"/>
            <a:chOff x="11816145" y="3175409"/>
            <a:chExt cx="2463189" cy="2464657"/>
          </a:xfrm>
        </p:grpSpPr>
        <p:sp>
          <p:nvSpPr>
            <p:cNvPr id="1050002" name="Freeform 9"/>
            <p:cNvSpPr/>
            <p:nvPr/>
          </p:nvSpPr>
          <p:spPr bwMode="auto">
            <a:xfrm flipH="1">
              <a:off x="11816145" y="3178347"/>
              <a:ext cx="1170639" cy="2458782"/>
            </a:xfrm>
            <a:custGeom>
              <a:avLst/>
              <a:gdLst>
                <a:gd name="T0" fmla="*/ 0 w 797"/>
                <a:gd name="T1" fmla="*/ 280 h 1674"/>
                <a:gd name="T2" fmla="*/ 80 w 797"/>
                <a:gd name="T3" fmla="*/ 291 h 1674"/>
                <a:gd name="T4" fmla="*/ 156 w 797"/>
                <a:gd name="T5" fmla="*/ 313 h 1674"/>
                <a:gd name="T6" fmla="*/ 226 w 797"/>
                <a:gd name="T7" fmla="*/ 347 h 1674"/>
                <a:gd name="T8" fmla="*/ 291 w 797"/>
                <a:gd name="T9" fmla="*/ 388 h 1674"/>
                <a:gd name="T10" fmla="*/ 349 w 797"/>
                <a:gd name="T11" fmla="*/ 438 h 1674"/>
                <a:gd name="T12" fmla="*/ 400 w 797"/>
                <a:gd name="T13" fmla="*/ 495 h 1674"/>
                <a:gd name="T14" fmla="*/ 443 w 797"/>
                <a:gd name="T15" fmla="*/ 559 h 1674"/>
                <a:gd name="T16" fmla="*/ 477 w 797"/>
                <a:gd name="T17" fmla="*/ 629 h 1674"/>
                <a:gd name="T18" fmla="*/ 501 w 797"/>
                <a:gd name="T19" fmla="*/ 704 h 1674"/>
                <a:gd name="T20" fmla="*/ 514 w 797"/>
                <a:gd name="T21" fmla="*/ 783 h 1674"/>
                <a:gd name="T22" fmla="*/ 517 w 797"/>
                <a:gd name="T23" fmla="*/ 837 h 1674"/>
                <a:gd name="T24" fmla="*/ 512 w 797"/>
                <a:gd name="T25" fmla="*/ 918 h 1674"/>
                <a:gd name="T26" fmla="*/ 494 w 797"/>
                <a:gd name="T27" fmla="*/ 996 h 1674"/>
                <a:gd name="T28" fmla="*/ 466 w 797"/>
                <a:gd name="T29" fmla="*/ 1069 h 1674"/>
                <a:gd name="T30" fmla="*/ 430 w 797"/>
                <a:gd name="T31" fmla="*/ 1138 h 1674"/>
                <a:gd name="T32" fmla="*/ 384 w 797"/>
                <a:gd name="T33" fmla="*/ 1200 h 1674"/>
                <a:gd name="T34" fmla="*/ 331 w 797"/>
                <a:gd name="T35" fmla="*/ 1254 h 1674"/>
                <a:gd name="T36" fmla="*/ 270 w 797"/>
                <a:gd name="T37" fmla="*/ 1302 h 1674"/>
                <a:gd name="T38" fmla="*/ 203 w 797"/>
                <a:gd name="T39" fmla="*/ 1339 h 1674"/>
                <a:gd name="T40" fmla="*/ 130 w 797"/>
                <a:gd name="T41" fmla="*/ 1369 h 1674"/>
                <a:gd name="T42" fmla="*/ 54 w 797"/>
                <a:gd name="T43" fmla="*/ 1388 h 1674"/>
                <a:gd name="T44" fmla="*/ 0 w 797"/>
                <a:gd name="T45" fmla="*/ 1674 h 1674"/>
                <a:gd name="T46" fmla="*/ 83 w 797"/>
                <a:gd name="T47" fmla="*/ 1667 h 1674"/>
                <a:gd name="T48" fmla="*/ 200 w 797"/>
                <a:gd name="T49" fmla="*/ 1640 h 1674"/>
                <a:gd name="T50" fmla="*/ 312 w 797"/>
                <a:gd name="T51" fmla="*/ 1598 h 1674"/>
                <a:gd name="T52" fmla="*/ 415 w 797"/>
                <a:gd name="T53" fmla="*/ 1540 h 1674"/>
                <a:gd name="T54" fmla="*/ 509 w 797"/>
                <a:gd name="T55" fmla="*/ 1470 h 1674"/>
                <a:gd name="T56" fmla="*/ 592 w 797"/>
                <a:gd name="T57" fmla="*/ 1387 h 1674"/>
                <a:gd name="T58" fmla="*/ 662 w 797"/>
                <a:gd name="T59" fmla="*/ 1294 h 1674"/>
                <a:gd name="T60" fmla="*/ 719 w 797"/>
                <a:gd name="T61" fmla="*/ 1191 h 1674"/>
                <a:gd name="T62" fmla="*/ 761 w 797"/>
                <a:gd name="T63" fmla="*/ 1079 h 1674"/>
                <a:gd name="T64" fmla="*/ 788 w 797"/>
                <a:gd name="T65" fmla="*/ 961 h 1674"/>
                <a:gd name="T66" fmla="*/ 797 w 797"/>
                <a:gd name="T67" fmla="*/ 837 h 1674"/>
                <a:gd name="T68" fmla="*/ 793 w 797"/>
                <a:gd name="T69" fmla="*/ 754 h 1674"/>
                <a:gd name="T70" fmla="*/ 771 w 797"/>
                <a:gd name="T71" fmla="*/ 634 h 1674"/>
                <a:gd name="T72" fmla="*/ 735 w 797"/>
                <a:gd name="T73" fmla="*/ 520 h 1674"/>
                <a:gd name="T74" fmla="*/ 683 w 797"/>
                <a:gd name="T75" fmla="*/ 414 h 1674"/>
                <a:gd name="T76" fmla="*/ 616 w 797"/>
                <a:gd name="T77" fmla="*/ 317 h 1674"/>
                <a:gd name="T78" fmla="*/ 537 w 797"/>
                <a:gd name="T79" fmla="*/ 230 h 1674"/>
                <a:gd name="T80" fmla="*/ 448 w 797"/>
                <a:gd name="T81" fmla="*/ 156 h 1674"/>
                <a:gd name="T82" fmla="*/ 348 w 797"/>
                <a:gd name="T83" fmla="*/ 94 h 1674"/>
                <a:gd name="T84" fmla="*/ 239 w 797"/>
                <a:gd name="T85" fmla="*/ 46 h 1674"/>
                <a:gd name="T86" fmla="*/ 122 w 797"/>
                <a:gd name="T87" fmla="*/ 15 h 1674"/>
                <a:gd name="T88" fmla="*/ 0 w 797"/>
                <a:gd name="T89" fmla="*/ 0 h 1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97" h="1674">
                  <a:moveTo>
                    <a:pt x="0" y="0"/>
                  </a:moveTo>
                  <a:lnTo>
                    <a:pt x="0" y="280"/>
                  </a:lnTo>
                  <a:lnTo>
                    <a:pt x="0" y="280"/>
                  </a:lnTo>
                  <a:lnTo>
                    <a:pt x="27" y="282"/>
                  </a:lnTo>
                  <a:lnTo>
                    <a:pt x="54" y="286"/>
                  </a:lnTo>
                  <a:lnTo>
                    <a:pt x="80" y="291"/>
                  </a:lnTo>
                  <a:lnTo>
                    <a:pt x="106" y="298"/>
                  </a:lnTo>
                  <a:lnTo>
                    <a:pt x="130" y="306"/>
                  </a:lnTo>
                  <a:lnTo>
                    <a:pt x="156" y="313"/>
                  </a:lnTo>
                  <a:lnTo>
                    <a:pt x="179" y="323"/>
                  </a:lnTo>
                  <a:lnTo>
                    <a:pt x="203" y="335"/>
                  </a:lnTo>
                  <a:lnTo>
                    <a:pt x="226" y="347"/>
                  </a:lnTo>
                  <a:lnTo>
                    <a:pt x="248" y="359"/>
                  </a:lnTo>
                  <a:lnTo>
                    <a:pt x="270" y="373"/>
                  </a:lnTo>
                  <a:lnTo>
                    <a:pt x="291" y="388"/>
                  </a:lnTo>
                  <a:lnTo>
                    <a:pt x="311" y="403"/>
                  </a:lnTo>
                  <a:lnTo>
                    <a:pt x="331" y="420"/>
                  </a:lnTo>
                  <a:lnTo>
                    <a:pt x="349" y="438"/>
                  </a:lnTo>
                  <a:lnTo>
                    <a:pt x="368" y="457"/>
                  </a:lnTo>
                  <a:lnTo>
                    <a:pt x="384" y="475"/>
                  </a:lnTo>
                  <a:lnTo>
                    <a:pt x="400" y="495"/>
                  </a:lnTo>
                  <a:lnTo>
                    <a:pt x="415" y="515"/>
                  </a:lnTo>
                  <a:lnTo>
                    <a:pt x="430" y="538"/>
                  </a:lnTo>
                  <a:lnTo>
                    <a:pt x="443" y="559"/>
                  </a:lnTo>
                  <a:lnTo>
                    <a:pt x="455" y="582"/>
                  </a:lnTo>
                  <a:lnTo>
                    <a:pt x="466" y="605"/>
                  </a:lnTo>
                  <a:lnTo>
                    <a:pt x="477" y="629"/>
                  </a:lnTo>
                  <a:lnTo>
                    <a:pt x="486" y="653"/>
                  </a:lnTo>
                  <a:lnTo>
                    <a:pt x="494" y="678"/>
                  </a:lnTo>
                  <a:lnTo>
                    <a:pt x="501" y="704"/>
                  </a:lnTo>
                  <a:lnTo>
                    <a:pt x="507" y="729"/>
                  </a:lnTo>
                  <a:lnTo>
                    <a:pt x="512" y="756"/>
                  </a:lnTo>
                  <a:lnTo>
                    <a:pt x="514" y="783"/>
                  </a:lnTo>
                  <a:lnTo>
                    <a:pt x="516" y="809"/>
                  </a:lnTo>
                  <a:lnTo>
                    <a:pt x="517" y="837"/>
                  </a:lnTo>
                  <a:lnTo>
                    <a:pt x="517" y="837"/>
                  </a:lnTo>
                  <a:lnTo>
                    <a:pt x="516" y="865"/>
                  </a:lnTo>
                  <a:lnTo>
                    <a:pt x="514" y="891"/>
                  </a:lnTo>
                  <a:lnTo>
                    <a:pt x="512" y="918"/>
                  </a:lnTo>
                  <a:lnTo>
                    <a:pt x="507" y="945"/>
                  </a:lnTo>
                  <a:lnTo>
                    <a:pt x="501" y="971"/>
                  </a:lnTo>
                  <a:lnTo>
                    <a:pt x="494" y="996"/>
                  </a:lnTo>
                  <a:lnTo>
                    <a:pt x="486" y="1021"/>
                  </a:lnTo>
                  <a:lnTo>
                    <a:pt x="477" y="1046"/>
                  </a:lnTo>
                  <a:lnTo>
                    <a:pt x="466" y="1069"/>
                  </a:lnTo>
                  <a:lnTo>
                    <a:pt x="455" y="1092"/>
                  </a:lnTo>
                  <a:lnTo>
                    <a:pt x="443" y="1115"/>
                  </a:lnTo>
                  <a:lnTo>
                    <a:pt x="430" y="1138"/>
                  </a:lnTo>
                  <a:lnTo>
                    <a:pt x="415" y="1159"/>
                  </a:lnTo>
                  <a:lnTo>
                    <a:pt x="400" y="1180"/>
                  </a:lnTo>
                  <a:lnTo>
                    <a:pt x="384" y="1200"/>
                  </a:lnTo>
                  <a:lnTo>
                    <a:pt x="368" y="1219"/>
                  </a:lnTo>
                  <a:lnTo>
                    <a:pt x="349" y="1236"/>
                  </a:lnTo>
                  <a:lnTo>
                    <a:pt x="331" y="1254"/>
                  </a:lnTo>
                  <a:lnTo>
                    <a:pt x="311" y="1271"/>
                  </a:lnTo>
                  <a:lnTo>
                    <a:pt x="291" y="1286"/>
                  </a:lnTo>
                  <a:lnTo>
                    <a:pt x="270" y="1302"/>
                  </a:lnTo>
                  <a:lnTo>
                    <a:pt x="248" y="1315"/>
                  </a:lnTo>
                  <a:lnTo>
                    <a:pt x="226" y="1328"/>
                  </a:lnTo>
                  <a:lnTo>
                    <a:pt x="203" y="1339"/>
                  </a:lnTo>
                  <a:lnTo>
                    <a:pt x="179" y="1351"/>
                  </a:lnTo>
                  <a:lnTo>
                    <a:pt x="156" y="1361"/>
                  </a:lnTo>
                  <a:lnTo>
                    <a:pt x="130" y="1369"/>
                  </a:lnTo>
                  <a:lnTo>
                    <a:pt x="106" y="1376"/>
                  </a:lnTo>
                  <a:lnTo>
                    <a:pt x="80" y="1383"/>
                  </a:lnTo>
                  <a:lnTo>
                    <a:pt x="54" y="1388"/>
                  </a:lnTo>
                  <a:lnTo>
                    <a:pt x="27" y="1392"/>
                  </a:lnTo>
                  <a:lnTo>
                    <a:pt x="0" y="1395"/>
                  </a:lnTo>
                  <a:lnTo>
                    <a:pt x="0" y="1674"/>
                  </a:lnTo>
                  <a:lnTo>
                    <a:pt x="0" y="1674"/>
                  </a:lnTo>
                  <a:lnTo>
                    <a:pt x="41" y="1671"/>
                  </a:lnTo>
                  <a:lnTo>
                    <a:pt x="83" y="1667"/>
                  </a:lnTo>
                  <a:lnTo>
                    <a:pt x="122" y="1660"/>
                  </a:lnTo>
                  <a:lnTo>
                    <a:pt x="162" y="1651"/>
                  </a:lnTo>
                  <a:lnTo>
                    <a:pt x="200" y="1640"/>
                  </a:lnTo>
                  <a:lnTo>
                    <a:pt x="239" y="1628"/>
                  </a:lnTo>
                  <a:lnTo>
                    <a:pt x="276" y="1613"/>
                  </a:lnTo>
                  <a:lnTo>
                    <a:pt x="312" y="1598"/>
                  </a:lnTo>
                  <a:lnTo>
                    <a:pt x="348" y="1580"/>
                  </a:lnTo>
                  <a:lnTo>
                    <a:pt x="382" y="1561"/>
                  </a:lnTo>
                  <a:lnTo>
                    <a:pt x="415" y="1540"/>
                  </a:lnTo>
                  <a:lnTo>
                    <a:pt x="448" y="1518"/>
                  </a:lnTo>
                  <a:lnTo>
                    <a:pt x="479" y="1495"/>
                  </a:lnTo>
                  <a:lnTo>
                    <a:pt x="509" y="1470"/>
                  </a:lnTo>
                  <a:lnTo>
                    <a:pt x="537" y="1444"/>
                  </a:lnTo>
                  <a:lnTo>
                    <a:pt x="565" y="1416"/>
                  </a:lnTo>
                  <a:lnTo>
                    <a:pt x="592" y="1387"/>
                  </a:lnTo>
                  <a:lnTo>
                    <a:pt x="616" y="1357"/>
                  </a:lnTo>
                  <a:lnTo>
                    <a:pt x="639" y="1326"/>
                  </a:lnTo>
                  <a:lnTo>
                    <a:pt x="662" y="1294"/>
                  </a:lnTo>
                  <a:lnTo>
                    <a:pt x="683" y="1261"/>
                  </a:lnTo>
                  <a:lnTo>
                    <a:pt x="702" y="1226"/>
                  </a:lnTo>
                  <a:lnTo>
                    <a:pt x="719" y="1191"/>
                  </a:lnTo>
                  <a:lnTo>
                    <a:pt x="735" y="1154"/>
                  </a:lnTo>
                  <a:lnTo>
                    <a:pt x="749" y="1118"/>
                  </a:lnTo>
                  <a:lnTo>
                    <a:pt x="761" y="1079"/>
                  </a:lnTo>
                  <a:lnTo>
                    <a:pt x="771" y="1041"/>
                  </a:lnTo>
                  <a:lnTo>
                    <a:pt x="780" y="1001"/>
                  </a:lnTo>
                  <a:lnTo>
                    <a:pt x="788" y="961"/>
                  </a:lnTo>
                  <a:lnTo>
                    <a:pt x="793" y="920"/>
                  </a:lnTo>
                  <a:lnTo>
                    <a:pt x="796" y="879"/>
                  </a:lnTo>
                  <a:lnTo>
                    <a:pt x="797" y="837"/>
                  </a:lnTo>
                  <a:lnTo>
                    <a:pt x="797" y="837"/>
                  </a:lnTo>
                  <a:lnTo>
                    <a:pt x="796" y="795"/>
                  </a:lnTo>
                  <a:lnTo>
                    <a:pt x="793" y="754"/>
                  </a:lnTo>
                  <a:lnTo>
                    <a:pt x="788" y="713"/>
                  </a:lnTo>
                  <a:lnTo>
                    <a:pt x="780" y="673"/>
                  </a:lnTo>
                  <a:lnTo>
                    <a:pt x="771" y="634"/>
                  </a:lnTo>
                  <a:lnTo>
                    <a:pt x="761" y="595"/>
                  </a:lnTo>
                  <a:lnTo>
                    <a:pt x="749" y="558"/>
                  </a:lnTo>
                  <a:lnTo>
                    <a:pt x="735" y="520"/>
                  </a:lnTo>
                  <a:lnTo>
                    <a:pt x="719" y="483"/>
                  </a:lnTo>
                  <a:lnTo>
                    <a:pt x="702" y="449"/>
                  </a:lnTo>
                  <a:lnTo>
                    <a:pt x="683" y="414"/>
                  </a:lnTo>
                  <a:lnTo>
                    <a:pt x="662" y="381"/>
                  </a:lnTo>
                  <a:lnTo>
                    <a:pt x="639" y="348"/>
                  </a:lnTo>
                  <a:lnTo>
                    <a:pt x="616" y="317"/>
                  </a:lnTo>
                  <a:lnTo>
                    <a:pt x="592" y="287"/>
                  </a:lnTo>
                  <a:lnTo>
                    <a:pt x="565" y="258"/>
                  </a:lnTo>
                  <a:lnTo>
                    <a:pt x="537" y="230"/>
                  </a:lnTo>
                  <a:lnTo>
                    <a:pt x="509" y="205"/>
                  </a:lnTo>
                  <a:lnTo>
                    <a:pt x="479" y="179"/>
                  </a:lnTo>
                  <a:lnTo>
                    <a:pt x="448" y="156"/>
                  </a:lnTo>
                  <a:lnTo>
                    <a:pt x="415" y="134"/>
                  </a:lnTo>
                  <a:lnTo>
                    <a:pt x="382" y="113"/>
                  </a:lnTo>
                  <a:lnTo>
                    <a:pt x="348" y="94"/>
                  </a:lnTo>
                  <a:lnTo>
                    <a:pt x="312" y="76"/>
                  </a:lnTo>
                  <a:lnTo>
                    <a:pt x="276" y="61"/>
                  </a:lnTo>
                  <a:lnTo>
                    <a:pt x="239" y="46"/>
                  </a:lnTo>
                  <a:lnTo>
                    <a:pt x="200" y="34"/>
                  </a:lnTo>
                  <a:lnTo>
                    <a:pt x="162" y="24"/>
                  </a:lnTo>
                  <a:lnTo>
                    <a:pt x="122" y="15"/>
                  </a:lnTo>
                  <a:lnTo>
                    <a:pt x="83" y="7"/>
                  </a:lnTo>
                  <a:lnTo>
                    <a:pt x="41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anchor="t" anchorCtr="0" bIns="45720" compatLnSpc="1" lIns="91440" numCol="1" rIns="91440" tIns="45720" vert="horz" wrap="square"/>
            <a:lstStyle>
              <a:defPPr>
                <a:defRPr lang="zh-CN"/>
              </a:defPPr>
              <a:lvl1pPr algn="l" defTabSz="914400" eaLnBrk="1" hangingPunct="1" latinLnBrk="0" marL="0" rtl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algn="l" defTabSz="914400" eaLnBrk="1" hangingPunct="1" latinLnBrk="0" marL="457200" rtl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defTabSz="914400" eaLnBrk="1" hangingPunct="1" latinLnBrk="0" marL="914400" rtl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defTabSz="914400" eaLnBrk="1" hangingPunct="1" latinLnBrk="0" marL="1371600" rtl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defTabSz="914400" eaLnBrk="1" hangingPunct="1" latinLnBrk="0" marL="1828800" rtl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defTabSz="914400" eaLnBrk="1" hangingPunct="1" latinLnBrk="0" marL="2286000" rtl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defTabSz="914400" eaLnBrk="1" hangingPunct="1" latinLnBrk="0" marL="2743200" rtl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defTabSz="914400" eaLnBrk="1" hangingPunct="1" latinLnBrk="0" marL="3200400" rtl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defTabSz="914400" eaLnBrk="1" hangingPunct="1" latinLnBrk="0" marL="3657600" rtl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altLang="en-US" lang="zh-CN">
                <a:solidFill>
                  <a:prstClr val="black"/>
                </a:solidFill>
              </a:endParaRPr>
            </a:p>
          </p:txBody>
        </p:sp>
        <p:sp>
          <p:nvSpPr>
            <p:cNvPr id="1050003" name="Freeform 10"/>
            <p:cNvSpPr/>
            <p:nvPr/>
          </p:nvSpPr>
          <p:spPr bwMode="auto">
            <a:xfrm flipH="1">
              <a:off x="13077850" y="3175409"/>
              <a:ext cx="1201484" cy="2464657"/>
            </a:xfrm>
            <a:custGeom>
              <a:avLst/>
              <a:gdLst>
                <a:gd name="T0" fmla="*/ 1 w 818"/>
                <a:gd name="T1" fmla="*/ 881 h 1678"/>
                <a:gd name="T2" fmla="*/ 16 w 818"/>
                <a:gd name="T3" fmla="*/ 1005 h 1678"/>
                <a:gd name="T4" fmla="*/ 48 w 818"/>
                <a:gd name="T5" fmla="*/ 1124 h 1678"/>
                <a:gd name="T6" fmla="*/ 97 w 818"/>
                <a:gd name="T7" fmla="*/ 1234 h 1678"/>
                <a:gd name="T8" fmla="*/ 162 w 818"/>
                <a:gd name="T9" fmla="*/ 1335 h 1678"/>
                <a:gd name="T10" fmla="*/ 238 w 818"/>
                <a:gd name="T11" fmla="*/ 1426 h 1678"/>
                <a:gd name="T12" fmla="*/ 328 w 818"/>
                <a:gd name="T13" fmla="*/ 1505 h 1678"/>
                <a:gd name="T14" fmla="*/ 427 w 818"/>
                <a:gd name="T15" fmla="*/ 1570 h 1678"/>
                <a:gd name="T16" fmla="*/ 535 w 818"/>
                <a:gd name="T17" fmla="*/ 1622 h 1678"/>
                <a:gd name="T18" fmla="*/ 653 w 818"/>
                <a:gd name="T19" fmla="*/ 1658 h 1678"/>
                <a:gd name="T20" fmla="*/ 776 w 818"/>
                <a:gd name="T21" fmla="*/ 1675 h 1678"/>
                <a:gd name="T22" fmla="*/ 818 w 818"/>
                <a:gd name="T23" fmla="*/ 1398 h 1678"/>
                <a:gd name="T24" fmla="*/ 735 w 818"/>
                <a:gd name="T25" fmla="*/ 1389 h 1678"/>
                <a:gd name="T26" fmla="*/ 657 w 818"/>
                <a:gd name="T27" fmla="*/ 1368 h 1678"/>
                <a:gd name="T28" fmla="*/ 583 w 818"/>
                <a:gd name="T29" fmla="*/ 1337 h 1678"/>
                <a:gd name="T30" fmla="*/ 515 w 818"/>
                <a:gd name="T31" fmla="*/ 1296 h 1678"/>
                <a:gd name="T32" fmla="*/ 454 w 818"/>
                <a:gd name="T33" fmla="*/ 1246 h 1678"/>
                <a:gd name="T34" fmla="*/ 401 w 818"/>
                <a:gd name="T35" fmla="*/ 1188 h 1678"/>
                <a:gd name="T36" fmla="*/ 357 w 818"/>
                <a:gd name="T37" fmla="*/ 1124 h 1678"/>
                <a:gd name="T38" fmla="*/ 321 w 818"/>
                <a:gd name="T39" fmla="*/ 1052 h 1678"/>
                <a:gd name="T40" fmla="*/ 296 w 818"/>
                <a:gd name="T41" fmla="*/ 975 h 1678"/>
                <a:gd name="T42" fmla="*/ 281 w 818"/>
                <a:gd name="T43" fmla="*/ 896 h 1678"/>
                <a:gd name="T44" fmla="*/ 279 w 818"/>
                <a:gd name="T45" fmla="*/ 839 h 1678"/>
                <a:gd name="T46" fmla="*/ 285 w 818"/>
                <a:gd name="T47" fmla="*/ 756 h 1678"/>
                <a:gd name="T48" fmla="*/ 302 w 818"/>
                <a:gd name="T49" fmla="*/ 676 h 1678"/>
                <a:gd name="T50" fmla="*/ 331 w 818"/>
                <a:gd name="T51" fmla="*/ 602 h 1678"/>
                <a:gd name="T52" fmla="*/ 370 w 818"/>
                <a:gd name="T53" fmla="*/ 533 h 1678"/>
                <a:gd name="T54" fmla="*/ 418 w 818"/>
                <a:gd name="T55" fmla="*/ 470 h 1678"/>
                <a:gd name="T56" fmla="*/ 474 w 818"/>
                <a:gd name="T57" fmla="*/ 414 h 1678"/>
                <a:gd name="T58" fmla="*/ 538 w 818"/>
                <a:gd name="T59" fmla="*/ 368 h 1678"/>
                <a:gd name="T60" fmla="*/ 608 w 818"/>
                <a:gd name="T61" fmla="*/ 330 h 1678"/>
                <a:gd name="T62" fmla="*/ 683 w 818"/>
                <a:gd name="T63" fmla="*/ 302 h 1678"/>
                <a:gd name="T64" fmla="*/ 763 w 818"/>
                <a:gd name="T65" fmla="*/ 286 h 1678"/>
                <a:gd name="T66" fmla="*/ 818 w 818"/>
                <a:gd name="T67" fmla="*/ 0 h 1678"/>
                <a:gd name="T68" fmla="*/ 734 w 818"/>
                <a:gd name="T69" fmla="*/ 7 h 1678"/>
                <a:gd name="T70" fmla="*/ 613 w 818"/>
                <a:gd name="T71" fmla="*/ 32 h 1678"/>
                <a:gd name="T72" fmla="*/ 499 w 818"/>
                <a:gd name="T73" fmla="*/ 73 h 1678"/>
                <a:gd name="T74" fmla="*/ 392 w 818"/>
                <a:gd name="T75" fmla="*/ 128 h 1678"/>
                <a:gd name="T76" fmla="*/ 297 w 818"/>
                <a:gd name="T77" fmla="*/ 199 h 1678"/>
                <a:gd name="T78" fmla="*/ 211 w 818"/>
                <a:gd name="T79" fmla="*/ 282 h 1678"/>
                <a:gd name="T80" fmla="*/ 138 w 818"/>
                <a:gd name="T81" fmla="*/ 377 h 1678"/>
                <a:gd name="T82" fmla="*/ 79 w 818"/>
                <a:gd name="T83" fmla="*/ 481 h 1678"/>
                <a:gd name="T84" fmla="*/ 36 w 818"/>
                <a:gd name="T85" fmla="*/ 593 h 1678"/>
                <a:gd name="T86" fmla="*/ 8 w 818"/>
                <a:gd name="T87" fmla="*/ 714 h 1678"/>
                <a:gd name="T88" fmla="*/ 0 w 818"/>
                <a:gd name="T89" fmla="*/ 839 h 1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18" h="1678">
                  <a:moveTo>
                    <a:pt x="0" y="839"/>
                  </a:moveTo>
                  <a:lnTo>
                    <a:pt x="0" y="839"/>
                  </a:lnTo>
                  <a:lnTo>
                    <a:pt x="1" y="881"/>
                  </a:lnTo>
                  <a:lnTo>
                    <a:pt x="4" y="923"/>
                  </a:lnTo>
                  <a:lnTo>
                    <a:pt x="8" y="965"/>
                  </a:lnTo>
                  <a:lnTo>
                    <a:pt x="16" y="1005"/>
                  </a:lnTo>
                  <a:lnTo>
                    <a:pt x="25" y="1045"/>
                  </a:lnTo>
                  <a:lnTo>
                    <a:pt x="36" y="1085"/>
                  </a:lnTo>
                  <a:lnTo>
                    <a:pt x="48" y="1124"/>
                  </a:lnTo>
                  <a:lnTo>
                    <a:pt x="64" y="1162"/>
                  </a:lnTo>
                  <a:lnTo>
                    <a:pt x="79" y="1198"/>
                  </a:lnTo>
                  <a:lnTo>
                    <a:pt x="97" y="1234"/>
                  </a:lnTo>
                  <a:lnTo>
                    <a:pt x="117" y="1268"/>
                  </a:lnTo>
                  <a:lnTo>
                    <a:pt x="138" y="1303"/>
                  </a:lnTo>
                  <a:lnTo>
                    <a:pt x="162" y="1335"/>
                  </a:lnTo>
                  <a:lnTo>
                    <a:pt x="186" y="1366"/>
                  </a:lnTo>
                  <a:lnTo>
                    <a:pt x="211" y="1397"/>
                  </a:lnTo>
                  <a:lnTo>
                    <a:pt x="238" y="1426"/>
                  </a:lnTo>
                  <a:lnTo>
                    <a:pt x="267" y="1454"/>
                  </a:lnTo>
                  <a:lnTo>
                    <a:pt x="297" y="1480"/>
                  </a:lnTo>
                  <a:lnTo>
                    <a:pt x="328" y="1505"/>
                  </a:lnTo>
                  <a:lnTo>
                    <a:pt x="359" y="1528"/>
                  </a:lnTo>
                  <a:lnTo>
                    <a:pt x="392" y="1550"/>
                  </a:lnTo>
                  <a:lnTo>
                    <a:pt x="427" y="1570"/>
                  </a:lnTo>
                  <a:lnTo>
                    <a:pt x="462" y="1589"/>
                  </a:lnTo>
                  <a:lnTo>
                    <a:pt x="499" y="1607"/>
                  </a:lnTo>
                  <a:lnTo>
                    <a:pt x="535" y="1622"/>
                  </a:lnTo>
                  <a:lnTo>
                    <a:pt x="574" y="1635"/>
                  </a:lnTo>
                  <a:lnTo>
                    <a:pt x="613" y="1648"/>
                  </a:lnTo>
                  <a:lnTo>
                    <a:pt x="653" y="1658"/>
                  </a:lnTo>
                  <a:lnTo>
                    <a:pt x="693" y="1665"/>
                  </a:lnTo>
                  <a:lnTo>
                    <a:pt x="734" y="1671"/>
                  </a:lnTo>
                  <a:lnTo>
                    <a:pt x="776" y="1675"/>
                  </a:lnTo>
                  <a:lnTo>
                    <a:pt x="818" y="1678"/>
                  </a:lnTo>
                  <a:lnTo>
                    <a:pt x="818" y="1398"/>
                  </a:lnTo>
                  <a:lnTo>
                    <a:pt x="818" y="1398"/>
                  </a:lnTo>
                  <a:lnTo>
                    <a:pt x="791" y="1396"/>
                  </a:lnTo>
                  <a:lnTo>
                    <a:pt x="763" y="1394"/>
                  </a:lnTo>
                  <a:lnTo>
                    <a:pt x="735" y="1389"/>
                  </a:lnTo>
                  <a:lnTo>
                    <a:pt x="708" y="1384"/>
                  </a:lnTo>
                  <a:lnTo>
                    <a:pt x="683" y="1376"/>
                  </a:lnTo>
                  <a:lnTo>
                    <a:pt x="657" y="1368"/>
                  </a:lnTo>
                  <a:lnTo>
                    <a:pt x="632" y="1359"/>
                  </a:lnTo>
                  <a:lnTo>
                    <a:pt x="608" y="1348"/>
                  </a:lnTo>
                  <a:lnTo>
                    <a:pt x="583" y="1337"/>
                  </a:lnTo>
                  <a:lnTo>
                    <a:pt x="560" y="1325"/>
                  </a:lnTo>
                  <a:lnTo>
                    <a:pt x="538" y="1310"/>
                  </a:lnTo>
                  <a:lnTo>
                    <a:pt x="515" y="1296"/>
                  </a:lnTo>
                  <a:lnTo>
                    <a:pt x="494" y="1280"/>
                  </a:lnTo>
                  <a:lnTo>
                    <a:pt x="474" y="1264"/>
                  </a:lnTo>
                  <a:lnTo>
                    <a:pt x="454" y="1246"/>
                  </a:lnTo>
                  <a:lnTo>
                    <a:pt x="437" y="1228"/>
                  </a:lnTo>
                  <a:lnTo>
                    <a:pt x="418" y="1208"/>
                  </a:lnTo>
                  <a:lnTo>
                    <a:pt x="401" y="1188"/>
                  </a:lnTo>
                  <a:lnTo>
                    <a:pt x="386" y="1167"/>
                  </a:lnTo>
                  <a:lnTo>
                    <a:pt x="370" y="1146"/>
                  </a:lnTo>
                  <a:lnTo>
                    <a:pt x="357" y="1124"/>
                  </a:lnTo>
                  <a:lnTo>
                    <a:pt x="344" y="1101"/>
                  </a:lnTo>
                  <a:lnTo>
                    <a:pt x="331" y="1076"/>
                  </a:lnTo>
                  <a:lnTo>
                    <a:pt x="321" y="1052"/>
                  </a:lnTo>
                  <a:lnTo>
                    <a:pt x="311" y="1028"/>
                  </a:lnTo>
                  <a:lnTo>
                    <a:pt x="302" y="1002"/>
                  </a:lnTo>
                  <a:lnTo>
                    <a:pt x="296" y="975"/>
                  </a:lnTo>
                  <a:lnTo>
                    <a:pt x="290" y="950"/>
                  </a:lnTo>
                  <a:lnTo>
                    <a:pt x="285" y="922"/>
                  </a:lnTo>
                  <a:lnTo>
                    <a:pt x="281" y="896"/>
                  </a:lnTo>
                  <a:lnTo>
                    <a:pt x="279" y="868"/>
                  </a:lnTo>
                  <a:lnTo>
                    <a:pt x="279" y="839"/>
                  </a:lnTo>
                  <a:lnTo>
                    <a:pt x="279" y="839"/>
                  </a:lnTo>
                  <a:lnTo>
                    <a:pt x="279" y="811"/>
                  </a:lnTo>
                  <a:lnTo>
                    <a:pt x="281" y="784"/>
                  </a:lnTo>
                  <a:lnTo>
                    <a:pt x="285" y="756"/>
                  </a:lnTo>
                  <a:lnTo>
                    <a:pt x="290" y="729"/>
                  </a:lnTo>
                  <a:lnTo>
                    <a:pt x="296" y="703"/>
                  </a:lnTo>
                  <a:lnTo>
                    <a:pt x="302" y="676"/>
                  </a:lnTo>
                  <a:lnTo>
                    <a:pt x="311" y="650"/>
                  </a:lnTo>
                  <a:lnTo>
                    <a:pt x="321" y="626"/>
                  </a:lnTo>
                  <a:lnTo>
                    <a:pt x="331" y="602"/>
                  </a:lnTo>
                  <a:lnTo>
                    <a:pt x="344" y="578"/>
                  </a:lnTo>
                  <a:lnTo>
                    <a:pt x="357" y="555"/>
                  </a:lnTo>
                  <a:lnTo>
                    <a:pt x="370" y="533"/>
                  </a:lnTo>
                  <a:lnTo>
                    <a:pt x="386" y="511"/>
                  </a:lnTo>
                  <a:lnTo>
                    <a:pt x="401" y="490"/>
                  </a:lnTo>
                  <a:lnTo>
                    <a:pt x="418" y="470"/>
                  </a:lnTo>
                  <a:lnTo>
                    <a:pt x="437" y="451"/>
                  </a:lnTo>
                  <a:lnTo>
                    <a:pt x="454" y="432"/>
                  </a:lnTo>
                  <a:lnTo>
                    <a:pt x="474" y="414"/>
                  </a:lnTo>
                  <a:lnTo>
                    <a:pt x="494" y="398"/>
                  </a:lnTo>
                  <a:lnTo>
                    <a:pt x="515" y="382"/>
                  </a:lnTo>
                  <a:lnTo>
                    <a:pt x="538" y="368"/>
                  </a:lnTo>
                  <a:lnTo>
                    <a:pt x="560" y="354"/>
                  </a:lnTo>
                  <a:lnTo>
                    <a:pt x="583" y="341"/>
                  </a:lnTo>
                  <a:lnTo>
                    <a:pt x="608" y="330"/>
                  </a:lnTo>
                  <a:lnTo>
                    <a:pt x="632" y="319"/>
                  </a:lnTo>
                  <a:lnTo>
                    <a:pt x="657" y="310"/>
                  </a:lnTo>
                  <a:lnTo>
                    <a:pt x="683" y="302"/>
                  </a:lnTo>
                  <a:lnTo>
                    <a:pt x="708" y="296"/>
                  </a:lnTo>
                  <a:lnTo>
                    <a:pt x="735" y="290"/>
                  </a:lnTo>
                  <a:lnTo>
                    <a:pt x="763" y="286"/>
                  </a:lnTo>
                  <a:lnTo>
                    <a:pt x="791" y="282"/>
                  </a:lnTo>
                  <a:lnTo>
                    <a:pt x="818" y="280"/>
                  </a:lnTo>
                  <a:lnTo>
                    <a:pt x="818" y="0"/>
                  </a:lnTo>
                  <a:lnTo>
                    <a:pt x="818" y="0"/>
                  </a:lnTo>
                  <a:lnTo>
                    <a:pt x="776" y="3"/>
                  </a:lnTo>
                  <a:lnTo>
                    <a:pt x="734" y="7"/>
                  </a:lnTo>
                  <a:lnTo>
                    <a:pt x="693" y="13"/>
                  </a:lnTo>
                  <a:lnTo>
                    <a:pt x="653" y="22"/>
                  </a:lnTo>
                  <a:lnTo>
                    <a:pt x="613" y="32"/>
                  </a:lnTo>
                  <a:lnTo>
                    <a:pt x="574" y="43"/>
                  </a:lnTo>
                  <a:lnTo>
                    <a:pt x="535" y="57"/>
                  </a:lnTo>
                  <a:lnTo>
                    <a:pt x="499" y="73"/>
                  </a:lnTo>
                  <a:lnTo>
                    <a:pt x="462" y="89"/>
                  </a:lnTo>
                  <a:lnTo>
                    <a:pt x="427" y="108"/>
                  </a:lnTo>
                  <a:lnTo>
                    <a:pt x="392" y="128"/>
                  </a:lnTo>
                  <a:lnTo>
                    <a:pt x="359" y="150"/>
                  </a:lnTo>
                  <a:lnTo>
                    <a:pt x="328" y="174"/>
                  </a:lnTo>
                  <a:lnTo>
                    <a:pt x="297" y="199"/>
                  </a:lnTo>
                  <a:lnTo>
                    <a:pt x="267" y="225"/>
                  </a:lnTo>
                  <a:lnTo>
                    <a:pt x="238" y="252"/>
                  </a:lnTo>
                  <a:lnTo>
                    <a:pt x="211" y="282"/>
                  </a:lnTo>
                  <a:lnTo>
                    <a:pt x="186" y="312"/>
                  </a:lnTo>
                  <a:lnTo>
                    <a:pt x="162" y="343"/>
                  </a:lnTo>
                  <a:lnTo>
                    <a:pt x="138" y="377"/>
                  </a:lnTo>
                  <a:lnTo>
                    <a:pt x="117" y="410"/>
                  </a:lnTo>
                  <a:lnTo>
                    <a:pt x="97" y="444"/>
                  </a:lnTo>
                  <a:lnTo>
                    <a:pt x="79" y="481"/>
                  </a:lnTo>
                  <a:lnTo>
                    <a:pt x="64" y="517"/>
                  </a:lnTo>
                  <a:lnTo>
                    <a:pt x="48" y="555"/>
                  </a:lnTo>
                  <a:lnTo>
                    <a:pt x="36" y="593"/>
                  </a:lnTo>
                  <a:lnTo>
                    <a:pt x="25" y="633"/>
                  </a:lnTo>
                  <a:lnTo>
                    <a:pt x="16" y="673"/>
                  </a:lnTo>
                  <a:lnTo>
                    <a:pt x="8" y="714"/>
                  </a:lnTo>
                  <a:lnTo>
                    <a:pt x="4" y="755"/>
                  </a:lnTo>
                  <a:lnTo>
                    <a:pt x="1" y="797"/>
                  </a:lnTo>
                  <a:lnTo>
                    <a:pt x="0" y="839"/>
                  </a:lnTo>
                  <a:lnTo>
                    <a:pt x="0" y="839"/>
                  </a:ln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</p:spPr>
          <p:txBody>
            <a:bodyPr anchor="t" anchorCtr="0" bIns="45720" compatLnSpc="1" lIns="91440" numCol="1" rIns="91440" tIns="45720" vert="horz" wrap="square"/>
            <a:lstStyle>
              <a:defPPr>
                <a:defRPr lang="zh-CN"/>
              </a:defPPr>
              <a:lvl1pPr algn="l" defTabSz="914400" eaLnBrk="1" hangingPunct="1" latinLnBrk="0" marL="0" rtl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algn="l" defTabSz="914400" eaLnBrk="1" hangingPunct="1" latinLnBrk="0" marL="457200" rtl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defTabSz="914400" eaLnBrk="1" hangingPunct="1" latinLnBrk="0" marL="914400" rtl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defTabSz="914400" eaLnBrk="1" hangingPunct="1" latinLnBrk="0" marL="1371600" rtl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defTabSz="914400" eaLnBrk="1" hangingPunct="1" latinLnBrk="0" marL="1828800" rtl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defTabSz="914400" eaLnBrk="1" hangingPunct="1" latinLnBrk="0" marL="2286000" rtl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defTabSz="914400" eaLnBrk="1" hangingPunct="1" latinLnBrk="0" marL="2743200" rtl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defTabSz="914400" eaLnBrk="1" hangingPunct="1" latinLnBrk="0" marL="3200400" rtl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defTabSz="914400" eaLnBrk="1" hangingPunct="1" latinLnBrk="0" marL="3657600" rtl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altLang="en-US" lang="zh-CN">
                <a:solidFill>
                  <a:prstClr val="black"/>
                </a:solidFill>
              </a:endParaRPr>
            </a:p>
          </p:txBody>
        </p:sp>
      </p:grpSp>
      <p:sp>
        <p:nvSpPr>
          <p:cNvPr id="1050004" name=""/>
          <p:cNvSpPr txBox="1"/>
          <p:nvPr/>
        </p:nvSpPr>
        <p:spPr>
          <a:xfrm>
            <a:off x="5693255" y="3032906"/>
            <a:ext cx="7664515" cy="3329940"/>
          </a:xfrm>
          <a:prstGeom prst="rect"/>
        </p:spPr>
        <p:txBody>
          <a:bodyPr rtlCol="0" wrap="square">
            <a:spAutoFit/>
          </a:bodyPr>
          <a:p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শ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ি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ক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্ষ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্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থ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ী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b="1" sz="7200" lang="en-US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ব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ো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্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ড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ে</a:t>
            </a:r>
            <a:r>
              <a:rPr altLang="en-US" b="1" sz="7200" lang="en-US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এ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স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ে</a:t>
            </a:r>
            <a:r>
              <a:rPr altLang="en-US" b="1" sz="7200" lang="en-US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b="1" sz="7200" lang="en-US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স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ঠ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ি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ক</a:t>
            </a:r>
            <a:r>
              <a:rPr altLang="en-US" b="1" sz="7200" lang="en-US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শ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ব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্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দ</a:t>
            </a:r>
            <a:r>
              <a:rPr altLang="en-US" b="1" sz="7200" lang="en-US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ব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ছ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ই</a:t>
            </a:r>
            <a:r>
              <a:rPr altLang="en-US" b="1" sz="7200" lang="en-US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ক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ে</a:t>
            </a:r>
            <a:r>
              <a:rPr altLang="en-US" b="1" sz="7200" lang="en-US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প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ড়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ব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ে</a:t>
            </a:r>
            <a:r>
              <a:rPr altLang="en-US" b="1" sz="7200" lang="en-GB">
                <a:solidFill>
                  <a:srgbClr val="CC99FF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।</a:t>
            </a:r>
            <a:endParaRPr b="1" sz="2800" lang="en-GB">
              <a:solidFill>
                <a:srgbClr val="CC99FF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2000">
        <p:blinds dir="ver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005" name="等腰三角形 62"/>
          <p:cNvSpPr/>
          <p:nvPr/>
        </p:nvSpPr>
        <p:spPr>
          <a:xfrm rot="11770534" flipV="1">
            <a:off x="4245716" y="8812626"/>
            <a:ext cx="1530203" cy="610267"/>
          </a:xfrm>
          <a:prstGeom prst="triangle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HK"/>
          </a:p>
        </p:txBody>
      </p:sp>
      <p:grpSp>
        <p:nvGrpSpPr>
          <p:cNvPr id="207" name="组合 190"/>
          <p:cNvGrpSpPr/>
          <p:nvPr/>
        </p:nvGrpSpPr>
        <p:grpSpPr>
          <a:xfrm>
            <a:off x="15277901" y="8963507"/>
            <a:ext cx="2863664" cy="986211"/>
            <a:chOff x="579608" y="160665"/>
            <a:chExt cx="2863664" cy="986211"/>
          </a:xfrm>
        </p:grpSpPr>
        <p:sp>
          <p:nvSpPr>
            <p:cNvPr id="1050006" name="object 4"/>
            <p:cNvSpPr txBox="1">
              <a:spLocks noChangeArrowheads="1"/>
            </p:cNvSpPr>
            <p:nvPr/>
          </p:nvSpPr>
          <p:spPr bwMode="auto">
            <a:xfrm>
              <a:off x="1666917" y="408212"/>
              <a:ext cx="1776355" cy="738664"/>
            </a:xfrm>
            <a:prstGeom prst="rect"/>
            <a:noFill/>
            <a:ln>
              <a:noFill/>
            </a:ln>
          </p:spPr>
          <p:txBody>
            <a:bodyPr bIns="0" lIns="0" rIns="0" tIns="0" wrap="square">
              <a:spAutoFit/>
            </a:bodyPr>
            <a:lstStyle>
              <a:lvl1pPr marL="635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indent="-285750" marL="7429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indent="-228600" marL="11430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indent="-228600" marL="1600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indent="-228600" marL="20574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eaLnBrk="0" fontAlgn="base" hangingPunct="0" indent="-228600" marL="251460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eaLnBrk="0" fontAlgn="base" hangingPunct="0" indent="-228600" marL="297180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eaLnBrk="0" fontAlgn="base" hangingPunct="0" indent="-228600" marL="342900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eaLnBrk="0" fontAlgn="base" hangingPunct="0" indent="-228600" marL="388620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altLang="zh-CN" dirty="0" sz="4800" lang="en-US">
                  <a:solidFill>
                    <a:srgbClr val="FFFFFF"/>
                  </a:solidFill>
                  <a:latin typeface="Trebuchet MS" panose="020B0603020202020204" pitchFamily="34" charset="0"/>
                </a:rPr>
                <a:t>Logo</a:t>
              </a:r>
              <a:endParaRPr altLang="zh-CN" dirty="0" sz="4800" lang="zh-CN">
                <a:latin typeface="Trebuchet MS" panose="020B0603020202020204" pitchFamily="34" charset="0"/>
              </a:endParaRPr>
            </a:p>
          </p:txBody>
        </p:sp>
        <p:grpSp>
          <p:nvGrpSpPr>
            <p:cNvPr id="208" name="组合 192"/>
            <p:cNvGrpSpPr/>
            <p:nvPr/>
          </p:nvGrpSpPr>
          <p:grpSpPr>
            <a:xfrm>
              <a:off x="579608" y="160665"/>
              <a:ext cx="974384" cy="986211"/>
              <a:chOff x="397216" y="59618"/>
              <a:chExt cx="608013" cy="619125"/>
            </a:xfrm>
          </p:grpSpPr>
          <p:sp>
            <p:nvSpPr>
              <p:cNvPr id="1050007" name="object 5"/>
              <p:cNvSpPr/>
              <p:nvPr/>
            </p:nvSpPr>
            <p:spPr bwMode="auto">
              <a:xfrm>
                <a:off x="511692" y="59618"/>
                <a:ext cx="137616" cy="277508"/>
              </a:xfrm>
              <a:custGeom>
                <a:avLst/>
                <a:gdLst>
                  <a:gd name="T0" fmla="*/ 17947 w 226695"/>
                  <a:gd name="T1" fmla="*/ 0 h 262254"/>
                  <a:gd name="T2" fmla="*/ 0 w 226695"/>
                  <a:gd name="T3" fmla="*/ 199216 h 262254"/>
                  <a:gd name="T4" fmla="*/ 30713 w 226695"/>
                  <a:gd name="T5" fmla="*/ 328526 h 262254"/>
                  <a:gd name="T6" fmla="*/ 17947 w 226695"/>
                  <a:gd name="T7" fmla="*/ 0 h 2622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6695" h="262254">
                    <a:moveTo>
                      <a:pt x="132153" y="0"/>
                    </a:moveTo>
                    <a:lnTo>
                      <a:pt x="0" y="158895"/>
                    </a:lnTo>
                    <a:lnTo>
                      <a:pt x="226160" y="262033"/>
                    </a:lnTo>
                    <a:lnTo>
                      <a:pt x="132153" y="0"/>
                    </a:lnTo>
                    <a:close/>
                  </a:path>
                </a:pathLst>
              </a:custGeom>
              <a:solidFill>
                <a:srgbClr val="4ABA92"/>
              </a:solidFill>
              <a:ln>
                <a:noFill/>
              </a:ln>
            </p:spPr>
            <p:txBody>
              <a:bodyPr bIns="0" lIns="0" rIns="0" tIns="0">
                <a:spAutoFit/>
              </a:bodyPr>
              <a:p>
                <a:endParaRPr altLang="en-US" lang="zh-CN"/>
              </a:p>
            </p:txBody>
          </p:sp>
          <p:sp>
            <p:nvSpPr>
              <p:cNvPr id="1050008" name="object 6"/>
              <p:cNvSpPr/>
              <p:nvPr/>
            </p:nvSpPr>
            <p:spPr bwMode="auto">
              <a:xfrm>
                <a:off x="549671" y="401235"/>
                <a:ext cx="364277" cy="277508"/>
              </a:xfrm>
              <a:custGeom>
                <a:avLst/>
                <a:gdLst>
                  <a:gd name="T0" fmla="*/ 50777 w 600075"/>
                  <a:gd name="T1" fmla="*/ 0 h 479425"/>
                  <a:gd name="T2" fmla="*/ 0 w 600075"/>
                  <a:gd name="T3" fmla="*/ 50470 h 479425"/>
                  <a:gd name="T4" fmla="*/ 60574 w 600075"/>
                  <a:gd name="T5" fmla="*/ 53792 h 479425"/>
                  <a:gd name="T6" fmla="*/ 81490 w 600075"/>
                  <a:gd name="T7" fmla="*/ 11578 h 479425"/>
                  <a:gd name="T8" fmla="*/ 50777 w 600075"/>
                  <a:gd name="T9" fmla="*/ 0 h 4794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00075" h="479425">
                    <a:moveTo>
                      <a:pt x="373904" y="0"/>
                    </a:moveTo>
                    <a:lnTo>
                      <a:pt x="0" y="449588"/>
                    </a:lnTo>
                    <a:lnTo>
                      <a:pt x="446049" y="479179"/>
                    </a:lnTo>
                    <a:lnTo>
                      <a:pt x="600065" y="103138"/>
                    </a:lnTo>
                    <a:lnTo>
                      <a:pt x="373904" y="0"/>
                    </a:lnTo>
                    <a:close/>
                  </a:path>
                </a:pathLst>
              </a:custGeom>
              <a:solidFill>
                <a:srgbClr val="E2463E"/>
              </a:solidFill>
              <a:ln>
                <a:noFill/>
              </a:ln>
            </p:spPr>
            <p:txBody>
              <a:bodyPr bIns="0" lIns="0" rIns="0" tIns="0">
                <a:spAutoFit/>
              </a:bodyPr>
              <a:p>
                <a:endParaRPr altLang="en-US" lang="zh-CN"/>
              </a:p>
            </p:txBody>
          </p:sp>
          <p:sp>
            <p:nvSpPr>
              <p:cNvPr id="1050009" name="object 7"/>
              <p:cNvSpPr/>
              <p:nvPr/>
            </p:nvSpPr>
            <p:spPr bwMode="auto">
              <a:xfrm>
                <a:off x="620136" y="156455"/>
                <a:ext cx="385093" cy="277508"/>
              </a:xfrm>
              <a:custGeom>
                <a:avLst/>
                <a:gdLst>
                  <a:gd name="T0" fmla="*/ 0 w 634365"/>
                  <a:gd name="T1" fmla="*/ 0 h 229235"/>
                  <a:gd name="T2" fmla="*/ 68160 w 634365"/>
                  <a:gd name="T3" fmla="*/ 491621 h 229235"/>
                  <a:gd name="T4" fmla="*/ 86107 w 634365"/>
                  <a:gd name="T5" fmla="*/ 150357 h 229235"/>
                  <a:gd name="T6" fmla="*/ 0 w 634365"/>
                  <a:gd name="T7" fmla="*/ 0 h 22923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34365" h="229235">
                    <a:moveTo>
                      <a:pt x="0" y="0"/>
                    </a:moveTo>
                    <a:lnTo>
                      <a:pt x="501911" y="228904"/>
                    </a:lnTo>
                    <a:lnTo>
                      <a:pt x="634064" y="7000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bIns="0" lIns="0" rIns="0" tIns="0">
                <a:spAutoFit/>
              </a:bodyPr>
              <a:p>
                <a:endParaRPr altLang="en-US" lang="zh-CN"/>
              </a:p>
            </p:txBody>
          </p:sp>
          <p:sp>
            <p:nvSpPr>
              <p:cNvPr id="1050010" name="object 8"/>
              <p:cNvSpPr/>
              <p:nvPr/>
            </p:nvSpPr>
            <p:spPr bwMode="auto">
              <a:xfrm>
                <a:off x="404346" y="198371"/>
                <a:ext cx="145325" cy="193672"/>
              </a:xfrm>
              <a:custGeom>
                <a:avLst/>
                <a:gdLst>
                  <a:gd name="T0" fmla="*/ 20063 w 200025"/>
                  <a:gd name="T1" fmla="*/ 0 h 678814"/>
                  <a:gd name="T2" fmla="*/ 0 w 200025"/>
                  <a:gd name="T3" fmla="*/ 2200 h 678814"/>
                  <a:gd name="T4" fmla="*/ 55732 w 200025"/>
                  <a:gd name="T5" fmla="*/ 4496 h 678814"/>
                  <a:gd name="T6" fmla="*/ 20063 w 200025"/>
                  <a:gd name="T7" fmla="*/ 0 h 67881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0025" h="678814">
                    <a:moveTo>
                      <a:pt x="72008" y="0"/>
                    </a:moveTo>
                    <a:lnTo>
                      <a:pt x="0" y="332031"/>
                    </a:lnTo>
                    <a:lnTo>
                      <a:pt x="200025" y="678481"/>
                    </a:lnTo>
                    <a:lnTo>
                      <a:pt x="72008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txBody>
              <a:bodyPr bIns="0" lIns="0" rIns="0" tIns="0">
                <a:spAutoFit/>
              </a:bodyPr>
              <a:p>
                <a:endParaRPr altLang="en-US" lang="zh-CN"/>
              </a:p>
            </p:txBody>
          </p:sp>
          <p:sp>
            <p:nvSpPr>
              <p:cNvPr id="1050011" name="object 9"/>
              <p:cNvSpPr/>
              <p:nvPr/>
            </p:nvSpPr>
            <p:spPr bwMode="auto">
              <a:xfrm>
                <a:off x="397216" y="361773"/>
                <a:ext cx="304912" cy="277508"/>
              </a:xfrm>
              <a:custGeom>
                <a:avLst/>
                <a:gdLst>
                  <a:gd name="T0" fmla="*/ 0 w 502284"/>
                  <a:gd name="T1" fmla="*/ 0 h 678814"/>
                  <a:gd name="T2" fmla="*/ 17385 w 502284"/>
                  <a:gd name="T3" fmla="*/ 18951 h 678814"/>
                  <a:gd name="T4" fmla="*/ 68162 w 502284"/>
                  <a:gd name="T5" fmla="*/ 6394 h 678814"/>
                  <a:gd name="T6" fmla="*/ 0 w 502284"/>
                  <a:gd name="T7" fmla="*/ 0 h 67881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502284" h="678814">
                    <a:moveTo>
                      <a:pt x="0" y="0"/>
                    </a:moveTo>
                    <a:lnTo>
                      <a:pt x="128017" y="678492"/>
                    </a:lnTo>
                    <a:lnTo>
                      <a:pt x="501921" y="22890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D7D31"/>
              </a:solidFill>
              <a:ln>
                <a:noFill/>
              </a:ln>
            </p:spPr>
            <p:txBody>
              <a:bodyPr bIns="0" lIns="0" rIns="0" tIns="0">
                <a:spAutoFit/>
              </a:bodyPr>
              <a:p>
                <a:endParaRPr altLang="en-US" lang="zh-CN"/>
              </a:p>
            </p:txBody>
          </p:sp>
        </p:grpSp>
      </p:grpSp>
      <p:sp>
        <p:nvSpPr>
          <p:cNvPr id="1050012" name="矩形 70"/>
          <p:cNvSpPr/>
          <p:nvPr/>
        </p:nvSpPr>
        <p:spPr>
          <a:xfrm>
            <a:off x="17961936" y="607033"/>
            <a:ext cx="304799" cy="828221"/>
          </a:xfrm>
          <a:prstGeom prst="rect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HK"/>
          </a:p>
        </p:txBody>
      </p:sp>
      <p:sp>
        <p:nvSpPr>
          <p:cNvPr id="1050013" name="矩形 71"/>
          <p:cNvSpPr/>
          <p:nvPr/>
        </p:nvSpPr>
        <p:spPr>
          <a:xfrm>
            <a:off x="17831306" y="607033"/>
            <a:ext cx="79828" cy="828221"/>
          </a:xfrm>
          <a:prstGeom prst="rect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HK"/>
          </a:p>
        </p:txBody>
      </p:sp>
      <p:sp>
        <p:nvSpPr>
          <p:cNvPr id="1050014" name="文本框 72"/>
          <p:cNvSpPr txBox="1"/>
          <p:nvPr/>
        </p:nvSpPr>
        <p:spPr>
          <a:xfrm>
            <a:off x="16922977" y="604257"/>
            <a:ext cx="947405" cy="830997"/>
          </a:xfrm>
          <a:prstGeom prst="rect"/>
          <a:noFill/>
        </p:spPr>
        <p:txBody>
          <a:bodyPr rtlCol="0" wrap="square">
            <a:spAutoFit/>
          </a:bodyPr>
          <a:p>
            <a:r>
              <a:rPr altLang="zh-HK" dirty="0" sz="4800" 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13</a:t>
            </a:r>
            <a:endParaRPr altLang="en-US" dirty="0" sz="4800" lang="zh-HK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0015" name="等腰三角形 1"/>
          <p:cNvSpPr/>
          <p:nvPr/>
        </p:nvSpPr>
        <p:spPr>
          <a:xfrm rot="13175003">
            <a:off x="-311495" y="7120180"/>
            <a:ext cx="8143980" cy="5484170"/>
          </a:xfrm>
          <a:custGeom>
            <a:avLst/>
            <a:gdLst>
              <a:gd name="connsiteX0" fmla="*/ 0 w 2922780"/>
              <a:gd name="connsiteY0" fmla="*/ 1720850 h 1720850"/>
              <a:gd name="connsiteX1" fmla="*/ 1461390 w 2922780"/>
              <a:gd name="connsiteY1" fmla="*/ 0 h 1720850"/>
              <a:gd name="connsiteX2" fmla="*/ 2922780 w 2922780"/>
              <a:gd name="connsiteY2" fmla="*/ 1720850 h 1720850"/>
              <a:gd name="connsiteX3" fmla="*/ 0 w 2922780"/>
              <a:gd name="connsiteY3" fmla="*/ 1720850 h 1720850"/>
              <a:gd name="connsiteX0-1" fmla="*/ 0 w 7142527"/>
              <a:gd name="connsiteY0-2" fmla="*/ 4585216 h 4585216"/>
              <a:gd name="connsiteX1-3" fmla="*/ 5681137 w 7142527"/>
              <a:gd name="connsiteY1-4" fmla="*/ 0 h 4585216"/>
              <a:gd name="connsiteX2-5" fmla="*/ 7142527 w 7142527"/>
              <a:gd name="connsiteY2-6" fmla="*/ 1720850 h 4585216"/>
              <a:gd name="connsiteX3-7" fmla="*/ 0 w 7142527"/>
              <a:gd name="connsiteY3-8" fmla="*/ 4585216 h 4585216"/>
              <a:gd name="connsiteX0-9" fmla="*/ 0 w 7142527"/>
              <a:gd name="connsiteY0-10" fmla="*/ 4606973 h 4606973"/>
              <a:gd name="connsiteX1-11" fmla="*/ 5631927 w 7142527"/>
              <a:gd name="connsiteY1-12" fmla="*/ 0 h 4606973"/>
              <a:gd name="connsiteX2-13" fmla="*/ 7142527 w 7142527"/>
              <a:gd name="connsiteY2-14" fmla="*/ 1742607 h 4606973"/>
              <a:gd name="connsiteX3-15" fmla="*/ 0 w 7142527"/>
              <a:gd name="connsiteY3-16" fmla="*/ 4606973 h 4606973"/>
              <a:gd name="connsiteX0-17" fmla="*/ 0 w 7142527"/>
              <a:gd name="connsiteY0-18" fmla="*/ 4659397 h 4659397"/>
              <a:gd name="connsiteX1-19" fmla="*/ 5619806 w 7142527"/>
              <a:gd name="connsiteY1-20" fmla="*/ 0 h 4659397"/>
              <a:gd name="connsiteX2-21" fmla="*/ 7142527 w 7142527"/>
              <a:gd name="connsiteY2-22" fmla="*/ 1795031 h 4659397"/>
              <a:gd name="connsiteX3-23" fmla="*/ 0 w 7142527"/>
              <a:gd name="connsiteY3-24" fmla="*/ 4659397 h 4659397"/>
              <a:gd name="connsiteX0-25" fmla="*/ 0 w 7725183"/>
              <a:gd name="connsiteY0-26" fmla="*/ 4659397 h 4659397"/>
              <a:gd name="connsiteX1-27" fmla="*/ 5619806 w 7725183"/>
              <a:gd name="connsiteY1-28" fmla="*/ 0 h 4659397"/>
              <a:gd name="connsiteX2-29" fmla="*/ 7725183 w 7725183"/>
              <a:gd name="connsiteY2-30" fmla="*/ 2499758 h 4659397"/>
              <a:gd name="connsiteX3-31" fmla="*/ 0 w 7725183"/>
              <a:gd name="connsiteY3-32" fmla="*/ 4659397 h 4659397"/>
              <a:gd name="connsiteX0-33" fmla="*/ 0 w 8760514"/>
              <a:gd name="connsiteY0-34" fmla="*/ 5484170 h 5484170"/>
              <a:gd name="connsiteX1-35" fmla="*/ 6655137 w 8760514"/>
              <a:gd name="connsiteY1-36" fmla="*/ 0 h 5484170"/>
              <a:gd name="connsiteX2-37" fmla="*/ 8760514 w 8760514"/>
              <a:gd name="connsiteY2-38" fmla="*/ 2499758 h 5484170"/>
              <a:gd name="connsiteX3-39" fmla="*/ 0 w 8760514"/>
              <a:gd name="connsiteY3-40" fmla="*/ 5484170 h 5484170"/>
              <a:gd name="connsiteX0-41" fmla="*/ 0 w 8143980"/>
              <a:gd name="connsiteY0-42" fmla="*/ 5484170 h 5484170"/>
              <a:gd name="connsiteX1-43" fmla="*/ 6655137 w 8143980"/>
              <a:gd name="connsiteY1-44" fmla="*/ 0 h 5484170"/>
              <a:gd name="connsiteX2-45" fmla="*/ 8143980 w 8143980"/>
              <a:gd name="connsiteY2-46" fmla="*/ 1791820 h 5484170"/>
              <a:gd name="connsiteX3-47" fmla="*/ 0 w 8143980"/>
              <a:gd name="connsiteY3-48" fmla="*/ 5484170 h 548417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8143980" h="5484170">
                <a:moveTo>
                  <a:pt x="0" y="5484170"/>
                </a:moveTo>
                <a:lnTo>
                  <a:pt x="6655137" y="0"/>
                </a:lnTo>
                <a:lnTo>
                  <a:pt x="8143980" y="1791820"/>
                </a:lnTo>
                <a:lnTo>
                  <a:pt x="0" y="5484170"/>
                </a:lnTo>
                <a:close/>
              </a:path>
            </a:pathLst>
          </a:custGeom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dirty="0" lang="zh-CN"/>
          </a:p>
        </p:txBody>
      </p:sp>
      <p:sp>
        <p:nvSpPr>
          <p:cNvPr id="1050016" name="矩形 31"/>
          <p:cNvSpPr/>
          <p:nvPr/>
        </p:nvSpPr>
        <p:spPr>
          <a:xfrm>
            <a:off x="1971899" y="3126879"/>
            <a:ext cx="3993357" cy="1732065"/>
          </a:xfrm>
          <a:prstGeom prst="rect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>
            <a:defPPr>
              <a:defRPr lang="zh-CN"/>
            </a:defPPr>
            <a:lvl1pPr algn="l" defTabSz="914400" eaLnBrk="1" hangingPunct="1" latinLnBrk="0" marL="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l" defTabSz="914400" eaLnBrk="1" hangingPunct="1" latinLnBrk="0" marL="4572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l" defTabSz="914400" eaLnBrk="1" hangingPunct="1" latinLnBrk="0" marL="9144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l" defTabSz="914400" eaLnBrk="1" hangingPunct="1" latinLnBrk="0" marL="13716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l" defTabSz="914400" eaLnBrk="1" hangingPunct="1" latinLnBrk="0" marL="18288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algn="l" defTabSz="914400" eaLnBrk="1" hangingPunct="1" latinLnBrk="0" marL="22860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algn="l" defTabSz="914400" eaLnBrk="1" hangingPunct="1" latinLnBrk="0" marL="27432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algn="l" defTabSz="914400" eaLnBrk="1" hangingPunct="1" latinLnBrk="0" marL="32004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algn="l" defTabSz="914400" eaLnBrk="1" hangingPunct="1" latinLnBrk="0" marL="36576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altLang="en-US" lang="zh-CN"/>
          </a:p>
        </p:txBody>
      </p:sp>
      <p:sp>
        <p:nvSpPr>
          <p:cNvPr id="1050017" name="矩形 29"/>
          <p:cNvSpPr/>
          <p:nvPr/>
        </p:nvSpPr>
        <p:spPr>
          <a:xfrm>
            <a:off x="7293158" y="3126879"/>
            <a:ext cx="3993356" cy="1732065"/>
          </a:xfrm>
          <a:prstGeom prst="rect"/>
          <a:solidFill>
            <a:srgbClr val="F062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>
            <a:defPPr>
              <a:defRPr lang="zh-CN"/>
            </a:defPPr>
            <a:lvl1pPr algn="l" defTabSz="914400" eaLnBrk="1" hangingPunct="1" latinLnBrk="0" marL="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l" defTabSz="914400" eaLnBrk="1" hangingPunct="1" latinLnBrk="0" marL="4572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l" defTabSz="914400" eaLnBrk="1" hangingPunct="1" latinLnBrk="0" marL="9144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l" defTabSz="914400" eaLnBrk="1" hangingPunct="1" latinLnBrk="0" marL="13716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l" defTabSz="914400" eaLnBrk="1" hangingPunct="1" latinLnBrk="0" marL="18288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algn="l" defTabSz="914400" eaLnBrk="1" hangingPunct="1" latinLnBrk="0" marL="22860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algn="l" defTabSz="914400" eaLnBrk="1" hangingPunct="1" latinLnBrk="0" marL="27432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algn="l" defTabSz="914400" eaLnBrk="1" hangingPunct="1" latinLnBrk="0" marL="32004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algn="l" defTabSz="914400" eaLnBrk="1" hangingPunct="1" latinLnBrk="0" marL="36576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altLang="en-US" lang="zh-CN"/>
          </a:p>
        </p:txBody>
      </p:sp>
      <p:sp>
        <p:nvSpPr>
          <p:cNvPr id="1050018" name="KSO_Shape"/>
          <p:cNvSpPr/>
          <p:nvPr/>
        </p:nvSpPr>
        <p:spPr bwMode="auto">
          <a:xfrm>
            <a:off x="8621062" y="3274057"/>
            <a:ext cx="1337548" cy="1437706"/>
          </a:xfrm>
          <a:custGeom>
            <a:avLst/>
            <a:gdLst>
              <a:gd name="T0" fmla="*/ 2147483646 w 4409"/>
              <a:gd name="T1" fmla="*/ 2147483646 h 4408"/>
              <a:gd name="T2" fmla="*/ 2147483646 w 4409"/>
              <a:gd name="T3" fmla="*/ 2147483646 h 4408"/>
              <a:gd name="T4" fmla="*/ 2147483646 w 4409"/>
              <a:gd name="T5" fmla="*/ 2147483646 h 4408"/>
              <a:gd name="T6" fmla="*/ 2147483646 w 4409"/>
              <a:gd name="T7" fmla="*/ 2147483646 h 4408"/>
              <a:gd name="T8" fmla="*/ 2147483646 w 4409"/>
              <a:gd name="T9" fmla="*/ 2147483646 h 4408"/>
              <a:gd name="T10" fmla="*/ 2147483646 w 4409"/>
              <a:gd name="T11" fmla="*/ 2147483646 h 4408"/>
              <a:gd name="T12" fmla="*/ 2147483646 w 4409"/>
              <a:gd name="T13" fmla="*/ 2147483646 h 4408"/>
              <a:gd name="T14" fmla="*/ 2147483646 w 4409"/>
              <a:gd name="T15" fmla="*/ 2147483646 h 4408"/>
              <a:gd name="T16" fmla="*/ 481718167 w 4409"/>
              <a:gd name="T17" fmla="*/ 2147483646 h 4408"/>
              <a:gd name="T18" fmla="*/ 321145301 w 4409"/>
              <a:gd name="T19" fmla="*/ 2147483646 h 4408"/>
              <a:gd name="T20" fmla="*/ 2147483646 w 4409"/>
              <a:gd name="T21" fmla="*/ 2147483646 h 4408"/>
              <a:gd name="T22" fmla="*/ 2147483646 w 4409"/>
              <a:gd name="T23" fmla="*/ 2147483646 h 4408"/>
              <a:gd name="T24" fmla="*/ 2147483646 w 4409"/>
              <a:gd name="T25" fmla="*/ 2147483646 h 4408"/>
              <a:gd name="T26" fmla="*/ 2147483646 w 4409"/>
              <a:gd name="T27" fmla="*/ 2147483646 h 4408"/>
              <a:gd name="T28" fmla="*/ 2147483646 w 4409"/>
              <a:gd name="T29" fmla="*/ 2147483646 h 4408"/>
              <a:gd name="T30" fmla="*/ 2147483646 w 4409"/>
              <a:gd name="T31" fmla="*/ 2147483646 h 4408"/>
              <a:gd name="T32" fmla="*/ 2147483646 w 4409"/>
              <a:gd name="T33" fmla="*/ 2147483646 h 4408"/>
              <a:gd name="T34" fmla="*/ 2147483646 w 4409"/>
              <a:gd name="T35" fmla="*/ 2147483646 h 4408"/>
              <a:gd name="T36" fmla="*/ 2147483646 w 4409"/>
              <a:gd name="T37" fmla="*/ 2147483646 h 4408"/>
              <a:gd name="T38" fmla="*/ 2147483646 w 4409"/>
              <a:gd name="T39" fmla="*/ 2147483646 h 4408"/>
              <a:gd name="T40" fmla="*/ 2147483646 w 4409"/>
              <a:gd name="T41" fmla="*/ 2147483646 h 4408"/>
              <a:gd name="T42" fmla="*/ 2147483646 w 4409"/>
              <a:gd name="T43" fmla="*/ 2147483646 h 4408"/>
              <a:gd name="T44" fmla="*/ 2147483646 w 4409"/>
              <a:gd name="T45" fmla="*/ 2147483646 h 4408"/>
              <a:gd name="T46" fmla="*/ 2147483646 w 4409"/>
              <a:gd name="T47" fmla="*/ 2147483646 h 4408"/>
              <a:gd name="T48" fmla="*/ 2147483646 w 4409"/>
              <a:gd name="T49" fmla="*/ 2147483646 h 4408"/>
              <a:gd name="T50" fmla="*/ 2147483646 w 4409"/>
              <a:gd name="T51" fmla="*/ 2147483646 h 4408"/>
              <a:gd name="T52" fmla="*/ 2147483646 w 4409"/>
              <a:gd name="T53" fmla="*/ 2147483646 h 4408"/>
              <a:gd name="T54" fmla="*/ 2147483646 w 4409"/>
              <a:gd name="T55" fmla="*/ 2147483646 h 4408"/>
              <a:gd name="T56" fmla="*/ 2147483646 w 4409"/>
              <a:gd name="T57" fmla="*/ 2147483646 h 4408"/>
              <a:gd name="T58" fmla="*/ 2147483646 w 4409"/>
              <a:gd name="T59" fmla="*/ 2147483646 h 4408"/>
              <a:gd name="T60" fmla="*/ 2147483646 w 4409"/>
              <a:gd name="T61" fmla="*/ 2147483646 h 4408"/>
              <a:gd name="T62" fmla="*/ 2147483646 w 4409"/>
              <a:gd name="T63" fmla="*/ 2147483646 h 4408"/>
              <a:gd name="T64" fmla="*/ 2147483646 w 4409"/>
              <a:gd name="T65" fmla="*/ 2147483646 h 4408"/>
              <a:gd name="T66" fmla="*/ 2147483646 w 4409"/>
              <a:gd name="T67" fmla="*/ 2147483646 h 4408"/>
              <a:gd name="T68" fmla="*/ 2147483646 w 4409"/>
              <a:gd name="T69" fmla="*/ 2147483646 h 4408"/>
              <a:gd name="T70" fmla="*/ 2147483646 w 4409"/>
              <a:gd name="T71" fmla="*/ 2147483646 h 4408"/>
              <a:gd name="T72" fmla="*/ 2147483646 w 4409"/>
              <a:gd name="T73" fmla="*/ 2147483646 h 4408"/>
              <a:gd name="T74" fmla="*/ 2147483646 w 4409"/>
              <a:gd name="T75" fmla="*/ 2147483646 h 4408"/>
              <a:gd name="T76" fmla="*/ 2147483646 w 4409"/>
              <a:gd name="T77" fmla="*/ 2147483646 h 4408"/>
              <a:gd name="T78" fmla="*/ 2147483646 w 4409"/>
              <a:gd name="T79" fmla="*/ 2147483646 h 4408"/>
              <a:gd name="T80" fmla="*/ 2147483646 w 4409"/>
              <a:gd name="T81" fmla="*/ 2147483646 h 4408"/>
              <a:gd name="T82" fmla="*/ 2147483646 w 4409"/>
              <a:gd name="T83" fmla="*/ 2147483646 h 4408"/>
              <a:gd name="T84" fmla="*/ 2147483646 w 4409"/>
              <a:gd name="T85" fmla="*/ 2147483646 h 4408"/>
              <a:gd name="T86" fmla="*/ 2147483646 w 4409"/>
              <a:gd name="T87" fmla="*/ 2147483646 h 4408"/>
              <a:gd name="T88" fmla="*/ 2147483646 w 4409"/>
              <a:gd name="T89" fmla="*/ 2147483646 h 4408"/>
              <a:gd name="T90" fmla="*/ 2147483646 w 4409"/>
              <a:gd name="T91" fmla="*/ 2147483646 h 4408"/>
              <a:gd name="T92" fmla="*/ 2147483646 w 4409"/>
              <a:gd name="T93" fmla="*/ 2147483646 h 4408"/>
              <a:gd name="T94" fmla="*/ 2147483646 w 4409"/>
              <a:gd name="T95" fmla="*/ 2147483646 h 4408"/>
              <a:gd name="T96" fmla="*/ 2147483646 w 4409"/>
              <a:gd name="T97" fmla="*/ 2147483646 h 4408"/>
              <a:gd name="T98" fmla="*/ 2147483646 w 4409"/>
              <a:gd name="T99" fmla="*/ 2147483646 h 4408"/>
              <a:gd name="T100" fmla="*/ 2147483646 w 4409"/>
              <a:gd name="T101" fmla="*/ 2147483646 h 4408"/>
              <a:gd name="T102" fmla="*/ 2147483646 w 4409"/>
              <a:gd name="T103" fmla="*/ 2147483646 h 4408"/>
              <a:gd name="T104" fmla="*/ 2147483646 w 4409"/>
              <a:gd name="T105" fmla="*/ 2147483646 h 4408"/>
              <a:gd name="T106" fmla="*/ 2147483646 w 4409"/>
              <a:gd name="T107" fmla="*/ 2147483646 h 4408"/>
              <a:gd name="T108" fmla="*/ 2147483646 w 4409"/>
              <a:gd name="T109" fmla="*/ 2147483646 h 4408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4409" h="4408">
                <a:moveTo>
                  <a:pt x="3025" y="2127"/>
                </a:moveTo>
                <a:lnTo>
                  <a:pt x="3025" y="2127"/>
                </a:lnTo>
                <a:lnTo>
                  <a:pt x="3097" y="2107"/>
                </a:lnTo>
                <a:lnTo>
                  <a:pt x="3179" y="2081"/>
                </a:lnTo>
                <a:lnTo>
                  <a:pt x="3271" y="2053"/>
                </a:lnTo>
                <a:lnTo>
                  <a:pt x="3375" y="2020"/>
                </a:lnTo>
                <a:lnTo>
                  <a:pt x="3429" y="2002"/>
                </a:lnTo>
                <a:lnTo>
                  <a:pt x="3481" y="1982"/>
                </a:lnTo>
                <a:lnTo>
                  <a:pt x="3532" y="1961"/>
                </a:lnTo>
                <a:lnTo>
                  <a:pt x="3580" y="1938"/>
                </a:lnTo>
                <a:lnTo>
                  <a:pt x="3626" y="1914"/>
                </a:lnTo>
                <a:lnTo>
                  <a:pt x="3672" y="1889"/>
                </a:lnTo>
                <a:lnTo>
                  <a:pt x="3715" y="1861"/>
                </a:lnTo>
                <a:lnTo>
                  <a:pt x="3756" y="1834"/>
                </a:lnTo>
                <a:lnTo>
                  <a:pt x="3797" y="1804"/>
                </a:lnTo>
                <a:lnTo>
                  <a:pt x="3834" y="1774"/>
                </a:lnTo>
                <a:lnTo>
                  <a:pt x="3871" y="1744"/>
                </a:lnTo>
                <a:lnTo>
                  <a:pt x="3906" y="1711"/>
                </a:lnTo>
                <a:lnTo>
                  <a:pt x="3940" y="1679"/>
                </a:lnTo>
                <a:lnTo>
                  <a:pt x="3971" y="1644"/>
                </a:lnTo>
                <a:lnTo>
                  <a:pt x="4002" y="1610"/>
                </a:lnTo>
                <a:lnTo>
                  <a:pt x="4031" y="1575"/>
                </a:lnTo>
                <a:lnTo>
                  <a:pt x="4059" y="1539"/>
                </a:lnTo>
                <a:lnTo>
                  <a:pt x="4085" y="1502"/>
                </a:lnTo>
                <a:lnTo>
                  <a:pt x="4110" y="1466"/>
                </a:lnTo>
                <a:lnTo>
                  <a:pt x="4134" y="1428"/>
                </a:lnTo>
                <a:lnTo>
                  <a:pt x="4157" y="1390"/>
                </a:lnTo>
                <a:lnTo>
                  <a:pt x="4177" y="1351"/>
                </a:lnTo>
                <a:lnTo>
                  <a:pt x="4198" y="1312"/>
                </a:lnTo>
                <a:lnTo>
                  <a:pt x="4217" y="1274"/>
                </a:lnTo>
                <a:lnTo>
                  <a:pt x="4234" y="1235"/>
                </a:lnTo>
                <a:lnTo>
                  <a:pt x="4251" y="1196"/>
                </a:lnTo>
                <a:lnTo>
                  <a:pt x="4267" y="1156"/>
                </a:lnTo>
                <a:lnTo>
                  <a:pt x="4281" y="1117"/>
                </a:lnTo>
                <a:lnTo>
                  <a:pt x="4295" y="1078"/>
                </a:lnTo>
                <a:lnTo>
                  <a:pt x="4307" y="1039"/>
                </a:lnTo>
                <a:lnTo>
                  <a:pt x="4319" y="1000"/>
                </a:lnTo>
                <a:lnTo>
                  <a:pt x="4329" y="961"/>
                </a:lnTo>
                <a:lnTo>
                  <a:pt x="4340" y="923"/>
                </a:lnTo>
                <a:lnTo>
                  <a:pt x="4349" y="884"/>
                </a:lnTo>
                <a:lnTo>
                  <a:pt x="4357" y="847"/>
                </a:lnTo>
                <a:lnTo>
                  <a:pt x="4365" y="809"/>
                </a:lnTo>
                <a:lnTo>
                  <a:pt x="4377" y="736"/>
                </a:lnTo>
                <a:lnTo>
                  <a:pt x="4387" y="665"/>
                </a:lnTo>
                <a:lnTo>
                  <a:pt x="4395" y="598"/>
                </a:lnTo>
                <a:lnTo>
                  <a:pt x="4401" y="534"/>
                </a:lnTo>
                <a:lnTo>
                  <a:pt x="4405" y="474"/>
                </a:lnTo>
                <a:lnTo>
                  <a:pt x="4407" y="418"/>
                </a:lnTo>
                <a:lnTo>
                  <a:pt x="4409" y="367"/>
                </a:lnTo>
                <a:lnTo>
                  <a:pt x="4409" y="321"/>
                </a:lnTo>
                <a:lnTo>
                  <a:pt x="4409" y="281"/>
                </a:lnTo>
                <a:lnTo>
                  <a:pt x="4407" y="247"/>
                </a:lnTo>
                <a:lnTo>
                  <a:pt x="4404" y="201"/>
                </a:lnTo>
                <a:lnTo>
                  <a:pt x="4403" y="183"/>
                </a:lnTo>
                <a:lnTo>
                  <a:pt x="3786" y="183"/>
                </a:lnTo>
                <a:lnTo>
                  <a:pt x="3491" y="183"/>
                </a:lnTo>
                <a:lnTo>
                  <a:pt x="3491" y="0"/>
                </a:lnTo>
                <a:lnTo>
                  <a:pt x="919" y="0"/>
                </a:lnTo>
                <a:lnTo>
                  <a:pt x="919" y="183"/>
                </a:lnTo>
                <a:lnTo>
                  <a:pt x="624" y="183"/>
                </a:lnTo>
                <a:lnTo>
                  <a:pt x="6" y="183"/>
                </a:lnTo>
                <a:lnTo>
                  <a:pt x="5" y="201"/>
                </a:lnTo>
                <a:lnTo>
                  <a:pt x="2" y="247"/>
                </a:lnTo>
                <a:lnTo>
                  <a:pt x="1" y="282"/>
                </a:lnTo>
                <a:lnTo>
                  <a:pt x="0" y="321"/>
                </a:lnTo>
                <a:lnTo>
                  <a:pt x="1" y="367"/>
                </a:lnTo>
                <a:lnTo>
                  <a:pt x="2" y="419"/>
                </a:lnTo>
                <a:lnTo>
                  <a:pt x="4" y="475"/>
                </a:lnTo>
                <a:lnTo>
                  <a:pt x="8" y="535"/>
                </a:lnTo>
                <a:lnTo>
                  <a:pt x="14" y="599"/>
                </a:lnTo>
                <a:lnTo>
                  <a:pt x="22" y="667"/>
                </a:lnTo>
                <a:lnTo>
                  <a:pt x="32" y="737"/>
                </a:lnTo>
                <a:lnTo>
                  <a:pt x="45" y="811"/>
                </a:lnTo>
                <a:lnTo>
                  <a:pt x="52" y="848"/>
                </a:lnTo>
                <a:lnTo>
                  <a:pt x="61" y="886"/>
                </a:lnTo>
                <a:lnTo>
                  <a:pt x="69" y="924"/>
                </a:lnTo>
                <a:lnTo>
                  <a:pt x="79" y="962"/>
                </a:lnTo>
                <a:lnTo>
                  <a:pt x="91" y="1002"/>
                </a:lnTo>
                <a:lnTo>
                  <a:pt x="102" y="1041"/>
                </a:lnTo>
                <a:lnTo>
                  <a:pt x="115" y="1080"/>
                </a:lnTo>
                <a:lnTo>
                  <a:pt x="128" y="1120"/>
                </a:lnTo>
                <a:lnTo>
                  <a:pt x="142" y="1158"/>
                </a:lnTo>
                <a:lnTo>
                  <a:pt x="159" y="1198"/>
                </a:lnTo>
                <a:lnTo>
                  <a:pt x="175" y="1237"/>
                </a:lnTo>
                <a:lnTo>
                  <a:pt x="193" y="1276"/>
                </a:lnTo>
                <a:lnTo>
                  <a:pt x="211" y="1315"/>
                </a:lnTo>
                <a:lnTo>
                  <a:pt x="232" y="1354"/>
                </a:lnTo>
                <a:lnTo>
                  <a:pt x="253" y="1392"/>
                </a:lnTo>
                <a:lnTo>
                  <a:pt x="275" y="1430"/>
                </a:lnTo>
                <a:lnTo>
                  <a:pt x="299" y="1468"/>
                </a:lnTo>
                <a:lnTo>
                  <a:pt x="324" y="1504"/>
                </a:lnTo>
                <a:lnTo>
                  <a:pt x="350" y="1541"/>
                </a:lnTo>
                <a:lnTo>
                  <a:pt x="378" y="1577"/>
                </a:lnTo>
                <a:lnTo>
                  <a:pt x="407" y="1612"/>
                </a:lnTo>
                <a:lnTo>
                  <a:pt x="438" y="1646"/>
                </a:lnTo>
                <a:lnTo>
                  <a:pt x="470" y="1681"/>
                </a:lnTo>
                <a:lnTo>
                  <a:pt x="503" y="1713"/>
                </a:lnTo>
                <a:lnTo>
                  <a:pt x="538" y="1746"/>
                </a:lnTo>
                <a:lnTo>
                  <a:pt x="574" y="1776"/>
                </a:lnTo>
                <a:lnTo>
                  <a:pt x="613" y="1806"/>
                </a:lnTo>
                <a:lnTo>
                  <a:pt x="653" y="1835"/>
                </a:lnTo>
                <a:lnTo>
                  <a:pt x="694" y="1863"/>
                </a:lnTo>
                <a:lnTo>
                  <a:pt x="738" y="1890"/>
                </a:lnTo>
                <a:lnTo>
                  <a:pt x="782" y="1915"/>
                </a:lnTo>
                <a:lnTo>
                  <a:pt x="829" y="1939"/>
                </a:lnTo>
                <a:lnTo>
                  <a:pt x="878" y="1962"/>
                </a:lnTo>
                <a:lnTo>
                  <a:pt x="928" y="1983"/>
                </a:lnTo>
                <a:lnTo>
                  <a:pt x="981" y="2002"/>
                </a:lnTo>
                <a:lnTo>
                  <a:pt x="1035" y="2020"/>
                </a:lnTo>
                <a:lnTo>
                  <a:pt x="1137" y="2053"/>
                </a:lnTo>
                <a:lnTo>
                  <a:pt x="1230" y="2080"/>
                </a:lnTo>
                <a:lnTo>
                  <a:pt x="1311" y="2105"/>
                </a:lnTo>
                <a:lnTo>
                  <a:pt x="1384" y="2125"/>
                </a:lnTo>
                <a:lnTo>
                  <a:pt x="1417" y="2164"/>
                </a:lnTo>
                <a:lnTo>
                  <a:pt x="1452" y="2203"/>
                </a:lnTo>
                <a:lnTo>
                  <a:pt x="1488" y="2241"/>
                </a:lnTo>
                <a:lnTo>
                  <a:pt x="1525" y="2275"/>
                </a:lnTo>
                <a:lnTo>
                  <a:pt x="1562" y="2309"/>
                </a:lnTo>
                <a:lnTo>
                  <a:pt x="1600" y="2340"/>
                </a:lnTo>
                <a:lnTo>
                  <a:pt x="1639" y="2370"/>
                </a:lnTo>
                <a:lnTo>
                  <a:pt x="1679" y="2398"/>
                </a:lnTo>
                <a:lnTo>
                  <a:pt x="1720" y="2424"/>
                </a:lnTo>
                <a:lnTo>
                  <a:pt x="1761" y="2449"/>
                </a:lnTo>
                <a:lnTo>
                  <a:pt x="1803" y="2471"/>
                </a:lnTo>
                <a:lnTo>
                  <a:pt x="1845" y="2490"/>
                </a:lnTo>
                <a:lnTo>
                  <a:pt x="1888" y="2508"/>
                </a:lnTo>
                <a:lnTo>
                  <a:pt x="1933" y="2525"/>
                </a:lnTo>
                <a:lnTo>
                  <a:pt x="1976" y="2538"/>
                </a:lnTo>
                <a:lnTo>
                  <a:pt x="2021" y="2549"/>
                </a:lnTo>
                <a:lnTo>
                  <a:pt x="2021" y="3864"/>
                </a:lnTo>
                <a:lnTo>
                  <a:pt x="1963" y="3868"/>
                </a:lnTo>
                <a:lnTo>
                  <a:pt x="1906" y="3873"/>
                </a:lnTo>
                <a:lnTo>
                  <a:pt x="1850" y="3880"/>
                </a:lnTo>
                <a:lnTo>
                  <a:pt x="1795" y="3887"/>
                </a:lnTo>
                <a:lnTo>
                  <a:pt x="1741" y="3895"/>
                </a:lnTo>
                <a:lnTo>
                  <a:pt x="1688" y="3904"/>
                </a:lnTo>
                <a:lnTo>
                  <a:pt x="1636" y="3915"/>
                </a:lnTo>
                <a:lnTo>
                  <a:pt x="1587" y="3926"/>
                </a:lnTo>
                <a:lnTo>
                  <a:pt x="1537" y="3939"/>
                </a:lnTo>
                <a:lnTo>
                  <a:pt x="1489" y="3951"/>
                </a:lnTo>
                <a:lnTo>
                  <a:pt x="1444" y="3965"/>
                </a:lnTo>
                <a:lnTo>
                  <a:pt x="1399" y="3980"/>
                </a:lnTo>
                <a:lnTo>
                  <a:pt x="1355" y="3995"/>
                </a:lnTo>
                <a:lnTo>
                  <a:pt x="1314" y="4012"/>
                </a:lnTo>
                <a:lnTo>
                  <a:pt x="1274" y="4029"/>
                </a:lnTo>
                <a:lnTo>
                  <a:pt x="1237" y="4046"/>
                </a:lnTo>
                <a:lnTo>
                  <a:pt x="1200" y="4065"/>
                </a:lnTo>
                <a:lnTo>
                  <a:pt x="1166" y="4085"/>
                </a:lnTo>
                <a:lnTo>
                  <a:pt x="1134" y="4104"/>
                </a:lnTo>
                <a:lnTo>
                  <a:pt x="1104" y="4124"/>
                </a:lnTo>
                <a:lnTo>
                  <a:pt x="1076" y="4146"/>
                </a:lnTo>
                <a:lnTo>
                  <a:pt x="1049" y="4167"/>
                </a:lnTo>
                <a:lnTo>
                  <a:pt x="1026" y="4189"/>
                </a:lnTo>
                <a:lnTo>
                  <a:pt x="1004" y="4211"/>
                </a:lnTo>
                <a:lnTo>
                  <a:pt x="984" y="4235"/>
                </a:lnTo>
                <a:lnTo>
                  <a:pt x="968" y="4259"/>
                </a:lnTo>
                <a:lnTo>
                  <a:pt x="953" y="4282"/>
                </a:lnTo>
                <a:lnTo>
                  <a:pt x="947" y="4295"/>
                </a:lnTo>
                <a:lnTo>
                  <a:pt x="941" y="4307"/>
                </a:lnTo>
                <a:lnTo>
                  <a:pt x="936" y="4320"/>
                </a:lnTo>
                <a:lnTo>
                  <a:pt x="931" y="4332"/>
                </a:lnTo>
                <a:lnTo>
                  <a:pt x="927" y="4344"/>
                </a:lnTo>
                <a:lnTo>
                  <a:pt x="924" y="4358"/>
                </a:lnTo>
                <a:lnTo>
                  <a:pt x="922" y="4370"/>
                </a:lnTo>
                <a:lnTo>
                  <a:pt x="920" y="4383"/>
                </a:lnTo>
                <a:lnTo>
                  <a:pt x="919" y="4396"/>
                </a:lnTo>
                <a:lnTo>
                  <a:pt x="919" y="4408"/>
                </a:lnTo>
                <a:lnTo>
                  <a:pt x="3491" y="4408"/>
                </a:lnTo>
                <a:lnTo>
                  <a:pt x="3491" y="4396"/>
                </a:lnTo>
                <a:lnTo>
                  <a:pt x="3490" y="4383"/>
                </a:lnTo>
                <a:lnTo>
                  <a:pt x="3488" y="4370"/>
                </a:lnTo>
                <a:lnTo>
                  <a:pt x="3486" y="4358"/>
                </a:lnTo>
                <a:lnTo>
                  <a:pt x="3482" y="4344"/>
                </a:lnTo>
                <a:lnTo>
                  <a:pt x="3478" y="4332"/>
                </a:lnTo>
                <a:lnTo>
                  <a:pt x="3474" y="4320"/>
                </a:lnTo>
                <a:lnTo>
                  <a:pt x="3469" y="4307"/>
                </a:lnTo>
                <a:lnTo>
                  <a:pt x="3463" y="4295"/>
                </a:lnTo>
                <a:lnTo>
                  <a:pt x="3457" y="4282"/>
                </a:lnTo>
                <a:lnTo>
                  <a:pt x="3443" y="4259"/>
                </a:lnTo>
                <a:lnTo>
                  <a:pt x="3426" y="4235"/>
                </a:lnTo>
                <a:lnTo>
                  <a:pt x="3406" y="4211"/>
                </a:lnTo>
                <a:lnTo>
                  <a:pt x="3384" y="4189"/>
                </a:lnTo>
                <a:lnTo>
                  <a:pt x="3361" y="4167"/>
                </a:lnTo>
                <a:lnTo>
                  <a:pt x="3334" y="4146"/>
                </a:lnTo>
                <a:lnTo>
                  <a:pt x="3306" y="4124"/>
                </a:lnTo>
                <a:lnTo>
                  <a:pt x="3276" y="4104"/>
                </a:lnTo>
                <a:lnTo>
                  <a:pt x="3244" y="4085"/>
                </a:lnTo>
                <a:lnTo>
                  <a:pt x="3210" y="4065"/>
                </a:lnTo>
                <a:lnTo>
                  <a:pt x="3173" y="4046"/>
                </a:lnTo>
                <a:lnTo>
                  <a:pt x="3136" y="4029"/>
                </a:lnTo>
                <a:lnTo>
                  <a:pt x="3096" y="4012"/>
                </a:lnTo>
                <a:lnTo>
                  <a:pt x="3054" y="3995"/>
                </a:lnTo>
                <a:lnTo>
                  <a:pt x="3011" y="3980"/>
                </a:lnTo>
                <a:lnTo>
                  <a:pt x="2966" y="3965"/>
                </a:lnTo>
                <a:lnTo>
                  <a:pt x="2921" y="3951"/>
                </a:lnTo>
                <a:lnTo>
                  <a:pt x="2873" y="3939"/>
                </a:lnTo>
                <a:lnTo>
                  <a:pt x="2823" y="3926"/>
                </a:lnTo>
                <a:lnTo>
                  <a:pt x="2773" y="3915"/>
                </a:lnTo>
                <a:lnTo>
                  <a:pt x="2722" y="3904"/>
                </a:lnTo>
                <a:lnTo>
                  <a:pt x="2669" y="3895"/>
                </a:lnTo>
                <a:lnTo>
                  <a:pt x="2615" y="3887"/>
                </a:lnTo>
                <a:lnTo>
                  <a:pt x="2559" y="3880"/>
                </a:lnTo>
                <a:lnTo>
                  <a:pt x="2504" y="3873"/>
                </a:lnTo>
                <a:lnTo>
                  <a:pt x="2447" y="3868"/>
                </a:lnTo>
                <a:lnTo>
                  <a:pt x="2389" y="3864"/>
                </a:lnTo>
                <a:lnTo>
                  <a:pt x="2389" y="2549"/>
                </a:lnTo>
                <a:lnTo>
                  <a:pt x="2434" y="2538"/>
                </a:lnTo>
                <a:lnTo>
                  <a:pt x="2477" y="2525"/>
                </a:lnTo>
                <a:lnTo>
                  <a:pt x="2521" y="2508"/>
                </a:lnTo>
                <a:lnTo>
                  <a:pt x="2565" y="2491"/>
                </a:lnTo>
                <a:lnTo>
                  <a:pt x="2607" y="2471"/>
                </a:lnTo>
                <a:lnTo>
                  <a:pt x="2649" y="2449"/>
                </a:lnTo>
                <a:lnTo>
                  <a:pt x="2689" y="2425"/>
                </a:lnTo>
                <a:lnTo>
                  <a:pt x="2730" y="2399"/>
                </a:lnTo>
                <a:lnTo>
                  <a:pt x="2769" y="2370"/>
                </a:lnTo>
                <a:lnTo>
                  <a:pt x="2809" y="2341"/>
                </a:lnTo>
                <a:lnTo>
                  <a:pt x="2846" y="2310"/>
                </a:lnTo>
                <a:lnTo>
                  <a:pt x="2884" y="2276"/>
                </a:lnTo>
                <a:lnTo>
                  <a:pt x="2921" y="2242"/>
                </a:lnTo>
                <a:lnTo>
                  <a:pt x="2956" y="2205"/>
                </a:lnTo>
                <a:lnTo>
                  <a:pt x="2992" y="2167"/>
                </a:lnTo>
                <a:lnTo>
                  <a:pt x="3025" y="2127"/>
                </a:lnTo>
                <a:close/>
                <a:moveTo>
                  <a:pt x="3491" y="791"/>
                </a:moveTo>
                <a:lnTo>
                  <a:pt x="3491" y="367"/>
                </a:lnTo>
                <a:lnTo>
                  <a:pt x="3786" y="367"/>
                </a:lnTo>
                <a:lnTo>
                  <a:pt x="4226" y="367"/>
                </a:lnTo>
                <a:lnTo>
                  <a:pt x="4226" y="403"/>
                </a:lnTo>
                <a:lnTo>
                  <a:pt x="4225" y="441"/>
                </a:lnTo>
                <a:lnTo>
                  <a:pt x="4223" y="482"/>
                </a:lnTo>
                <a:lnTo>
                  <a:pt x="4220" y="525"/>
                </a:lnTo>
                <a:lnTo>
                  <a:pt x="4216" y="570"/>
                </a:lnTo>
                <a:lnTo>
                  <a:pt x="4211" y="617"/>
                </a:lnTo>
                <a:lnTo>
                  <a:pt x="4205" y="665"/>
                </a:lnTo>
                <a:lnTo>
                  <a:pt x="4198" y="716"/>
                </a:lnTo>
                <a:lnTo>
                  <a:pt x="4188" y="767"/>
                </a:lnTo>
                <a:lnTo>
                  <a:pt x="4177" y="819"/>
                </a:lnTo>
                <a:lnTo>
                  <a:pt x="4165" y="873"/>
                </a:lnTo>
                <a:lnTo>
                  <a:pt x="4152" y="927"/>
                </a:lnTo>
                <a:lnTo>
                  <a:pt x="4136" y="982"/>
                </a:lnTo>
                <a:lnTo>
                  <a:pt x="4117" y="1037"/>
                </a:lnTo>
                <a:lnTo>
                  <a:pt x="4097" y="1091"/>
                </a:lnTo>
                <a:lnTo>
                  <a:pt x="4075" y="1146"/>
                </a:lnTo>
                <a:lnTo>
                  <a:pt x="4050" y="1201"/>
                </a:lnTo>
                <a:lnTo>
                  <a:pt x="4037" y="1227"/>
                </a:lnTo>
                <a:lnTo>
                  <a:pt x="4023" y="1255"/>
                </a:lnTo>
                <a:lnTo>
                  <a:pt x="4009" y="1281"/>
                </a:lnTo>
                <a:lnTo>
                  <a:pt x="3994" y="1307"/>
                </a:lnTo>
                <a:lnTo>
                  <a:pt x="3977" y="1334"/>
                </a:lnTo>
                <a:lnTo>
                  <a:pt x="3961" y="1360"/>
                </a:lnTo>
                <a:lnTo>
                  <a:pt x="3944" y="1385"/>
                </a:lnTo>
                <a:lnTo>
                  <a:pt x="3926" y="1412"/>
                </a:lnTo>
                <a:lnTo>
                  <a:pt x="3907" y="1436"/>
                </a:lnTo>
                <a:lnTo>
                  <a:pt x="3887" y="1462"/>
                </a:lnTo>
                <a:lnTo>
                  <a:pt x="3867" y="1486"/>
                </a:lnTo>
                <a:lnTo>
                  <a:pt x="3847" y="1510"/>
                </a:lnTo>
                <a:lnTo>
                  <a:pt x="3824" y="1534"/>
                </a:lnTo>
                <a:lnTo>
                  <a:pt x="3802" y="1557"/>
                </a:lnTo>
                <a:lnTo>
                  <a:pt x="3779" y="1579"/>
                </a:lnTo>
                <a:lnTo>
                  <a:pt x="3754" y="1602"/>
                </a:lnTo>
                <a:lnTo>
                  <a:pt x="3729" y="1623"/>
                </a:lnTo>
                <a:lnTo>
                  <a:pt x="3703" y="1644"/>
                </a:lnTo>
                <a:lnTo>
                  <a:pt x="3676" y="1664"/>
                </a:lnTo>
                <a:lnTo>
                  <a:pt x="3649" y="1685"/>
                </a:lnTo>
                <a:lnTo>
                  <a:pt x="3619" y="1704"/>
                </a:lnTo>
                <a:lnTo>
                  <a:pt x="3590" y="1722"/>
                </a:lnTo>
                <a:lnTo>
                  <a:pt x="3560" y="1740"/>
                </a:lnTo>
                <a:lnTo>
                  <a:pt x="3528" y="1758"/>
                </a:lnTo>
                <a:lnTo>
                  <a:pt x="3496" y="1775"/>
                </a:lnTo>
                <a:lnTo>
                  <a:pt x="3462" y="1790"/>
                </a:lnTo>
                <a:lnTo>
                  <a:pt x="3428" y="1805"/>
                </a:lnTo>
                <a:lnTo>
                  <a:pt x="3392" y="1820"/>
                </a:lnTo>
                <a:lnTo>
                  <a:pt x="3357" y="1833"/>
                </a:lnTo>
                <a:lnTo>
                  <a:pt x="3319" y="1846"/>
                </a:lnTo>
                <a:lnTo>
                  <a:pt x="3192" y="1886"/>
                </a:lnTo>
                <a:lnTo>
                  <a:pt x="3227" y="1825"/>
                </a:lnTo>
                <a:lnTo>
                  <a:pt x="3258" y="1763"/>
                </a:lnTo>
                <a:lnTo>
                  <a:pt x="3289" y="1700"/>
                </a:lnTo>
                <a:lnTo>
                  <a:pt x="3317" y="1635"/>
                </a:lnTo>
                <a:lnTo>
                  <a:pt x="3345" y="1569"/>
                </a:lnTo>
                <a:lnTo>
                  <a:pt x="3369" y="1501"/>
                </a:lnTo>
                <a:lnTo>
                  <a:pt x="3391" y="1433"/>
                </a:lnTo>
                <a:lnTo>
                  <a:pt x="3411" y="1364"/>
                </a:lnTo>
                <a:lnTo>
                  <a:pt x="3430" y="1294"/>
                </a:lnTo>
                <a:lnTo>
                  <a:pt x="3446" y="1223"/>
                </a:lnTo>
                <a:lnTo>
                  <a:pt x="3459" y="1152"/>
                </a:lnTo>
                <a:lnTo>
                  <a:pt x="3470" y="1080"/>
                </a:lnTo>
                <a:lnTo>
                  <a:pt x="3475" y="1044"/>
                </a:lnTo>
                <a:lnTo>
                  <a:pt x="3479" y="1008"/>
                </a:lnTo>
                <a:lnTo>
                  <a:pt x="3482" y="972"/>
                </a:lnTo>
                <a:lnTo>
                  <a:pt x="3486" y="936"/>
                </a:lnTo>
                <a:lnTo>
                  <a:pt x="3488" y="900"/>
                </a:lnTo>
                <a:lnTo>
                  <a:pt x="3490" y="863"/>
                </a:lnTo>
                <a:lnTo>
                  <a:pt x="3491" y="828"/>
                </a:lnTo>
                <a:lnTo>
                  <a:pt x="3491" y="791"/>
                </a:lnTo>
                <a:close/>
                <a:moveTo>
                  <a:pt x="1091" y="1846"/>
                </a:moveTo>
                <a:lnTo>
                  <a:pt x="1091" y="1846"/>
                </a:lnTo>
                <a:lnTo>
                  <a:pt x="1053" y="1833"/>
                </a:lnTo>
                <a:lnTo>
                  <a:pt x="1017" y="1820"/>
                </a:lnTo>
                <a:lnTo>
                  <a:pt x="981" y="1805"/>
                </a:lnTo>
                <a:lnTo>
                  <a:pt x="947" y="1791"/>
                </a:lnTo>
                <a:lnTo>
                  <a:pt x="913" y="1775"/>
                </a:lnTo>
                <a:lnTo>
                  <a:pt x="881" y="1759"/>
                </a:lnTo>
                <a:lnTo>
                  <a:pt x="849" y="1741"/>
                </a:lnTo>
                <a:lnTo>
                  <a:pt x="819" y="1723"/>
                </a:lnTo>
                <a:lnTo>
                  <a:pt x="789" y="1705"/>
                </a:lnTo>
                <a:lnTo>
                  <a:pt x="760" y="1686"/>
                </a:lnTo>
                <a:lnTo>
                  <a:pt x="733" y="1665"/>
                </a:lnTo>
                <a:lnTo>
                  <a:pt x="705" y="1645"/>
                </a:lnTo>
                <a:lnTo>
                  <a:pt x="680" y="1624"/>
                </a:lnTo>
                <a:lnTo>
                  <a:pt x="655" y="1603"/>
                </a:lnTo>
                <a:lnTo>
                  <a:pt x="630" y="1580"/>
                </a:lnTo>
                <a:lnTo>
                  <a:pt x="607" y="1558"/>
                </a:lnTo>
                <a:lnTo>
                  <a:pt x="585" y="1535"/>
                </a:lnTo>
                <a:lnTo>
                  <a:pt x="562" y="1511"/>
                </a:lnTo>
                <a:lnTo>
                  <a:pt x="541" y="1487"/>
                </a:lnTo>
                <a:lnTo>
                  <a:pt x="521" y="1463"/>
                </a:lnTo>
                <a:lnTo>
                  <a:pt x="501" y="1438"/>
                </a:lnTo>
                <a:lnTo>
                  <a:pt x="483" y="1413"/>
                </a:lnTo>
                <a:lnTo>
                  <a:pt x="465" y="1387"/>
                </a:lnTo>
                <a:lnTo>
                  <a:pt x="448" y="1361"/>
                </a:lnTo>
                <a:lnTo>
                  <a:pt x="431" y="1336"/>
                </a:lnTo>
                <a:lnTo>
                  <a:pt x="415" y="1309"/>
                </a:lnTo>
                <a:lnTo>
                  <a:pt x="400" y="1283"/>
                </a:lnTo>
                <a:lnTo>
                  <a:pt x="386" y="1256"/>
                </a:lnTo>
                <a:lnTo>
                  <a:pt x="372" y="1229"/>
                </a:lnTo>
                <a:lnTo>
                  <a:pt x="358" y="1202"/>
                </a:lnTo>
                <a:lnTo>
                  <a:pt x="334" y="1147"/>
                </a:lnTo>
                <a:lnTo>
                  <a:pt x="312" y="1092"/>
                </a:lnTo>
                <a:lnTo>
                  <a:pt x="291" y="1038"/>
                </a:lnTo>
                <a:lnTo>
                  <a:pt x="273" y="983"/>
                </a:lnTo>
                <a:lnTo>
                  <a:pt x="258" y="928"/>
                </a:lnTo>
                <a:lnTo>
                  <a:pt x="244" y="874"/>
                </a:lnTo>
                <a:lnTo>
                  <a:pt x="232" y="820"/>
                </a:lnTo>
                <a:lnTo>
                  <a:pt x="221" y="768"/>
                </a:lnTo>
                <a:lnTo>
                  <a:pt x="212" y="716"/>
                </a:lnTo>
                <a:lnTo>
                  <a:pt x="204" y="666"/>
                </a:lnTo>
                <a:lnTo>
                  <a:pt x="198" y="618"/>
                </a:lnTo>
                <a:lnTo>
                  <a:pt x="194" y="570"/>
                </a:lnTo>
                <a:lnTo>
                  <a:pt x="190" y="525"/>
                </a:lnTo>
                <a:lnTo>
                  <a:pt x="187" y="482"/>
                </a:lnTo>
                <a:lnTo>
                  <a:pt x="185" y="441"/>
                </a:lnTo>
                <a:lnTo>
                  <a:pt x="184" y="404"/>
                </a:lnTo>
                <a:lnTo>
                  <a:pt x="184" y="367"/>
                </a:lnTo>
                <a:lnTo>
                  <a:pt x="624" y="367"/>
                </a:lnTo>
                <a:lnTo>
                  <a:pt x="919" y="367"/>
                </a:lnTo>
                <a:lnTo>
                  <a:pt x="919" y="791"/>
                </a:lnTo>
                <a:lnTo>
                  <a:pt x="919" y="828"/>
                </a:lnTo>
                <a:lnTo>
                  <a:pt x="920" y="863"/>
                </a:lnTo>
                <a:lnTo>
                  <a:pt x="922" y="900"/>
                </a:lnTo>
                <a:lnTo>
                  <a:pt x="924" y="936"/>
                </a:lnTo>
                <a:lnTo>
                  <a:pt x="927" y="972"/>
                </a:lnTo>
                <a:lnTo>
                  <a:pt x="930" y="1008"/>
                </a:lnTo>
                <a:lnTo>
                  <a:pt x="935" y="1044"/>
                </a:lnTo>
                <a:lnTo>
                  <a:pt x="940" y="1080"/>
                </a:lnTo>
                <a:lnTo>
                  <a:pt x="951" y="1151"/>
                </a:lnTo>
                <a:lnTo>
                  <a:pt x="964" y="1223"/>
                </a:lnTo>
                <a:lnTo>
                  <a:pt x="980" y="1293"/>
                </a:lnTo>
                <a:lnTo>
                  <a:pt x="998" y="1363"/>
                </a:lnTo>
                <a:lnTo>
                  <a:pt x="1019" y="1432"/>
                </a:lnTo>
                <a:lnTo>
                  <a:pt x="1041" y="1501"/>
                </a:lnTo>
                <a:lnTo>
                  <a:pt x="1065" y="1568"/>
                </a:lnTo>
                <a:lnTo>
                  <a:pt x="1092" y="1634"/>
                </a:lnTo>
                <a:lnTo>
                  <a:pt x="1120" y="1699"/>
                </a:lnTo>
                <a:lnTo>
                  <a:pt x="1151" y="1763"/>
                </a:lnTo>
                <a:lnTo>
                  <a:pt x="1183" y="1825"/>
                </a:lnTo>
                <a:lnTo>
                  <a:pt x="1217" y="1885"/>
                </a:lnTo>
                <a:lnTo>
                  <a:pt x="1091" y="1846"/>
                </a:lnTo>
                <a:close/>
                <a:moveTo>
                  <a:pt x="2205" y="1626"/>
                </a:moveTo>
                <a:lnTo>
                  <a:pt x="1637" y="2020"/>
                </a:lnTo>
                <a:lnTo>
                  <a:pt x="1837" y="1359"/>
                </a:lnTo>
                <a:lnTo>
                  <a:pt x="1287" y="940"/>
                </a:lnTo>
                <a:lnTo>
                  <a:pt x="1978" y="927"/>
                </a:lnTo>
                <a:lnTo>
                  <a:pt x="2205" y="274"/>
                </a:lnTo>
                <a:lnTo>
                  <a:pt x="2433" y="927"/>
                </a:lnTo>
                <a:lnTo>
                  <a:pt x="3123" y="940"/>
                </a:lnTo>
                <a:lnTo>
                  <a:pt x="2573" y="1359"/>
                </a:lnTo>
                <a:lnTo>
                  <a:pt x="2772" y="2020"/>
                </a:lnTo>
                <a:lnTo>
                  <a:pt x="2205" y="162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>
            <a:scene3d>
              <a:camera prst="orthographicFront"/>
              <a:lightRig dir="t" rig="threePt"/>
            </a:scene3d>
            <a:sp3d contourW="12700"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defTabSz="914400" eaLnBrk="1" hangingPunct="1" latinLnBrk="0" marL="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eaLnBrk="1" hangingPunct="1" latinLnBrk="0" marL="4572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eaLnBrk="1" hangingPunct="1" latinLnBrk="0" marL="9144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eaLnBrk="1" hangingPunct="1" latinLnBrk="0" marL="13716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eaLnBrk="1" hangingPunct="1" latinLnBrk="0" marL="18288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914400" eaLnBrk="1" hangingPunct="1" latinLnBrk="0" marL="22860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914400" eaLnBrk="1" hangingPunct="1" latinLnBrk="0" marL="27432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914400" eaLnBrk="1" hangingPunct="1" latinLnBrk="0" marL="32004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914400" eaLnBrk="1" hangingPunct="1" latinLnBrk="0" marL="36576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altLang="en-US" lang="zh-CN">
              <a:solidFill>
                <a:srgbClr val="FFFFFF"/>
              </a:solidFill>
            </a:endParaRPr>
          </a:p>
        </p:txBody>
      </p:sp>
      <p:sp>
        <p:nvSpPr>
          <p:cNvPr id="1050019" name="矩形 27"/>
          <p:cNvSpPr/>
          <p:nvPr/>
        </p:nvSpPr>
        <p:spPr>
          <a:xfrm>
            <a:off x="12476493" y="3126879"/>
            <a:ext cx="3993356" cy="1732065"/>
          </a:xfrm>
          <a:prstGeom prst="rect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>
            <a:defPPr>
              <a:defRPr lang="zh-CN"/>
            </a:defPPr>
            <a:lvl1pPr algn="l" defTabSz="914400" eaLnBrk="1" hangingPunct="1" latinLnBrk="0" marL="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l" defTabSz="914400" eaLnBrk="1" hangingPunct="1" latinLnBrk="0" marL="4572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l" defTabSz="914400" eaLnBrk="1" hangingPunct="1" latinLnBrk="0" marL="9144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l" defTabSz="914400" eaLnBrk="1" hangingPunct="1" latinLnBrk="0" marL="13716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l" defTabSz="914400" eaLnBrk="1" hangingPunct="1" latinLnBrk="0" marL="18288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algn="l" defTabSz="914400" eaLnBrk="1" hangingPunct="1" latinLnBrk="0" marL="22860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algn="l" defTabSz="914400" eaLnBrk="1" hangingPunct="1" latinLnBrk="0" marL="27432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algn="l" defTabSz="914400" eaLnBrk="1" hangingPunct="1" latinLnBrk="0" marL="32004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algn="l" defTabSz="914400" eaLnBrk="1" hangingPunct="1" latinLnBrk="0" marL="36576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altLang="en-US" lang="zh-CN"/>
          </a:p>
        </p:txBody>
      </p:sp>
      <p:sp>
        <p:nvSpPr>
          <p:cNvPr id="1050020" name="KSO_Shape"/>
          <p:cNvSpPr/>
          <p:nvPr/>
        </p:nvSpPr>
        <p:spPr bwMode="auto">
          <a:xfrm>
            <a:off x="13804397" y="3274057"/>
            <a:ext cx="1337548" cy="1437706"/>
          </a:xfrm>
          <a:custGeom>
            <a:avLst/>
            <a:gdLst>
              <a:gd name="T0" fmla="*/ 2147483646 w 4409"/>
              <a:gd name="T1" fmla="*/ 2147483646 h 4408"/>
              <a:gd name="T2" fmla="*/ 2147483646 w 4409"/>
              <a:gd name="T3" fmla="*/ 2147483646 h 4408"/>
              <a:gd name="T4" fmla="*/ 2147483646 w 4409"/>
              <a:gd name="T5" fmla="*/ 2147483646 h 4408"/>
              <a:gd name="T6" fmla="*/ 2147483646 w 4409"/>
              <a:gd name="T7" fmla="*/ 2147483646 h 4408"/>
              <a:gd name="T8" fmla="*/ 2147483646 w 4409"/>
              <a:gd name="T9" fmla="*/ 2147483646 h 4408"/>
              <a:gd name="T10" fmla="*/ 2147483646 w 4409"/>
              <a:gd name="T11" fmla="*/ 2147483646 h 4408"/>
              <a:gd name="T12" fmla="*/ 2147483646 w 4409"/>
              <a:gd name="T13" fmla="*/ 2147483646 h 4408"/>
              <a:gd name="T14" fmla="*/ 2147483646 w 4409"/>
              <a:gd name="T15" fmla="*/ 2147483646 h 4408"/>
              <a:gd name="T16" fmla="*/ 481718167 w 4409"/>
              <a:gd name="T17" fmla="*/ 2147483646 h 4408"/>
              <a:gd name="T18" fmla="*/ 321145301 w 4409"/>
              <a:gd name="T19" fmla="*/ 2147483646 h 4408"/>
              <a:gd name="T20" fmla="*/ 2147483646 w 4409"/>
              <a:gd name="T21" fmla="*/ 2147483646 h 4408"/>
              <a:gd name="T22" fmla="*/ 2147483646 w 4409"/>
              <a:gd name="T23" fmla="*/ 2147483646 h 4408"/>
              <a:gd name="T24" fmla="*/ 2147483646 w 4409"/>
              <a:gd name="T25" fmla="*/ 2147483646 h 4408"/>
              <a:gd name="T26" fmla="*/ 2147483646 w 4409"/>
              <a:gd name="T27" fmla="*/ 2147483646 h 4408"/>
              <a:gd name="T28" fmla="*/ 2147483646 w 4409"/>
              <a:gd name="T29" fmla="*/ 2147483646 h 4408"/>
              <a:gd name="T30" fmla="*/ 2147483646 w 4409"/>
              <a:gd name="T31" fmla="*/ 2147483646 h 4408"/>
              <a:gd name="T32" fmla="*/ 2147483646 w 4409"/>
              <a:gd name="T33" fmla="*/ 2147483646 h 4408"/>
              <a:gd name="T34" fmla="*/ 2147483646 w 4409"/>
              <a:gd name="T35" fmla="*/ 2147483646 h 4408"/>
              <a:gd name="T36" fmla="*/ 2147483646 w 4409"/>
              <a:gd name="T37" fmla="*/ 2147483646 h 4408"/>
              <a:gd name="T38" fmla="*/ 2147483646 w 4409"/>
              <a:gd name="T39" fmla="*/ 2147483646 h 4408"/>
              <a:gd name="T40" fmla="*/ 2147483646 w 4409"/>
              <a:gd name="T41" fmla="*/ 2147483646 h 4408"/>
              <a:gd name="T42" fmla="*/ 2147483646 w 4409"/>
              <a:gd name="T43" fmla="*/ 2147483646 h 4408"/>
              <a:gd name="T44" fmla="*/ 2147483646 w 4409"/>
              <a:gd name="T45" fmla="*/ 2147483646 h 4408"/>
              <a:gd name="T46" fmla="*/ 2147483646 w 4409"/>
              <a:gd name="T47" fmla="*/ 2147483646 h 4408"/>
              <a:gd name="T48" fmla="*/ 2147483646 w 4409"/>
              <a:gd name="T49" fmla="*/ 2147483646 h 4408"/>
              <a:gd name="T50" fmla="*/ 2147483646 w 4409"/>
              <a:gd name="T51" fmla="*/ 2147483646 h 4408"/>
              <a:gd name="T52" fmla="*/ 2147483646 w 4409"/>
              <a:gd name="T53" fmla="*/ 2147483646 h 4408"/>
              <a:gd name="T54" fmla="*/ 2147483646 w 4409"/>
              <a:gd name="T55" fmla="*/ 2147483646 h 4408"/>
              <a:gd name="T56" fmla="*/ 2147483646 w 4409"/>
              <a:gd name="T57" fmla="*/ 2147483646 h 4408"/>
              <a:gd name="T58" fmla="*/ 2147483646 w 4409"/>
              <a:gd name="T59" fmla="*/ 2147483646 h 4408"/>
              <a:gd name="T60" fmla="*/ 2147483646 w 4409"/>
              <a:gd name="T61" fmla="*/ 2147483646 h 4408"/>
              <a:gd name="T62" fmla="*/ 2147483646 w 4409"/>
              <a:gd name="T63" fmla="*/ 2147483646 h 4408"/>
              <a:gd name="T64" fmla="*/ 2147483646 w 4409"/>
              <a:gd name="T65" fmla="*/ 2147483646 h 4408"/>
              <a:gd name="T66" fmla="*/ 2147483646 w 4409"/>
              <a:gd name="T67" fmla="*/ 2147483646 h 4408"/>
              <a:gd name="T68" fmla="*/ 2147483646 w 4409"/>
              <a:gd name="T69" fmla="*/ 2147483646 h 4408"/>
              <a:gd name="T70" fmla="*/ 2147483646 w 4409"/>
              <a:gd name="T71" fmla="*/ 2147483646 h 4408"/>
              <a:gd name="T72" fmla="*/ 2147483646 w 4409"/>
              <a:gd name="T73" fmla="*/ 2147483646 h 4408"/>
              <a:gd name="T74" fmla="*/ 2147483646 w 4409"/>
              <a:gd name="T75" fmla="*/ 2147483646 h 4408"/>
              <a:gd name="T76" fmla="*/ 2147483646 w 4409"/>
              <a:gd name="T77" fmla="*/ 2147483646 h 4408"/>
              <a:gd name="T78" fmla="*/ 2147483646 w 4409"/>
              <a:gd name="T79" fmla="*/ 2147483646 h 4408"/>
              <a:gd name="T80" fmla="*/ 2147483646 w 4409"/>
              <a:gd name="T81" fmla="*/ 2147483646 h 4408"/>
              <a:gd name="T82" fmla="*/ 2147483646 w 4409"/>
              <a:gd name="T83" fmla="*/ 2147483646 h 4408"/>
              <a:gd name="T84" fmla="*/ 2147483646 w 4409"/>
              <a:gd name="T85" fmla="*/ 2147483646 h 4408"/>
              <a:gd name="T86" fmla="*/ 2147483646 w 4409"/>
              <a:gd name="T87" fmla="*/ 2147483646 h 4408"/>
              <a:gd name="T88" fmla="*/ 2147483646 w 4409"/>
              <a:gd name="T89" fmla="*/ 2147483646 h 4408"/>
              <a:gd name="T90" fmla="*/ 2147483646 w 4409"/>
              <a:gd name="T91" fmla="*/ 2147483646 h 4408"/>
              <a:gd name="T92" fmla="*/ 2147483646 w 4409"/>
              <a:gd name="T93" fmla="*/ 2147483646 h 4408"/>
              <a:gd name="T94" fmla="*/ 2147483646 w 4409"/>
              <a:gd name="T95" fmla="*/ 2147483646 h 4408"/>
              <a:gd name="T96" fmla="*/ 2147483646 w 4409"/>
              <a:gd name="T97" fmla="*/ 2147483646 h 4408"/>
              <a:gd name="T98" fmla="*/ 2147483646 w 4409"/>
              <a:gd name="T99" fmla="*/ 2147483646 h 4408"/>
              <a:gd name="T100" fmla="*/ 2147483646 w 4409"/>
              <a:gd name="T101" fmla="*/ 2147483646 h 4408"/>
              <a:gd name="T102" fmla="*/ 2147483646 w 4409"/>
              <a:gd name="T103" fmla="*/ 2147483646 h 4408"/>
              <a:gd name="T104" fmla="*/ 2147483646 w 4409"/>
              <a:gd name="T105" fmla="*/ 2147483646 h 4408"/>
              <a:gd name="T106" fmla="*/ 2147483646 w 4409"/>
              <a:gd name="T107" fmla="*/ 2147483646 h 4408"/>
              <a:gd name="T108" fmla="*/ 2147483646 w 4409"/>
              <a:gd name="T109" fmla="*/ 2147483646 h 4408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4409" h="4408">
                <a:moveTo>
                  <a:pt x="3025" y="2127"/>
                </a:moveTo>
                <a:lnTo>
                  <a:pt x="3025" y="2127"/>
                </a:lnTo>
                <a:lnTo>
                  <a:pt x="3097" y="2107"/>
                </a:lnTo>
                <a:lnTo>
                  <a:pt x="3179" y="2081"/>
                </a:lnTo>
                <a:lnTo>
                  <a:pt x="3271" y="2053"/>
                </a:lnTo>
                <a:lnTo>
                  <a:pt x="3375" y="2020"/>
                </a:lnTo>
                <a:lnTo>
                  <a:pt x="3429" y="2002"/>
                </a:lnTo>
                <a:lnTo>
                  <a:pt x="3481" y="1982"/>
                </a:lnTo>
                <a:lnTo>
                  <a:pt x="3532" y="1961"/>
                </a:lnTo>
                <a:lnTo>
                  <a:pt x="3580" y="1938"/>
                </a:lnTo>
                <a:lnTo>
                  <a:pt x="3626" y="1914"/>
                </a:lnTo>
                <a:lnTo>
                  <a:pt x="3672" y="1889"/>
                </a:lnTo>
                <a:lnTo>
                  <a:pt x="3715" y="1861"/>
                </a:lnTo>
                <a:lnTo>
                  <a:pt x="3756" y="1834"/>
                </a:lnTo>
                <a:lnTo>
                  <a:pt x="3797" y="1804"/>
                </a:lnTo>
                <a:lnTo>
                  <a:pt x="3834" y="1774"/>
                </a:lnTo>
                <a:lnTo>
                  <a:pt x="3871" y="1744"/>
                </a:lnTo>
                <a:lnTo>
                  <a:pt x="3906" y="1711"/>
                </a:lnTo>
                <a:lnTo>
                  <a:pt x="3940" y="1679"/>
                </a:lnTo>
                <a:lnTo>
                  <a:pt x="3971" y="1644"/>
                </a:lnTo>
                <a:lnTo>
                  <a:pt x="4002" y="1610"/>
                </a:lnTo>
                <a:lnTo>
                  <a:pt x="4031" y="1575"/>
                </a:lnTo>
                <a:lnTo>
                  <a:pt x="4059" y="1539"/>
                </a:lnTo>
                <a:lnTo>
                  <a:pt x="4085" y="1502"/>
                </a:lnTo>
                <a:lnTo>
                  <a:pt x="4110" y="1466"/>
                </a:lnTo>
                <a:lnTo>
                  <a:pt x="4134" y="1428"/>
                </a:lnTo>
                <a:lnTo>
                  <a:pt x="4157" y="1390"/>
                </a:lnTo>
                <a:lnTo>
                  <a:pt x="4177" y="1351"/>
                </a:lnTo>
                <a:lnTo>
                  <a:pt x="4198" y="1312"/>
                </a:lnTo>
                <a:lnTo>
                  <a:pt x="4217" y="1274"/>
                </a:lnTo>
                <a:lnTo>
                  <a:pt x="4234" y="1235"/>
                </a:lnTo>
                <a:lnTo>
                  <a:pt x="4251" y="1196"/>
                </a:lnTo>
                <a:lnTo>
                  <a:pt x="4267" y="1156"/>
                </a:lnTo>
                <a:lnTo>
                  <a:pt x="4281" y="1117"/>
                </a:lnTo>
                <a:lnTo>
                  <a:pt x="4295" y="1078"/>
                </a:lnTo>
                <a:lnTo>
                  <a:pt x="4307" y="1039"/>
                </a:lnTo>
                <a:lnTo>
                  <a:pt x="4319" y="1000"/>
                </a:lnTo>
                <a:lnTo>
                  <a:pt x="4329" y="961"/>
                </a:lnTo>
                <a:lnTo>
                  <a:pt x="4340" y="923"/>
                </a:lnTo>
                <a:lnTo>
                  <a:pt x="4349" y="884"/>
                </a:lnTo>
                <a:lnTo>
                  <a:pt x="4357" y="847"/>
                </a:lnTo>
                <a:lnTo>
                  <a:pt x="4365" y="809"/>
                </a:lnTo>
                <a:lnTo>
                  <a:pt x="4377" y="736"/>
                </a:lnTo>
                <a:lnTo>
                  <a:pt x="4387" y="665"/>
                </a:lnTo>
                <a:lnTo>
                  <a:pt x="4395" y="598"/>
                </a:lnTo>
                <a:lnTo>
                  <a:pt x="4401" y="534"/>
                </a:lnTo>
                <a:lnTo>
                  <a:pt x="4405" y="474"/>
                </a:lnTo>
                <a:lnTo>
                  <a:pt x="4407" y="418"/>
                </a:lnTo>
                <a:lnTo>
                  <a:pt x="4409" y="367"/>
                </a:lnTo>
                <a:lnTo>
                  <a:pt x="4409" y="321"/>
                </a:lnTo>
                <a:lnTo>
                  <a:pt x="4409" y="281"/>
                </a:lnTo>
                <a:lnTo>
                  <a:pt x="4407" y="247"/>
                </a:lnTo>
                <a:lnTo>
                  <a:pt x="4404" y="201"/>
                </a:lnTo>
                <a:lnTo>
                  <a:pt x="4403" y="183"/>
                </a:lnTo>
                <a:lnTo>
                  <a:pt x="3786" y="183"/>
                </a:lnTo>
                <a:lnTo>
                  <a:pt x="3491" y="183"/>
                </a:lnTo>
                <a:lnTo>
                  <a:pt x="3491" y="0"/>
                </a:lnTo>
                <a:lnTo>
                  <a:pt x="919" y="0"/>
                </a:lnTo>
                <a:lnTo>
                  <a:pt x="919" y="183"/>
                </a:lnTo>
                <a:lnTo>
                  <a:pt x="624" y="183"/>
                </a:lnTo>
                <a:lnTo>
                  <a:pt x="6" y="183"/>
                </a:lnTo>
                <a:lnTo>
                  <a:pt x="5" y="201"/>
                </a:lnTo>
                <a:lnTo>
                  <a:pt x="2" y="247"/>
                </a:lnTo>
                <a:lnTo>
                  <a:pt x="1" y="282"/>
                </a:lnTo>
                <a:lnTo>
                  <a:pt x="0" y="321"/>
                </a:lnTo>
                <a:lnTo>
                  <a:pt x="1" y="367"/>
                </a:lnTo>
                <a:lnTo>
                  <a:pt x="2" y="419"/>
                </a:lnTo>
                <a:lnTo>
                  <a:pt x="4" y="475"/>
                </a:lnTo>
                <a:lnTo>
                  <a:pt x="8" y="535"/>
                </a:lnTo>
                <a:lnTo>
                  <a:pt x="14" y="599"/>
                </a:lnTo>
                <a:lnTo>
                  <a:pt x="22" y="667"/>
                </a:lnTo>
                <a:lnTo>
                  <a:pt x="32" y="737"/>
                </a:lnTo>
                <a:lnTo>
                  <a:pt x="45" y="811"/>
                </a:lnTo>
                <a:lnTo>
                  <a:pt x="52" y="848"/>
                </a:lnTo>
                <a:lnTo>
                  <a:pt x="61" y="886"/>
                </a:lnTo>
                <a:lnTo>
                  <a:pt x="69" y="924"/>
                </a:lnTo>
                <a:lnTo>
                  <a:pt x="79" y="962"/>
                </a:lnTo>
                <a:lnTo>
                  <a:pt x="91" y="1002"/>
                </a:lnTo>
                <a:lnTo>
                  <a:pt x="102" y="1041"/>
                </a:lnTo>
                <a:lnTo>
                  <a:pt x="115" y="1080"/>
                </a:lnTo>
                <a:lnTo>
                  <a:pt x="128" y="1120"/>
                </a:lnTo>
                <a:lnTo>
                  <a:pt x="142" y="1158"/>
                </a:lnTo>
                <a:lnTo>
                  <a:pt x="159" y="1198"/>
                </a:lnTo>
                <a:lnTo>
                  <a:pt x="175" y="1237"/>
                </a:lnTo>
                <a:lnTo>
                  <a:pt x="193" y="1276"/>
                </a:lnTo>
                <a:lnTo>
                  <a:pt x="211" y="1315"/>
                </a:lnTo>
                <a:lnTo>
                  <a:pt x="232" y="1354"/>
                </a:lnTo>
                <a:lnTo>
                  <a:pt x="253" y="1392"/>
                </a:lnTo>
                <a:lnTo>
                  <a:pt x="275" y="1430"/>
                </a:lnTo>
                <a:lnTo>
                  <a:pt x="299" y="1468"/>
                </a:lnTo>
                <a:lnTo>
                  <a:pt x="324" y="1504"/>
                </a:lnTo>
                <a:lnTo>
                  <a:pt x="350" y="1541"/>
                </a:lnTo>
                <a:lnTo>
                  <a:pt x="378" y="1577"/>
                </a:lnTo>
                <a:lnTo>
                  <a:pt x="407" y="1612"/>
                </a:lnTo>
                <a:lnTo>
                  <a:pt x="438" y="1646"/>
                </a:lnTo>
                <a:lnTo>
                  <a:pt x="470" y="1681"/>
                </a:lnTo>
                <a:lnTo>
                  <a:pt x="503" y="1713"/>
                </a:lnTo>
                <a:lnTo>
                  <a:pt x="538" y="1746"/>
                </a:lnTo>
                <a:lnTo>
                  <a:pt x="574" y="1776"/>
                </a:lnTo>
                <a:lnTo>
                  <a:pt x="613" y="1806"/>
                </a:lnTo>
                <a:lnTo>
                  <a:pt x="653" y="1835"/>
                </a:lnTo>
                <a:lnTo>
                  <a:pt x="694" y="1863"/>
                </a:lnTo>
                <a:lnTo>
                  <a:pt x="738" y="1890"/>
                </a:lnTo>
                <a:lnTo>
                  <a:pt x="782" y="1915"/>
                </a:lnTo>
                <a:lnTo>
                  <a:pt x="829" y="1939"/>
                </a:lnTo>
                <a:lnTo>
                  <a:pt x="878" y="1962"/>
                </a:lnTo>
                <a:lnTo>
                  <a:pt x="928" y="1983"/>
                </a:lnTo>
                <a:lnTo>
                  <a:pt x="981" y="2002"/>
                </a:lnTo>
                <a:lnTo>
                  <a:pt x="1035" y="2020"/>
                </a:lnTo>
                <a:lnTo>
                  <a:pt x="1137" y="2053"/>
                </a:lnTo>
                <a:lnTo>
                  <a:pt x="1230" y="2080"/>
                </a:lnTo>
                <a:lnTo>
                  <a:pt x="1311" y="2105"/>
                </a:lnTo>
                <a:lnTo>
                  <a:pt x="1384" y="2125"/>
                </a:lnTo>
                <a:lnTo>
                  <a:pt x="1417" y="2164"/>
                </a:lnTo>
                <a:lnTo>
                  <a:pt x="1452" y="2203"/>
                </a:lnTo>
                <a:lnTo>
                  <a:pt x="1488" y="2241"/>
                </a:lnTo>
                <a:lnTo>
                  <a:pt x="1525" y="2275"/>
                </a:lnTo>
                <a:lnTo>
                  <a:pt x="1562" y="2309"/>
                </a:lnTo>
                <a:lnTo>
                  <a:pt x="1600" y="2340"/>
                </a:lnTo>
                <a:lnTo>
                  <a:pt x="1639" y="2370"/>
                </a:lnTo>
                <a:lnTo>
                  <a:pt x="1679" y="2398"/>
                </a:lnTo>
                <a:lnTo>
                  <a:pt x="1720" y="2424"/>
                </a:lnTo>
                <a:lnTo>
                  <a:pt x="1761" y="2449"/>
                </a:lnTo>
                <a:lnTo>
                  <a:pt x="1803" y="2471"/>
                </a:lnTo>
                <a:lnTo>
                  <a:pt x="1845" y="2490"/>
                </a:lnTo>
                <a:lnTo>
                  <a:pt x="1888" y="2508"/>
                </a:lnTo>
                <a:lnTo>
                  <a:pt x="1933" y="2525"/>
                </a:lnTo>
                <a:lnTo>
                  <a:pt x="1976" y="2538"/>
                </a:lnTo>
                <a:lnTo>
                  <a:pt x="2021" y="2549"/>
                </a:lnTo>
                <a:lnTo>
                  <a:pt x="2021" y="3864"/>
                </a:lnTo>
                <a:lnTo>
                  <a:pt x="1963" y="3868"/>
                </a:lnTo>
                <a:lnTo>
                  <a:pt x="1906" y="3873"/>
                </a:lnTo>
                <a:lnTo>
                  <a:pt x="1850" y="3880"/>
                </a:lnTo>
                <a:lnTo>
                  <a:pt x="1795" y="3887"/>
                </a:lnTo>
                <a:lnTo>
                  <a:pt x="1741" y="3895"/>
                </a:lnTo>
                <a:lnTo>
                  <a:pt x="1688" y="3904"/>
                </a:lnTo>
                <a:lnTo>
                  <a:pt x="1636" y="3915"/>
                </a:lnTo>
                <a:lnTo>
                  <a:pt x="1587" y="3926"/>
                </a:lnTo>
                <a:lnTo>
                  <a:pt x="1537" y="3939"/>
                </a:lnTo>
                <a:lnTo>
                  <a:pt x="1489" y="3951"/>
                </a:lnTo>
                <a:lnTo>
                  <a:pt x="1444" y="3965"/>
                </a:lnTo>
                <a:lnTo>
                  <a:pt x="1399" y="3980"/>
                </a:lnTo>
                <a:lnTo>
                  <a:pt x="1355" y="3995"/>
                </a:lnTo>
                <a:lnTo>
                  <a:pt x="1314" y="4012"/>
                </a:lnTo>
                <a:lnTo>
                  <a:pt x="1274" y="4029"/>
                </a:lnTo>
                <a:lnTo>
                  <a:pt x="1237" y="4046"/>
                </a:lnTo>
                <a:lnTo>
                  <a:pt x="1200" y="4065"/>
                </a:lnTo>
                <a:lnTo>
                  <a:pt x="1166" y="4085"/>
                </a:lnTo>
                <a:lnTo>
                  <a:pt x="1134" y="4104"/>
                </a:lnTo>
                <a:lnTo>
                  <a:pt x="1104" y="4124"/>
                </a:lnTo>
                <a:lnTo>
                  <a:pt x="1076" y="4146"/>
                </a:lnTo>
                <a:lnTo>
                  <a:pt x="1049" y="4167"/>
                </a:lnTo>
                <a:lnTo>
                  <a:pt x="1026" y="4189"/>
                </a:lnTo>
                <a:lnTo>
                  <a:pt x="1004" y="4211"/>
                </a:lnTo>
                <a:lnTo>
                  <a:pt x="984" y="4235"/>
                </a:lnTo>
                <a:lnTo>
                  <a:pt x="968" y="4259"/>
                </a:lnTo>
                <a:lnTo>
                  <a:pt x="953" y="4282"/>
                </a:lnTo>
                <a:lnTo>
                  <a:pt x="947" y="4295"/>
                </a:lnTo>
                <a:lnTo>
                  <a:pt x="941" y="4307"/>
                </a:lnTo>
                <a:lnTo>
                  <a:pt x="936" y="4320"/>
                </a:lnTo>
                <a:lnTo>
                  <a:pt x="931" y="4332"/>
                </a:lnTo>
                <a:lnTo>
                  <a:pt x="927" y="4344"/>
                </a:lnTo>
                <a:lnTo>
                  <a:pt x="924" y="4358"/>
                </a:lnTo>
                <a:lnTo>
                  <a:pt x="922" y="4370"/>
                </a:lnTo>
                <a:lnTo>
                  <a:pt x="920" y="4383"/>
                </a:lnTo>
                <a:lnTo>
                  <a:pt x="919" y="4396"/>
                </a:lnTo>
                <a:lnTo>
                  <a:pt x="919" y="4408"/>
                </a:lnTo>
                <a:lnTo>
                  <a:pt x="3491" y="4408"/>
                </a:lnTo>
                <a:lnTo>
                  <a:pt x="3491" y="4396"/>
                </a:lnTo>
                <a:lnTo>
                  <a:pt x="3490" y="4383"/>
                </a:lnTo>
                <a:lnTo>
                  <a:pt x="3488" y="4370"/>
                </a:lnTo>
                <a:lnTo>
                  <a:pt x="3486" y="4358"/>
                </a:lnTo>
                <a:lnTo>
                  <a:pt x="3482" y="4344"/>
                </a:lnTo>
                <a:lnTo>
                  <a:pt x="3478" y="4332"/>
                </a:lnTo>
                <a:lnTo>
                  <a:pt x="3474" y="4320"/>
                </a:lnTo>
                <a:lnTo>
                  <a:pt x="3469" y="4307"/>
                </a:lnTo>
                <a:lnTo>
                  <a:pt x="3463" y="4295"/>
                </a:lnTo>
                <a:lnTo>
                  <a:pt x="3457" y="4282"/>
                </a:lnTo>
                <a:lnTo>
                  <a:pt x="3443" y="4259"/>
                </a:lnTo>
                <a:lnTo>
                  <a:pt x="3426" y="4235"/>
                </a:lnTo>
                <a:lnTo>
                  <a:pt x="3406" y="4211"/>
                </a:lnTo>
                <a:lnTo>
                  <a:pt x="3384" y="4189"/>
                </a:lnTo>
                <a:lnTo>
                  <a:pt x="3361" y="4167"/>
                </a:lnTo>
                <a:lnTo>
                  <a:pt x="3334" y="4146"/>
                </a:lnTo>
                <a:lnTo>
                  <a:pt x="3306" y="4124"/>
                </a:lnTo>
                <a:lnTo>
                  <a:pt x="3276" y="4104"/>
                </a:lnTo>
                <a:lnTo>
                  <a:pt x="3244" y="4085"/>
                </a:lnTo>
                <a:lnTo>
                  <a:pt x="3210" y="4065"/>
                </a:lnTo>
                <a:lnTo>
                  <a:pt x="3173" y="4046"/>
                </a:lnTo>
                <a:lnTo>
                  <a:pt x="3136" y="4029"/>
                </a:lnTo>
                <a:lnTo>
                  <a:pt x="3096" y="4012"/>
                </a:lnTo>
                <a:lnTo>
                  <a:pt x="3054" y="3995"/>
                </a:lnTo>
                <a:lnTo>
                  <a:pt x="3011" y="3980"/>
                </a:lnTo>
                <a:lnTo>
                  <a:pt x="2966" y="3965"/>
                </a:lnTo>
                <a:lnTo>
                  <a:pt x="2921" y="3951"/>
                </a:lnTo>
                <a:lnTo>
                  <a:pt x="2873" y="3939"/>
                </a:lnTo>
                <a:lnTo>
                  <a:pt x="2823" y="3926"/>
                </a:lnTo>
                <a:lnTo>
                  <a:pt x="2773" y="3915"/>
                </a:lnTo>
                <a:lnTo>
                  <a:pt x="2722" y="3904"/>
                </a:lnTo>
                <a:lnTo>
                  <a:pt x="2669" y="3895"/>
                </a:lnTo>
                <a:lnTo>
                  <a:pt x="2615" y="3887"/>
                </a:lnTo>
                <a:lnTo>
                  <a:pt x="2559" y="3880"/>
                </a:lnTo>
                <a:lnTo>
                  <a:pt x="2504" y="3873"/>
                </a:lnTo>
                <a:lnTo>
                  <a:pt x="2447" y="3868"/>
                </a:lnTo>
                <a:lnTo>
                  <a:pt x="2389" y="3864"/>
                </a:lnTo>
                <a:lnTo>
                  <a:pt x="2389" y="2549"/>
                </a:lnTo>
                <a:lnTo>
                  <a:pt x="2434" y="2538"/>
                </a:lnTo>
                <a:lnTo>
                  <a:pt x="2477" y="2525"/>
                </a:lnTo>
                <a:lnTo>
                  <a:pt x="2521" y="2508"/>
                </a:lnTo>
                <a:lnTo>
                  <a:pt x="2565" y="2491"/>
                </a:lnTo>
                <a:lnTo>
                  <a:pt x="2607" y="2471"/>
                </a:lnTo>
                <a:lnTo>
                  <a:pt x="2649" y="2449"/>
                </a:lnTo>
                <a:lnTo>
                  <a:pt x="2689" y="2425"/>
                </a:lnTo>
                <a:lnTo>
                  <a:pt x="2730" y="2399"/>
                </a:lnTo>
                <a:lnTo>
                  <a:pt x="2769" y="2370"/>
                </a:lnTo>
                <a:lnTo>
                  <a:pt x="2809" y="2341"/>
                </a:lnTo>
                <a:lnTo>
                  <a:pt x="2846" y="2310"/>
                </a:lnTo>
                <a:lnTo>
                  <a:pt x="2884" y="2276"/>
                </a:lnTo>
                <a:lnTo>
                  <a:pt x="2921" y="2242"/>
                </a:lnTo>
                <a:lnTo>
                  <a:pt x="2956" y="2205"/>
                </a:lnTo>
                <a:lnTo>
                  <a:pt x="2992" y="2167"/>
                </a:lnTo>
                <a:lnTo>
                  <a:pt x="3025" y="2127"/>
                </a:lnTo>
                <a:close/>
                <a:moveTo>
                  <a:pt x="3491" y="791"/>
                </a:moveTo>
                <a:lnTo>
                  <a:pt x="3491" y="367"/>
                </a:lnTo>
                <a:lnTo>
                  <a:pt x="3786" y="367"/>
                </a:lnTo>
                <a:lnTo>
                  <a:pt x="4226" y="367"/>
                </a:lnTo>
                <a:lnTo>
                  <a:pt x="4226" y="403"/>
                </a:lnTo>
                <a:lnTo>
                  <a:pt x="4225" y="441"/>
                </a:lnTo>
                <a:lnTo>
                  <a:pt x="4223" y="482"/>
                </a:lnTo>
                <a:lnTo>
                  <a:pt x="4220" y="525"/>
                </a:lnTo>
                <a:lnTo>
                  <a:pt x="4216" y="570"/>
                </a:lnTo>
                <a:lnTo>
                  <a:pt x="4211" y="617"/>
                </a:lnTo>
                <a:lnTo>
                  <a:pt x="4205" y="665"/>
                </a:lnTo>
                <a:lnTo>
                  <a:pt x="4198" y="716"/>
                </a:lnTo>
                <a:lnTo>
                  <a:pt x="4188" y="767"/>
                </a:lnTo>
                <a:lnTo>
                  <a:pt x="4177" y="819"/>
                </a:lnTo>
                <a:lnTo>
                  <a:pt x="4165" y="873"/>
                </a:lnTo>
                <a:lnTo>
                  <a:pt x="4152" y="927"/>
                </a:lnTo>
                <a:lnTo>
                  <a:pt x="4136" y="982"/>
                </a:lnTo>
                <a:lnTo>
                  <a:pt x="4117" y="1037"/>
                </a:lnTo>
                <a:lnTo>
                  <a:pt x="4097" y="1091"/>
                </a:lnTo>
                <a:lnTo>
                  <a:pt x="4075" y="1146"/>
                </a:lnTo>
                <a:lnTo>
                  <a:pt x="4050" y="1201"/>
                </a:lnTo>
                <a:lnTo>
                  <a:pt x="4037" y="1227"/>
                </a:lnTo>
                <a:lnTo>
                  <a:pt x="4023" y="1255"/>
                </a:lnTo>
                <a:lnTo>
                  <a:pt x="4009" y="1281"/>
                </a:lnTo>
                <a:lnTo>
                  <a:pt x="3994" y="1307"/>
                </a:lnTo>
                <a:lnTo>
                  <a:pt x="3977" y="1334"/>
                </a:lnTo>
                <a:lnTo>
                  <a:pt x="3961" y="1360"/>
                </a:lnTo>
                <a:lnTo>
                  <a:pt x="3944" y="1385"/>
                </a:lnTo>
                <a:lnTo>
                  <a:pt x="3926" y="1412"/>
                </a:lnTo>
                <a:lnTo>
                  <a:pt x="3907" y="1436"/>
                </a:lnTo>
                <a:lnTo>
                  <a:pt x="3887" y="1462"/>
                </a:lnTo>
                <a:lnTo>
                  <a:pt x="3867" y="1486"/>
                </a:lnTo>
                <a:lnTo>
                  <a:pt x="3847" y="1510"/>
                </a:lnTo>
                <a:lnTo>
                  <a:pt x="3824" y="1534"/>
                </a:lnTo>
                <a:lnTo>
                  <a:pt x="3802" y="1557"/>
                </a:lnTo>
                <a:lnTo>
                  <a:pt x="3779" y="1579"/>
                </a:lnTo>
                <a:lnTo>
                  <a:pt x="3754" y="1602"/>
                </a:lnTo>
                <a:lnTo>
                  <a:pt x="3729" y="1623"/>
                </a:lnTo>
                <a:lnTo>
                  <a:pt x="3703" y="1644"/>
                </a:lnTo>
                <a:lnTo>
                  <a:pt x="3676" y="1664"/>
                </a:lnTo>
                <a:lnTo>
                  <a:pt x="3649" y="1685"/>
                </a:lnTo>
                <a:lnTo>
                  <a:pt x="3619" y="1704"/>
                </a:lnTo>
                <a:lnTo>
                  <a:pt x="3590" y="1722"/>
                </a:lnTo>
                <a:lnTo>
                  <a:pt x="3560" y="1740"/>
                </a:lnTo>
                <a:lnTo>
                  <a:pt x="3528" y="1758"/>
                </a:lnTo>
                <a:lnTo>
                  <a:pt x="3496" y="1775"/>
                </a:lnTo>
                <a:lnTo>
                  <a:pt x="3462" y="1790"/>
                </a:lnTo>
                <a:lnTo>
                  <a:pt x="3428" y="1805"/>
                </a:lnTo>
                <a:lnTo>
                  <a:pt x="3392" y="1820"/>
                </a:lnTo>
                <a:lnTo>
                  <a:pt x="3357" y="1833"/>
                </a:lnTo>
                <a:lnTo>
                  <a:pt x="3319" y="1846"/>
                </a:lnTo>
                <a:lnTo>
                  <a:pt x="3192" y="1886"/>
                </a:lnTo>
                <a:lnTo>
                  <a:pt x="3227" y="1825"/>
                </a:lnTo>
                <a:lnTo>
                  <a:pt x="3258" y="1763"/>
                </a:lnTo>
                <a:lnTo>
                  <a:pt x="3289" y="1700"/>
                </a:lnTo>
                <a:lnTo>
                  <a:pt x="3317" y="1635"/>
                </a:lnTo>
                <a:lnTo>
                  <a:pt x="3345" y="1569"/>
                </a:lnTo>
                <a:lnTo>
                  <a:pt x="3369" y="1501"/>
                </a:lnTo>
                <a:lnTo>
                  <a:pt x="3391" y="1433"/>
                </a:lnTo>
                <a:lnTo>
                  <a:pt x="3411" y="1364"/>
                </a:lnTo>
                <a:lnTo>
                  <a:pt x="3430" y="1294"/>
                </a:lnTo>
                <a:lnTo>
                  <a:pt x="3446" y="1223"/>
                </a:lnTo>
                <a:lnTo>
                  <a:pt x="3459" y="1152"/>
                </a:lnTo>
                <a:lnTo>
                  <a:pt x="3470" y="1080"/>
                </a:lnTo>
                <a:lnTo>
                  <a:pt x="3475" y="1044"/>
                </a:lnTo>
                <a:lnTo>
                  <a:pt x="3479" y="1008"/>
                </a:lnTo>
                <a:lnTo>
                  <a:pt x="3482" y="972"/>
                </a:lnTo>
                <a:lnTo>
                  <a:pt x="3486" y="936"/>
                </a:lnTo>
                <a:lnTo>
                  <a:pt x="3488" y="900"/>
                </a:lnTo>
                <a:lnTo>
                  <a:pt x="3490" y="863"/>
                </a:lnTo>
                <a:lnTo>
                  <a:pt x="3491" y="828"/>
                </a:lnTo>
                <a:lnTo>
                  <a:pt x="3491" y="791"/>
                </a:lnTo>
                <a:close/>
                <a:moveTo>
                  <a:pt x="1091" y="1846"/>
                </a:moveTo>
                <a:lnTo>
                  <a:pt x="1091" y="1846"/>
                </a:lnTo>
                <a:lnTo>
                  <a:pt x="1053" y="1833"/>
                </a:lnTo>
                <a:lnTo>
                  <a:pt x="1017" y="1820"/>
                </a:lnTo>
                <a:lnTo>
                  <a:pt x="981" y="1805"/>
                </a:lnTo>
                <a:lnTo>
                  <a:pt x="947" y="1791"/>
                </a:lnTo>
                <a:lnTo>
                  <a:pt x="913" y="1775"/>
                </a:lnTo>
                <a:lnTo>
                  <a:pt x="881" y="1759"/>
                </a:lnTo>
                <a:lnTo>
                  <a:pt x="849" y="1741"/>
                </a:lnTo>
                <a:lnTo>
                  <a:pt x="819" y="1723"/>
                </a:lnTo>
                <a:lnTo>
                  <a:pt x="789" y="1705"/>
                </a:lnTo>
                <a:lnTo>
                  <a:pt x="760" y="1686"/>
                </a:lnTo>
                <a:lnTo>
                  <a:pt x="733" y="1665"/>
                </a:lnTo>
                <a:lnTo>
                  <a:pt x="705" y="1645"/>
                </a:lnTo>
                <a:lnTo>
                  <a:pt x="680" y="1624"/>
                </a:lnTo>
                <a:lnTo>
                  <a:pt x="655" y="1603"/>
                </a:lnTo>
                <a:lnTo>
                  <a:pt x="630" y="1580"/>
                </a:lnTo>
                <a:lnTo>
                  <a:pt x="607" y="1558"/>
                </a:lnTo>
                <a:lnTo>
                  <a:pt x="585" y="1535"/>
                </a:lnTo>
                <a:lnTo>
                  <a:pt x="562" y="1511"/>
                </a:lnTo>
                <a:lnTo>
                  <a:pt x="541" y="1487"/>
                </a:lnTo>
                <a:lnTo>
                  <a:pt x="521" y="1463"/>
                </a:lnTo>
                <a:lnTo>
                  <a:pt x="501" y="1438"/>
                </a:lnTo>
                <a:lnTo>
                  <a:pt x="483" y="1413"/>
                </a:lnTo>
                <a:lnTo>
                  <a:pt x="465" y="1387"/>
                </a:lnTo>
                <a:lnTo>
                  <a:pt x="448" y="1361"/>
                </a:lnTo>
                <a:lnTo>
                  <a:pt x="431" y="1336"/>
                </a:lnTo>
                <a:lnTo>
                  <a:pt x="415" y="1309"/>
                </a:lnTo>
                <a:lnTo>
                  <a:pt x="400" y="1283"/>
                </a:lnTo>
                <a:lnTo>
                  <a:pt x="386" y="1256"/>
                </a:lnTo>
                <a:lnTo>
                  <a:pt x="372" y="1229"/>
                </a:lnTo>
                <a:lnTo>
                  <a:pt x="358" y="1202"/>
                </a:lnTo>
                <a:lnTo>
                  <a:pt x="334" y="1147"/>
                </a:lnTo>
                <a:lnTo>
                  <a:pt x="312" y="1092"/>
                </a:lnTo>
                <a:lnTo>
                  <a:pt x="291" y="1038"/>
                </a:lnTo>
                <a:lnTo>
                  <a:pt x="273" y="983"/>
                </a:lnTo>
                <a:lnTo>
                  <a:pt x="258" y="928"/>
                </a:lnTo>
                <a:lnTo>
                  <a:pt x="244" y="874"/>
                </a:lnTo>
                <a:lnTo>
                  <a:pt x="232" y="820"/>
                </a:lnTo>
                <a:lnTo>
                  <a:pt x="221" y="768"/>
                </a:lnTo>
                <a:lnTo>
                  <a:pt x="212" y="716"/>
                </a:lnTo>
                <a:lnTo>
                  <a:pt x="204" y="666"/>
                </a:lnTo>
                <a:lnTo>
                  <a:pt x="198" y="618"/>
                </a:lnTo>
                <a:lnTo>
                  <a:pt x="194" y="570"/>
                </a:lnTo>
                <a:lnTo>
                  <a:pt x="190" y="525"/>
                </a:lnTo>
                <a:lnTo>
                  <a:pt x="187" y="482"/>
                </a:lnTo>
                <a:lnTo>
                  <a:pt x="185" y="441"/>
                </a:lnTo>
                <a:lnTo>
                  <a:pt x="184" y="404"/>
                </a:lnTo>
                <a:lnTo>
                  <a:pt x="184" y="367"/>
                </a:lnTo>
                <a:lnTo>
                  <a:pt x="624" y="367"/>
                </a:lnTo>
                <a:lnTo>
                  <a:pt x="919" y="367"/>
                </a:lnTo>
                <a:lnTo>
                  <a:pt x="919" y="791"/>
                </a:lnTo>
                <a:lnTo>
                  <a:pt x="919" y="828"/>
                </a:lnTo>
                <a:lnTo>
                  <a:pt x="920" y="863"/>
                </a:lnTo>
                <a:lnTo>
                  <a:pt x="922" y="900"/>
                </a:lnTo>
                <a:lnTo>
                  <a:pt x="924" y="936"/>
                </a:lnTo>
                <a:lnTo>
                  <a:pt x="927" y="972"/>
                </a:lnTo>
                <a:lnTo>
                  <a:pt x="930" y="1008"/>
                </a:lnTo>
                <a:lnTo>
                  <a:pt x="935" y="1044"/>
                </a:lnTo>
                <a:lnTo>
                  <a:pt x="940" y="1080"/>
                </a:lnTo>
                <a:lnTo>
                  <a:pt x="951" y="1151"/>
                </a:lnTo>
                <a:lnTo>
                  <a:pt x="964" y="1223"/>
                </a:lnTo>
                <a:lnTo>
                  <a:pt x="980" y="1293"/>
                </a:lnTo>
                <a:lnTo>
                  <a:pt x="998" y="1363"/>
                </a:lnTo>
                <a:lnTo>
                  <a:pt x="1019" y="1432"/>
                </a:lnTo>
                <a:lnTo>
                  <a:pt x="1041" y="1501"/>
                </a:lnTo>
                <a:lnTo>
                  <a:pt x="1065" y="1568"/>
                </a:lnTo>
                <a:lnTo>
                  <a:pt x="1092" y="1634"/>
                </a:lnTo>
                <a:lnTo>
                  <a:pt x="1120" y="1699"/>
                </a:lnTo>
                <a:lnTo>
                  <a:pt x="1151" y="1763"/>
                </a:lnTo>
                <a:lnTo>
                  <a:pt x="1183" y="1825"/>
                </a:lnTo>
                <a:lnTo>
                  <a:pt x="1217" y="1885"/>
                </a:lnTo>
                <a:lnTo>
                  <a:pt x="1091" y="1846"/>
                </a:lnTo>
                <a:close/>
                <a:moveTo>
                  <a:pt x="2205" y="1626"/>
                </a:moveTo>
                <a:lnTo>
                  <a:pt x="1637" y="2020"/>
                </a:lnTo>
                <a:lnTo>
                  <a:pt x="1837" y="1359"/>
                </a:lnTo>
                <a:lnTo>
                  <a:pt x="1287" y="940"/>
                </a:lnTo>
                <a:lnTo>
                  <a:pt x="1978" y="927"/>
                </a:lnTo>
                <a:lnTo>
                  <a:pt x="2205" y="274"/>
                </a:lnTo>
                <a:lnTo>
                  <a:pt x="2433" y="927"/>
                </a:lnTo>
                <a:lnTo>
                  <a:pt x="3123" y="940"/>
                </a:lnTo>
                <a:lnTo>
                  <a:pt x="2573" y="1359"/>
                </a:lnTo>
                <a:lnTo>
                  <a:pt x="2772" y="2020"/>
                </a:lnTo>
                <a:lnTo>
                  <a:pt x="2205" y="162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>
            <a:scene3d>
              <a:camera prst="orthographicFront"/>
              <a:lightRig dir="t" rig="threePt"/>
            </a:scene3d>
            <a:sp3d contourW="12700"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defTabSz="914400" eaLnBrk="1" hangingPunct="1" latinLnBrk="0" marL="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eaLnBrk="1" hangingPunct="1" latinLnBrk="0" marL="4572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eaLnBrk="1" hangingPunct="1" latinLnBrk="0" marL="9144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eaLnBrk="1" hangingPunct="1" latinLnBrk="0" marL="13716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eaLnBrk="1" hangingPunct="1" latinLnBrk="0" marL="18288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914400" eaLnBrk="1" hangingPunct="1" latinLnBrk="0" marL="22860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914400" eaLnBrk="1" hangingPunct="1" latinLnBrk="0" marL="27432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914400" eaLnBrk="1" hangingPunct="1" latinLnBrk="0" marL="32004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914400" eaLnBrk="1" hangingPunct="1" latinLnBrk="0" marL="36576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altLang="en-US" lang="zh-CN">
              <a:solidFill>
                <a:srgbClr val="FFFFFF"/>
              </a:solidFill>
            </a:endParaRPr>
          </a:p>
        </p:txBody>
      </p:sp>
      <p:sp>
        <p:nvSpPr>
          <p:cNvPr id="1050021" name="矩形 24"/>
          <p:cNvSpPr/>
          <p:nvPr/>
        </p:nvSpPr>
        <p:spPr>
          <a:xfrm flipV="1">
            <a:off x="1971899" y="5777932"/>
            <a:ext cx="3993357" cy="89235"/>
          </a:xfrm>
          <a:prstGeom prst="rect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>
            <a:defPPr>
              <a:defRPr lang="zh-CN"/>
            </a:defPPr>
            <a:lvl1pPr algn="l" defTabSz="914400" eaLnBrk="1" hangingPunct="1" latinLnBrk="0" marL="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l" defTabSz="914400" eaLnBrk="1" hangingPunct="1" latinLnBrk="0" marL="4572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l" defTabSz="914400" eaLnBrk="1" hangingPunct="1" latinLnBrk="0" marL="9144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l" defTabSz="914400" eaLnBrk="1" hangingPunct="1" latinLnBrk="0" marL="13716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l" defTabSz="914400" eaLnBrk="1" hangingPunct="1" latinLnBrk="0" marL="18288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algn="l" defTabSz="914400" eaLnBrk="1" hangingPunct="1" latinLnBrk="0" marL="22860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algn="l" defTabSz="914400" eaLnBrk="1" hangingPunct="1" latinLnBrk="0" marL="27432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algn="l" defTabSz="914400" eaLnBrk="1" hangingPunct="1" latinLnBrk="0" marL="32004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algn="l" defTabSz="914400" eaLnBrk="1" hangingPunct="1" latinLnBrk="0" marL="36576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altLang="en-US" lang="zh-CN"/>
          </a:p>
        </p:txBody>
      </p:sp>
      <p:sp>
        <p:nvSpPr>
          <p:cNvPr id="1050022" name="矩形 25"/>
          <p:cNvSpPr/>
          <p:nvPr/>
        </p:nvSpPr>
        <p:spPr>
          <a:xfrm>
            <a:off x="7293158" y="5777933"/>
            <a:ext cx="3993355" cy="89234"/>
          </a:xfrm>
          <a:prstGeom prst="rect"/>
          <a:solidFill>
            <a:srgbClr val="F062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>
            <a:defPPr>
              <a:defRPr lang="zh-CN"/>
            </a:defPPr>
            <a:lvl1pPr algn="l" defTabSz="914400" eaLnBrk="1" hangingPunct="1" latinLnBrk="0" marL="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l" defTabSz="914400" eaLnBrk="1" hangingPunct="1" latinLnBrk="0" marL="4572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l" defTabSz="914400" eaLnBrk="1" hangingPunct="1" latinLnBrk="0" marL="9144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l" defTabSz="914400" eaLnBrk="1" hangingPunct="1" latinLnBrk="0" marL="13716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l" defTabSz="914400" eaLnBrk="1" hangingPunct="1" latinLnBrk="0" marL="18288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algn="l" defTabSz="914400" eaLnBrk="1" hangingPunct="1" latinLnBrk="0" marL="22860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algn="l" defTabSz="914400" eaLnBrk="1" hangingPunct="1" latinLnBrk="0" marL="27432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algn="l" defTabSz="914400" eaLnBrk="1" hangingPunct="1" latinLnBrk="0" marL="32004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algn="l" defTabSz="914400" eaLnBrk="1" hangingPunct="1" latinLnBrk="0" marL="36576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altLang="en-US" lang="zh-CN"/>
          </a:p>
        </p:txBody>
      </p:sp>
      <p:sp>
        <p:nvSpPr>
          <p:cNvPr id="1050023" name="矩形 26"/>
          <p:cNvSpPr/>
          <p:nvPr/>
        </p:nvSpPr>
        <p:spPr>
          <a:xfrm>
            <a:off x="12476491" y="5806684"/>
            <a:ext cx="3993355" cy="89235"/>
          </a:xfrm>
          <a:prstGeom prst="rect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>
            <a:defPPr>
              <a:defRPr lang="zh-CN"/>
            </a:defPPr>
            <a:lvl1pPr algn="l" defTabSz="914400" eaLnBrk="1" hangingPunct="1" latinLnBrk="0" marL="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l" defTabSz="914400" eaLnBrk="1" hangingPunct="1" latinLnBrk="0" marL="4572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l" defTabSz="914400" eaLnBrk="1" hangingPunct="1" latinLnBrk="0" marL="9144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l" defTabSz="914400" eaLnBrk="1" hangingPunct="1" latinLnBrk="0" marL="13716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l" defTabSz="914400" eaLnBrk="1" hangingPunct="1" latinLnBrk="0" marL="18288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algn="l" defTabSz="914400" eaLnBrk="1" hangingPunct="1" latinLnBrk="0" marL="22860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algn="l" defTabSz="914400" eaLnBrk="1" hangingPunct="1" latinLnBrk="0" marL="27432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algn="l" defTabSz="914400" eaLnBrk="1" hangingPunct="1" latinLnBrk="0" marL="32004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algn="l" defTabSz="914400" eaLnBrk="1" hangingPunct="1" latinLnBrk="0" marL="3657600" rtl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altLang="en-US" lang="zh-CN"/>
          </a:p>
        </p:txBody>
      </p:sp>
      <p:sp>
        <p:nvSpPr>
          <p:cNvPr id="1050024" name="TextBox 46"/>
          <p:cNvSpPr txBox="1"/>
          <p:nvPr/>
        </p:nvSpPr>
        <p:spPr>
          <a:xfrm>
            <a:off x="7610760" y="5124467"/>
            <a:ext cx="3119149" cy="521970"/>
          </a:xfrm>
          <a:prstGeom prst="rect"/>
          <a:noFill/>
        </p:spPr>
        <p:txBody>
          <a:bodyPr rtlCol="0" wrap="square">
            <a:spAutoFit/>
          </a:bodyPr>
          <a:lstStyle>
            <a:defPPr>
              <a:defRPr lang="zh-CN"/>
            </a:defPPr>
            <a:lvl1pPr algn="l" fontAlgn="base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algn="l" fontAlgn="base" marL="4572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algn="l" fontAlgn="base" marL="9144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algn="l" fontAlgn="base" marL="13716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algn="l" fontAlgn="base" marL="18288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algn="l" defTabSz="914400" eaLnBrk="1" hangingPunct="1" latinLnBrk="0" marL="22860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algn="l" defTabSz="914400" eaLnBrk="1" hangingPunct="1" latinLnBrk="0" marL="27432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algn="l" defTabSz="914400" eaLnBrk="1" hangingPunct="1" latinLnBrk="0" marL="32004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algn="l" defTabSz="914400" eaLnBrk="1" hangingPunct="1" latinLnBrk="0" marL="36576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r>
              <a:rPr altLang="en-US" b="1" dirty="0" sz="28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Add  your title</a:t>
            </a:r>
            <a:endParaRPr altLang="en-US" b="1" dirty="0" sz="2800" 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50025" name="TextBox 46"/>
          <p:cNvSpPr txBox="1"/>
          <p:nvPr/>
        </p:nvSpPr>
        <p:spPr>
          <a:xfrm>
            <a:off x="12788108" y="5124467"/>
            <a:ext cx="3119149" cy="521970"/>
          </a:xfrm>
          <a:prstGeom prst="rect"/>
          <a:noFill/>
        </p:spPr>
        <p:txBody>
          <a:bodyPr rtlCol="0" wrap="square">
            <a:spAutoFit/>
          </a:bodyPr>
          <a:lstStyle>
            <a:defPPr>
              <a:defRPr lang="zh-CN"/>
            </a:defPPr>
            <a:lvl1pPr algn="l" fontAlgn="base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algn="l" fontAlgn="base" marL="4572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algn="l" fontAlgn="base" marL="9144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algn="l" fontAlgn="base" marL="13716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algn="l" fontAlgn="base" marL="18288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algn="l" defTabSz="914400" eaLnBrk="1" hangingPunct="1" latinLnBrk="0" marL="22860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algn="l" defTabSz="914400" eaLnBrk="1" hangingPunct="1" latinLnBrk="0" marL="27432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algn="l" defTabSz="914400" eaLnBrk="1" hangingPunct="1" latinLnBrk="0" marL="32004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algn="l" defTabSz="914400" eaLnBrk="1" hangingPunct="1" latinLnBrk="0" marL="36576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r>
              <a:rPr altLang="en-US" b="1" dirty="0" sz="28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Add  your title</a:t>
            </a:r>
            <a:endParaRPr altLang="en-US" b="1" dirty="0" sz="2800" 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50026" name="矩形 40"/>
          <p:cNvSpPr/>
          <p:nvPr/>
        </p:nvSpPr>
        <p:spPr>
          <a:xfrm>
            <a:off x="7504730" y="5896971"/>
            <a:ext cx="3057893" cy="1158240"/>
          </a:xfrm>
          <a:prstGeom prst="rect"/>
        </p:spPr>
        <p:txBody>
          <a:bodyPr wrap="none">
            <a:spAutoFit/>
          </a:bodyPr>
          <a:p>
            <a:r>
              <a:rPr altLang="en-US" dirty="0" sz="2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Add  your words here</a:t>
            </a:r>
            <a:endParaRPr altLang="zh-CN" dirty="0" sz="2400" lang="en-US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r>
              <a:rPr altLang="en-US" dirty="0" sz="2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Add  your words here</a:t>
            </a:r>
            <a:endParaRPr altLang="zh-CN" dirty="0" sz="2400" lang="en-US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r>
              <a:rPr altLang="en-US" dirty="0" sz="2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Add  your words here</a:t>
            </a:r>
            <a:endParaRPr altLang="zh-HK" dirty="0" sz="2400" lang="en-US" smtClean="0">
              <a:solidFill>
                <a:srgbClr val="D1D2D4"/>
              </a:solidFill>
            </a:endParaRPr>
          </a:p>
        </p:txBody>
      </p:sp>
      <p:sp>
        <p:nvSpPr>
          <p:cNvPr id="1050027" name="矩形 41"/>
          <p:cNvSpPr/>
          <p:nvPr/>
        </p:nvSpPr>
        <p:spPr>
          <a:xfrm>
            <a:off x="12682077" y="5927451"/>
            <a:ext cx="3057892" cy="1158240"/>
          </a:xfrm>
          <a:prstGeom prst="rect"/>
        </p:spPr>
        <p:txBody>
          <a:bodyPr wrap="none">
            <a:spAutoFit/>
          </a:bodyPr>
          <a:p>
            <a:r>
              <a:rPr altLang="en-US" dirty="0" sz="2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Add  your words here</a:t>
            </a:r>
            <a:endParaRPr altLang="zh-CN" dirty="0" sz="2400" lang="en-US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r>
              <a:rPr altLang="en-US" dirty="0" sz="2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Add  your words here</a:t>
            </a:r>
            <a:endParaRPr altLang="zh-CN" dirty="0" sz="2400" lang="en-US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r>
              <a:rPr altLang="en-US" dirty="0" sz="2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Add  your words here</a:t>
            </a:r>
            <a:endParaRPr altLang="zh-HK" dirty="0" sz="2400" lang="en-US" smtClean="0">
              <a:solidFill>
                <a:srgbClr val="D1D2D4"/>
              </a:solidFill>
            </a:endParaRPr>
          </a:p>
        </p:txBody>
      </p:sp>
      <p:grpSp>
        <p:nvGrpSpPr>
          <p:cNvPr id="209" name="组合 148"/>
          <p:cNvGrpSpPr/>
          <p:nvPr/>
        </p:nvGrpSpPr>
        <p:grpSpPr>
          <a:xfrm rot="17578762">
            <a:off x="5055799" y="-1674434"/>
            <a:ext cx="13219154" cy="13342186"/>
            <a:chOff x="6054542" y="1918367"/>
            <a:chExt cx="1191050" cy="1420766"/>
          </a:xfrm>
        </p:grpSpPr>
        <p:grpSp>
          <p:nvGrpSpPr>
            <p:cNvPr id="210" name="组合 110"/>
            <p:cNvGrpSpPr/>
            <p:nvPr/>
          </p:nvGrpSpPr>
          <p:grpSpPr>
            <a:xfrm rot="20248206">
              <a:off x="6141839" y="1918367"/>
              <a:ext cx="961633" cy="1420766"/>
              <a:chOff x="1403648" y="1037119"/>
              <a:chExt cx="1803331" cy="2823929"/>
            </a:xfrm>
          </p:grpSpPr>
          <p:sp>
            <p:nvSpPr>
              <p:cNvPr id="1050028" name="圆角矩形 146"/>
              <p:cNvSpPr/>
              <p:nvPr/>
            </p:nvSpPr>
            <p:spPr>
              <a:xfrm>
                <a:off x="1403648" y="1052736"/>
                <a:ext cx="1803331" cy="2808312"/>
              </a:xfrm>
              <a:prstGeom prst="roundRect">
                <a:avLst>
                  <a:gd name="adj" fmla="val 12132"/>
                </a:avLst>
              </a:prstGeom>
              <a:solidFill>
                <a:srgbClr val="8DB529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 rtlCol="0"/>
              <a:lstStyle>
                <a:defPPr>
                  <a:defRPr lang="zh-CN"/>
                </a:defPPr>
                <a:lvl1pPr algn="l" fontAlgn="base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algn="l" fontAlgn="base" marL="4572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algn="l" fontAlgn="base" marL="9144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algn="l" fontAlgn="base" marL="13716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algn="l" fontAlgn="base" marL="18288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algn="l" defTabSz="914400" eaLnBrk="1" hangingPunct="1" latinLnBrk="0" marL="22860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algn="l" defTabSz="914400" eaLnBrk="1" hangingPunct="1" latinLnBrk="0" marL="27432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algn="l" defTabSz="914400" eaLnBrk="1" hangingPunct="1" latinLnBrk="0" marL="32004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algn="l" defTabSz="914400" eaLnBrk="1" hangingPunct="1" latinLnBrk="0" marL="36576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 defTabSz="914400" eaLnBrk="1" fontAlgn="auto" hangingPunct="1" indent="0" latinLnBrk="0" lvl="0" marL="0" marR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altLang="en-US" baseline="0" b="0" cap="none" sz="1800" i="0" kern="0" kumimoji="0" lang="zh-CN" noProof="0" normalizeH="0" spc="0" strike="noStrike" u="none">
                  <a:ln>
                    <a:noFill/>
                  </a:ln>
                  <a:solidFill>
                    <a:sysClr lastClr="FFFFFF" val="window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50029" name="圆角矩形 147"/>
              <p:cNvSpPr/>
              <p:nvPr/>
            </p:nvSpPr>
            <p:spPr>
              <a:xfrm>
                <a:off x="2119845" y="1037119"/>
                <a:ext cx="1057939" cy="2765860"/>
              </a:xfrm>
              <a:prstGeom prst="roundRect">
                <a:avLst>
                  <a:gd name="adj" fmla="val 12132"/>
                </a:avLst>
              </a:prstGeom>
              <a:solidFill>
                <a:srgbClr val="F02424"/>
              </a:solidFill>
              <a:ln w="25400" cap="flat" cmpd="sng" algn="ctr">
                <a:solidFill>
                  <a:sysClr lastClr="FFFFFF" val="window"/>
                </a:solidFill>
                <a:prstDash val="solid"/>
              </a:ln>
              <a:effectLst/>
            </p:spPr>
            <p:txBody>
              <a:bodyPr anchor="ctr" rtlCol="0"/>
              <a:lstStyle>
                <a:defPPr>
                  <a:defRPr lang="zh-CN"/>
                </a:defPPr>
                <a:lvl1pPr algn="l" fontAlgn="base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algn="l" fontAlgn="base" marL="4572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algn="l" fontAlgn="base" marL="9144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algn="l" fontAlgn="base" marL="13716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algn="l" fontAlgn="base" marL="18288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algn="l" defTabSz="914400" eaLnBrk="1" hangingPunct="1" latinLnBrk="0" marL="22860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algn="l" defTabSz="914400" eaLnBrk="1" hangingPunct="1" latinLnBrk="0" marL="27432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algn="l" defTabSz="914400" eaLnBrk="1" hangingPunct="1" latinLnBrk="0" marL="32004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algn="l" defTabSz="914400" eaLnBrk="1" hangingPunct="1" latinLnBrk="0" marL="36576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 defTabSz="914400" eaLnBrk="1" fontAlgn="auto" hangingPunct="1" indent="0" latinLnBrk="0" lvl="0" marL="0" marR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altLang="en-US" baseline="0" b="0" cap="none" sz="1800" i="0" kern="0" kumimoji="0" lang="zh-CN" noProof="0" normalizeH="0" spc="0" strike="noStrike" u="none">
                  <a:ln>
                    <a:noFill/>
                  </a:ln>
                  <a:solidFill>
                    <a:sysClr lastClr="FFFFFF" val="window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050030" name="TextBox 42"/>
            <p:cNvSpPr txBox="1"/>
            <p:nvPr/>
          </p:nvSpPr>
          <p:spPr>
            <a:xfrm rot="20248206">
              <a:off x="6054542" y="2363334"/>
              <a:ext cx="829980" cy="190821"/>
            </a:xfrm>
            <a:prstGeom prst="rect"/>
            <a:noFill/>
          </p:spPr>
          <p:txBody>
            <a:bodyPr rtlCol="0" wrap="square">
              <a:spAutoFit/>
            </a:bodyPr>
            <a:lstStyle>
              <a:defPPr>
                <a:defRPr lang="zh-CN"/>
              </a:defPPr>
              <a:lvl1pPr algn="l" fontAlgn="base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algn="l" fontAlgn="base" marL="4572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algn="l" fontAlgn="base" marL="9144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algn="l" fontAlgn="base" marL="13716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algn="l" fontAlgn="base" marL="18288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algn="l" defTabSz="914400" eaLnBrk="1" hangingPunct="1" latinLnBrk="0" marL="22860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algn="l" defTabSz="914400" eaLnBrk="1" hangingPunct="1" latinLnBrk="0" marL="27432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algn="l" defTabSz="914400" eaLnBrk="1" hangingPunct="1" latinLnBrk="0" marL="32004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algn="l" defTabSz="914400" eaLnBrk="1" hangingPunct="1" latinLnBrk="0" marL="36576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just" defTabSz="914400" eaLnBrk="1" fontAlgn="auto" hangingPunct="1" indent="0" latinLnBrk="0" lvl="0" marL="0" marR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altLang="zh-CN" baseline="0" b="1" cap="none" dirty="0" sz="8800" i="0" kern="0" kumimoji="0" lang="en-US" noProof="0" normalizeH="0" spc="0" strike="noStrike" u="none" smtClean="0">
                <a:ln>
                  <a:noFill/>
                </a:ln>
                <a:solidFill>
                  <a:sysClr lastClr="FFFFFF" val="window"/>
                </a:solidFill>
                <a:effectLst/>
                <a:uLnTx/>
                <a:uFillTx/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1050031" name="圆角矩形 9"/>
            <p:cNvSpPr/>
            <p:nvPr/>
          </p:nvSpPr>
          <p:spPr>
            <a:xfrm rot="20248206">
              <a:off x="6283959" y="2633656"/>
              <a:ext cx="961633" cy="684647"/>
            </a:xfrm>
            <a:custGeom>
              <a:avLst/>
              <a:ahLst/>
              <a:rect l="l" t="t" r="r" b="b"/>
              <a:pathLst>
                <a:path w="1470269" h="1046776">
                  <a:moveTo>
                    <a:pt x="0" y="0"/>
                  </a:moveTo>
                  <a:lnTo>
                    <a:pt x="1470269" y="609904"/>
                  </a:lnTo>
                  <a:lnTo>
                    <a:pt x="1470269" y="868403"/>
                  </a:lnTo>
                  <a:cubicBezTo>
                    <a:pt x="1470269" y="966916"/>
                    <a:pt x="1390409" y="1046776"/>
                    <a:pt x="1291896" y="1046776"/>
                  </a:cubicBezTo>
                  <a:lnTo>
                    <a:pt x="178373" y="1046776"/>
                  </a:lnTo>
                  <a:cubicBezTo>
                    <a:pt x="79860" y="1046776"/>
                    <a:pt x="0" y="966916"/>
                    <a:pt x="0" y="868403"/>
                  </a:cubicBezTo>
                  <a:close/>
                </a:path>
              </a:pathLst>
            </a:custGeom>
            <a:solidFill>
              <a:srgbClr val="FFFFFF">
                <a:alpha val="67843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 rtlCol="0"/>
            <a:lstStyle>
              <a:defPPr>
                <a:defRPr lang="zh-CN"/>
              </a:defPPr>
              <a:lvl1pPr algn="l" fontAlgn="base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algn="l" fontAlgn="base" marL="4572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algn="l" fontAlgn="base" marL="9144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algn="l" fontAlgn="base" marL="13716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algn="l" fontAlgn="base" marL="18288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algn="l" defTabSz="914400" eaLnBrk="1" hangingPunct="1" latinLnBrk="0" marL="22860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algn="l" defTabSz="914400" eaLnBrk="1" hangingPunct="1" latinLnBrk="0" marL="27432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algn="l" defTabSz="914400" eaLnBrk="1" hangingPunct="1" latinLnBrk="0" marL="32004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algn="l" defTabSz="914400" eaLnBrk="1" hangingPunct="1" latinLnBrk="0" marL="36576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 defTabSz="914400" eaLnBrk="1" fontAlgn="auto" hangingPunct="1" indent="0" latinLnBrk="0" lvl="0" marL="0" marR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altLang="en-US" baseline="0" b="0" cap="none" sz="1800" i="0" kern="0" kumimoji="0" lang="zh-CN" noProof="0" normalizeH="0" spc="0" strike="noStrike" u="none">
                <a:ln>
                  <a:noFill/>
                </a:ln>
                <a:solidFill>
                  <a:sysClr lastClr="FFFFFF" val="window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050032" name=""/>
          <p:cNvSpPr txBox="1"/>
          <p:nvPr/>
        </p:nvSpPr>
        <p:spPr>
          <a:xfrm>
            <a:off x="5769879" y="647840"/>
            <a:ext cx="10119047" cy="1285241"/>
          </a:xfrm>
          <a:prstGeom prst="rect"/>
          <a:ln w="63500">
            <a:solidFill>
              <a:srgbClr val="FFC000"/>
            </a:solidFill>
            <a:prstDash val="solid"/>
          </a:ln>
        </p:spPr>
        <p:txBody>
          <a:bodyPr rtlCol="0" wrap="square">
            <a:spAutoFit/>
          </a:bodyPr>
          <a:p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শ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ব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্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দ</a:t>
            </a:r>
            <a:r>
              <a:rPr altLang="en-US" sz="80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দ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ি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য়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ে</a:t>
            </a:r>
            <a:r>
              <a:rPr altLang="en-US" sz="80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ব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ক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্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য</a:t>
            </a:r>
            <a:r>
              <a:rPr altLang="en-US" sz="80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ব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ল</a:t>
            </a:r>
            <a:endParaRPr sz="2800" lang="en-GB">
              <a:solidFill>
                <a:srgbClr val="000000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</p:txBody>
      </p:sp>
      <p:sp>
        <p:nvSpPr>
          <p:cNvPr id="1050033" name=""/>
          <p:cNvSpPr txBox="1"/>
          <p:nvPr/>
        </p:nvSpPr>
        <p:spPr>
          <a:xfrm>
            <a:off x="7826072" y="2116181"/>
            <a:ext cx="6782957" cy="7622539"/>
          </a:xfrm>
          <a:prstGeom prst="rect"/>
          <a:solidFill>
            <a:srgbClr val="99CCFF"/>
          </a:solidFill>
        </p:spPr>
        <p:txBody>
          <a:bodyPr rtlCol="0" wrap="square">
            <a:spAutoFit/>
          </a:bodyPr>
          <a:p>
            <a:r>
              <a:rPr altLang="en-US" sz="9600" lang="en-GB">
                <a:solidFill>
                  <a:srgbClr val="000000"/>
                </a:solidFill>
              </a:rPr>
              <a:t>হ</a:t>
            </a:r>
            <a:r>
              <a:rPr altLang="en-US" sz="9600" lang="en-GB">
                <a:solidFill>
                  <a:srgbClr val="000000"/>
                </a:solidFill>
              </a:rPr>
              <a:t>ল</a:t>
            </a:r>
            <a:r>
              <a:rPr altLang="en-US" sz="9600" lang="en-GB">
                <a:solidFill>
                  <a:srgbClr val="000000"/>
                </a:solidFill>
              </a:rPr>
              <a:t>ু</a:t>
            </a:r>
            <a:r>
              <a:rPr altLang="en-US" sz="9600" lang="en-GB">
                <a:solidFill>
                  <a:srgbClr val="000000"/>
                </a:solidFill>
              </a:rPr>
              <a:t>দ</a:t>
            </a:r>
            <a:r>
              <a:rPr altLang="en-US" sz="9600" lang="en-US">
                <a:solidFill>
                  <a:srgbClr val="000000"/>
                </a:solidFill>
              </a:rPr>
              <a:t> </a:t>
            </a:r>
            <a:endParaRPr sz="11500" lang="en-GB">
              <a:solidFill>
                <a:srgbClr val="000000"/>
              </a:solidFill>
            </a:endParaRPr>
          </a:p>
          <a:p>
            <a:r>
              <a:rPr altLang="en-US" sz="9600" lang="en-GB">
                <a:solidFill>
                  <a:srgbClr val="000000"/>
                </a:solidFill>
              </a:rPr>
              <a:t>ল</a:t>
            </a:r>
            <a:r>
              <a:rPr altLang="en-US" sz="9600" lang="en-GB">
                <a:solidFill>
                  <a:srgbClr val="000000"/>
                </a:solidFill>
              </a:rPr>
              <a:t>া</a:t>
            </a:r>
            <a:r>
              <a:rPr altLang="en-US" sz="9600" lang="en-GB">
                <a:solidFill>
                  <a:srgbClr val="000000"/>
                </a:solidFill>
              </a:rPr>
              <a:t>ল</a:t>
            </a:r>
            <a:r>
              <a:rPr altLang="en-US" sz="9600" lang="en-US">
                <a:solidFill>
                  <a:srgbClr val="000000"/>
                </a:solidFill>
              </a:rPr>
              <a:t> </a:t>
            </a:r>
            <a:endParaRPr sz="11500" lang="en-GB">
              <a:solidFill>
                <a:srgbClr val="000000"/>
              </a:solidFill>
            </a:endParaRPr>
          </a:p>
          <a:p>
            <a:r>
              <a:rPr altLang="en-US" sz="9600" lang="en-GB">
                <a:solidFill>
                  <a:srgbClr val="000000"/>
                </a:solidFill>
              </a:rPr>
              <a:t>স</a:t>
            </a:r>
            <a:r>
              <a:rPr altLang="en-US" sz="9600" lang="en-GB">
                <a:solidFill>
                  <a:srgbClr val="000000"/>
                </a:solidFill>
              </a:rPr>
              <a:t>ব</a:t>
            </a:r>
            <a:r>
              <a:rPr altLang="en-US" sz="9600" lang="en-GB">
                <a:solidFill>
                  <a:srgbClr val="000000"/>
                </a:solidFill>
              </a:rPr>
              <a:t>ু</a:t>
            </a:r>
            <a:r>
              <a:rPr altLang="en-US" sz="9600" lang="en-GB">
                <a:solidFill>
                  <a:srgbClr val="000000"/>
                </a:solidFill>
              </a:rPr>
              <a:t>জ</a:t>
            </a:r>
            <a:r>
              <a:rPr altLang="en-US" sz="9600" lang="en-US">
                <a:solidFill>
                  <a:srgbClr val="000000"/>
                </a:solidFill>
              </a:rPr>
              <a:t> </a:t>
            </a:r>
            <a:endParaRPr sz="11500" lang="en-GB">
              <a:solidFill>
                <a:srgbClr val="000000"/>
              </a:solidFill>
            </a:endParaRPr>
          </a:p>
          <a:p>
            <a:r>
              <a:rPr altLang="en-US" sz="9600" lang="en-GB">
                <a:solidFill>
                  <a:srgbClr val="000000"/>
                </a:solidFill>
              </a:rPr>
              <a:t>ম</a:t>
            </a:r>
            <a:r>
              <a:rPr altLang="en-US" sz="9600" lang="en-GB">
                <a:solidFill>
                  <a:srgbClr val="000000"/>
                </a:solidFill>
              </a:rPr>
              <a:t>য়</a:t>
            </a:r>
            <a:r>
              <a:rPr altLang="en-US" sz="9600" lang="en-GB">
                <a:solidFill>
                  <a:srgbClr val="000000"/>
                </a:solidFill>
              </a:rPr>
              <a:t>ূ</a:t>
            </a:r>
            <a:r>
              <a:rPr altLang="en-US" sz="9600" lang="en-GB">
                <a:solidFill>
                  <a:srgbClr val="000000"/>
                </a:solidFill>
              </a:rPr>
              <a:t>র</a:t>
            </a:r>
            <a:endParaRPr sz="11500" lang="en-GB">
              <a:solidFill>
                <a:srgbClr val="000000"/>
              </a:solidFill>
            </a:endParaRPr>
          </a:p>
          <a:p>
            <a:r>
              <a:rPr altLang="en-US" sz="9600" lang="en-GB">
                <a:solidFill>
                  <a:srgbClr val="000000"/>
                </a:solidFill>
              </a:rPr>
              <a:t>ত</a:t>
            </a:r>
            <a:r>
              <a:rPr altLang="en-US" sz="9600" lang="en-GB">
                <a:solidFill>
                  <a:srgbClr val="000000"/>
                </a:solidFill>
              </a:rPr>
              <a:t>ৃ</a:t>
            </a:r>
            <a:r>
              <a:rPr altLang="en-US" sz="9600" lang="en-GB">
                <a:solidFill>
                  <a:srgbClr val="000000"/>
                </a:solidFill>
              </a:rPr>
              <a:t>ণ</a:t>
            </a:r>
            <a:endParaRPr sz="11500" lang="en-GB">
              <a:solidFill>
                <a:srgbClr val="000000"/>
              </a:solidFill>
            </a:endParaRPr>
          </a:p>
          <a:p>
            <a:endParaRPr sz="2800"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2000">
        <p:blinds dir="ver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3" name="图片 189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7680615" y="4671549"/>
            <a:ext cx="9661962" cy="5608806"/>
          </a:xfrm>
          <a:prstGeom prst="rect"/>
          <a:scene3d>
            <a:camera prst="orthographicFront">
              <a:rot lat="0" lon="10800000" rev="0"/>
            </a:camera>
            <a:lightRig dir="t" rig="threePt"/>
          </a:scene3d>
        </p:spPr>
      </p:pic>
      <p:sp>
        <p:nvSpPr>
          <p:cNvPr id="1050034" name="平行四边形 155"/>
          <p:cNvSpPr/>
          <p:nvPr/>
        </p:nvSpPr>
        <p:spPr>
          <a:xfrm>
            <a:off x="10442581" y="2254239"/>
            <a:ext cx="7845419" cy="8029891"/>
          </a:xfrm>
          <a:custGeom>
            <a:avLst/>
            <a:gdLst>
              <a:gd name="connsiteX0" fmla="*/ 0 w 8763000"/>
              <a:gd name="connsiteY0" fmla="*/ 8029891 h 8029891"/>
              <a:gd name="connsiteX1" fmla="*/ 4625779 w 8763000"/>
              <a:gd name="connsiteY1" fmla="*/ 0 h 8029891"/>
              <a:gd name="connsiteX2" fmla="*/ 8763000 w 8763000"/>
              <a:gd name="connsiteY2" fmla="*/ 0 h 8029891"/>
              <a:gd name="connsiteX3" fmla="*/ 4137221 w 8763000"/>
              <a:gd name="connsiteY3" fmla="*/ 8029891 h 8029891"/>
              <a:gd name="connsiteX4" fmla="*/ 0 w 8763000"/>
              <a:gd name="connsiteY4" fmla="*/ 8029891 h 8029891"/>
              <a:gd name="connsiteX0-1" fmla="*/ 0 w 8763000"/>
              <a:gd name="connsiteY0-2" fmla="*/ 8029891 h 8029891"/>
              <a:gd name="connsiteX1-3" fmla="*/ 4625779 w 8763000"/>
              <a:gd name="connsiteY1-4" fmla="*/ 0 h 8029891"/>
              <a:gd name="connsiteX2-5" fmla="*/ 8763000 w 8763000"/>
              <a:gd name="connsiteY2-6" fmla="*/ 0 h 8029891"/>
              <a:gd name="connsiteX3-7" fmla="*/ 4243546 w 8763000"/>
              <a:gd name="connsiteY3-8" fmla="*/ 8008626 h 8029891"/>
              <a:gd name="connsiteX4-9" fmla="*/ 0 w 8763000"/>
              <a:gd name="connsiteY4-10" fmla="*/ 8029891 h 80298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8763000" h="8029891">
                <a:moveTo>
                  <a:pt x="0" y="8029891"/>
                </a:moveTo>
                <a:lnTo>
                  <a:pt x="4625779" y="0"/>
                </a:lnTo>
                <a:lnTo>
                  <a:pt x="8763000" y="0"/>
                </a:lnTo>
                <a:lnTo>
                  <a:pt x="4243546" y="8008626"/>
                </a:lnTo>
                <a:lnTo>
                  <a:pt x="0" y="8029891"/>
                </a:lnTo>
                <a:close/>
              </a:path>
            </a:pathLst>
          </a:custGeom>
          <a:solidFill>
            <a:schemeClr val="tx1">
              <a:lumMod val="75000"/>
              <a:lumOff val="25000"/>
              <a:alpha val="60000"/>
            </a:schemeClr>
          </a:solidFill>
          <a:ln>
            <a:noFill/>
          </a:ln>
          <a:scene3d>
            <a:camera prst="orthographicFront">
              <a:rot lat="0" lon="10800000" rev="0"/>
            </a:camera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50035" name="矩形 3"/>
          <p:cNvSpPr/>
          <p:nvPr/>
        </p:nvSpPr>
        <p:spPr>
          <a:xfrm>
            <a:off x="0" y="-6351"/>
            <a:ext cx="7110226" cy="10286705"/>
          </a:xfrm>
          <a:custGeom>
            <a:avLst/>
            <a:gdLst>
              <a:gd name="connsiteX0" fmla="*/ 0 w 7110226"/>
              <a:gd name="connsiteY0" fmla="*/ 0 h 10286705"/>
              <a:gd name="connsiteX1" fmla="*/ 7110226 w 7110226"/>
              <a:gd name="connsiteY1" fmla="*/ 0 h 10286705"/>
              <a:gd name="connsiteX2" fmla="*/ 7110226 w 7110226"/>
              <a:gd name="connsiteY2" fmla="*/ 10286705 h 10286705"/>
              <a:gd name="connsiteX3" fmla="*/ 0 w 7110226"/>
              <a:gd name="connsiteY3" fmla="*/ 10286705 h 10286705"/>
              <a:gd name="connsiteX4" fmla="*/ 0 w 7110226"/>
              <a:gd name="connsiteY4" fmla="*/ 0 h 10286705"/>
              <a:gd name="connsiteX0-1" fmla="*/ 0 w 7110226"/>
              <a:gd name="connsiteY0-2" fmla="*/ 0 h 10286705"/>
              <a:gd name="connsiteX1-3" fmla="*/ 7110226 w 7110226"/>
              <a:gd name="connsiteY1-4" fmla="*/ 0 h 10286705"/>
              <a:gd name="connsiteX2-5" fmla="*/ 4001266 w 7110226"/>
              <a:gd name="connsiteY2-6" fmla="*/ 10286705 h 10286705"/>
              <a:gd name="connsiteX3-7" fmla="*/ 0 w 7110226"/>
              <a:gd name="connsiteY3-8" fmla="*/ 10286705 h 10286705"/>
              <a:gd name="connsiteX4-9" fmla="*/ 0 w 7110226"/>
              <a:gd name="connsiteY4-10" fmla="*/ 0 h 1028670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110226" h="10286705">
                <a:moveTo>
                  <a:pt x="0" y="0"/>
                </a:moveTo>
                <a:lnTo>
                  <a:pt x="7110226" y="0"/>
                </a:lnTo>
                <a:lnTo>
                  <a:pt x="4001266" y="10286705"/>
                </a:lnTo>
                <a:lnTo>
                  <a:pt x="0" y="10286705"/>
                </a:lnTo>
                <a:lnTo>
                  <a:pt x="0" y="0"/>
                </a:lnTo>
                <a:close/>
              </a:path>
            </a:pathLst>
          </a:custGeom>
          <a:solidFill>
            <a:srgbClr val="F02424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50036" name="矩形 4"/>
          <p:cNvSpPr/>
          <p:nvPr/>
        </p:nvSpPr>
        <p:spPr>
          <a:xfrm>
            <a:off x="4684033" y="5381133"/>
            <a:ext cx="1862918" cy="2679024"/>
          </a:xfrm>
          <a:custGeom>
            <a:avLst/>
            <a:gdLst>
              <a:gd name="connsiteX0" fmla="*/ 0 w 914400"/>
              <a:gd name="connsiteY0" fmla="*/ 0 h 2494462"/>
              <a:gd name="connsiteX1" fmla="*/ 914400 w 914400"/>
              <a:gd name="connsiteY1" fmla="*/ 0 h 2494462"/>
              <a:gd name="connsiteX2" fmla="*/ 914400 w 914400"/>
              <a:gd name="connsiteY2" fmla="*/ 2494462 h 2494462"/>
              <a:gd name="connsiteX3" fmla="*/ 0 w 914400"/>
              <a:gd name="connsiteY3" fmla="*/ 2494462 h 2494462"/>
              <a:gd name="connsiteX4" fmla="*/ 0 w 914400"/>
              <a:gd name="connsiteY4" fmla="*/ 0 h 2494462"/>
              <a:gd name="connsiteX0-1" fmla="*/ 744279 w 1658679"/>
              <a:gd name="connsiteY0-2" fmla="*/ 0 h 2685848"/>
              <a:gd name="connsiteX1-3" fmla="*/ 1658679 w 1658679"/>
              <a:gd name="connsiteY1-4" fmla="*/ 0 h 2685848"/>
              <a:gd name="connsiteX2-5" fmla="*/ 1658679 w 1658679"/>
              <a:gd name="connsiteY2-6" fmla="*/ 2494462 h 2685848"/>
              <a:gd name="connsiteX3-7" fmla="*/ 0 w 1658679"/>
              <a:gd name="connsiteY3-8" fmla="*/ 2685848 h 2685848"/>
              <a:gd name="connsiteX4-9" fmla="*/ 744279 w 1658679"/>
              <a:gd name="connsiteY4-10" fmla="*/ 0 h 2685848"/>
              <a:gd name="connsiteX0-11" fmla="*/ 744279 w 2509283"/>
              <a:gd name="connsiteY0-12" fmla="*/ 0 h 2685848"/>
              <a:gd name="connsiteX1-13" fmla="*/ 1658679 w 2509283"/>
              <a:gd name="connsiteY1-14" fmla="*/ 0 h 2685848"/>
              <a:gd name="connsiteX2-15" fmla="*/ 2509283 w 2509283"/>
              <a:gd name="connsiteY2-16" fmla="*/ 2622053 h 2685848"/>
              <a:gd name="connsiteX3-17" fmla="*/ 0 w 2509283"/>
              <a:gd name="connsiteY3-18" fmla="*/ 2685848 h 2685848"/>
              <a:gd name="connsiteX4-19" fmla="*/ 744279 w 2509283"/>
              <a:gd name="connsiteY4-20" fmla="*/ 0 h 2685848"/>
              <a:gd name="connsiteX0-21" fmla="*/ 744279 w 1658679"/>
              <a:gd name="connsiteY0-22" fmla="*/ 0 h 2685848"/>
              <a:gd name="connsiteX1-23" fmla="*/ 1658679 w 1658679"/>
              <a:gd name="connsiteY1-24" fmla="*/ 0 h 2685848"/>
              <a:gd name="connsiteX2-25" fmla="*/ 1531087 w 1658679"/>
              <a:gd name="connsiteY2-26" fmla="*/ 2643318 h 2685848"/>
              <a:gd name="connsiteX3-27" fmla="*/ 0 w 1658679"/>
              <a:gd name="connsiteY3-28" fmla="*/ 2685848 h 2685848"/>
              <a:gd name="connsiteX4-29" fmla="*/ 744279 w 1658679"/>
              <a:gd name="connsiteY4-30" fmla="*/ 0 h 2685848"/>
              <a:gd name="connsiteX0-31" fmla="*/ 744279 w 1658679"/>
              <a:gd name="connsiteY0-32" fmla="*/ 0 h 2685848"/>
              <a:gd name="connsiteX1-33" fmla="*/ 1658679 w 1658679"/>
              <a:gd name="connsiteY1-34" fmla="*/ 0 h 2685848"/>
              <a:gd name="connsiteX2-35" fmla="*/ 1531087 w 1658679"/>
              <a:gd name="connsiteY2-36" fmla="*/ 2643318 h 2685848"/>
              <a:gd name="connsiteX3-37" fmla="*/ 0 w 1658679"/>
              <a:gd name="connsiteY3-38" fmla="*/ 2685848 h 2685848"/>
              <a:gd name="connsiteX4-39" fmla="*/ 744279 w 1658679"/>
              <a:gd name="connsiteY4-40" fmla="*/ 0 h 2685848"/>
              <a:gd name="connsiteX0-41" fmla="*/ 744279 w 1828798"/>
              <a:gd name="connsiteY0-42" fmla="*/ 0 h 2685848"/>
              <a:gd name="connsiteX1-43" fmla="*/ 1658679 w 1828798"/>
              <a:gd name="connsiteY1-44" fmla="*/ 0 h 2685848"/>
              <a:gd name="connsiteX2-45" fmla="*/ 1828798 w 1828798"/>
              <a:gd name="connsiteY2-46" fmla="*/ 2196751 h 2685848"/>
              <a:gd name="connsiteX3-47" fmla="*/ 0 w 1828798"/>
              <a:gd name="connsiteY3-48" fmla="*/ 2685848 h 2685848"/>
              <a:gd name="connsiteX4-49" fmla="*/ 744279 w 1828798"/>
              <a:gd name="connsiteY4-50" fmla="*/ 0 h 2685848"/>
              <a:gd name="connsiteX0-51" fmla="*/ 778399 w 1862918"/>
              <a:gd name="connsiteY0-52" fmla="*/ 0 h 2665376"/>
              <a:gd name="connsiteX1-53" fmla="*/ 1692799 w 1862918"/>
              <a:gd name="connsiteY1-54" fmla="*/ 0 h 2665376"/>
              <a:gd name="connsiteX2-55" fmla="*/ 1862918 w 1862918"/>
              <a:gd name="connsiteY2-56" fmla="*/ 2196751 h 2665376"/>
              <a:gd name="connsiteX3-57" fmla="*/ 0 w 1862918"/>
              <a:gd name="connsiteY3-58" fmla="*/ 2665376 h 2665376"/>
              <a:gd name="connsiteX4-59" fmla="*/ 778399 w 1862918"/>
              <a:gd name="connsiteY4-60" fmla="*/ 0 h 2665376"/>
              <a:gd name="connsiteX0-61" fmla="*/ 798870 w 1862918"/>
              <a:gd name="connsiteY0-62" fmla="*/ 0 h 2679024"/>
              <a:gd name="connsiteX1-63" fmla="*/ 1692799 w 1862918"/>
              <a:gd name="connsiteY1-64" fmla="*/ 13648 h 2679024"/>
              <a:gd name="connsiteX2-65" fmla="*/ 1862918 w 1862918"/>
              <a:gd name="connsiteY2-66" fmla="*/ 2210399 h 2679024"/>
              <a:gd name="connsiteX3-67" fmla="*/ 0 w 1862918"/>
              <a:gd name="connsiteY3-68" fmla="*/ 2679024 h 2679024"/>
              <a:gd name="connsiteX4-69" fmla="*/ 798870 w 1862918"/>
              <a:gd name="connsiteY4-70" fmla="*/ 0 h 267902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62918" h="2679024">
                <a:moveTo>
                  <a:pt x="798870" y="0"/>
                </a:moveTo>
                <a:lnTo>
                  <a:pt x="1692799" y="13648"/>
                </a:lnTo>
                <a:lnTo>
                  <a:pt x="1862918" y="2210399"/>
                </a:lnTo>
                <a:lnTo>
                  <a:pt x="0" y="2679024"/>
                </a:lnTo>
                <a:lnTo>
                  <a:pt x="798870" y="0"/>
                </a:lnTo>
                <a:close/>
              </a:path>
            </a:pathLst>
          </a:custGeom>
          <a:solidFill>
            <a:srgbClr val="252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grpSp>
        <p:nvGrpSpPr>
          <p:cNvPr id="212" name="组合 148"/>
          <p:cNvGrpSpPr/>
          <p:nvPr/>
        </p:nvGrpSpPr>
        <p:grpSpPr>
          <a:xfrm rot="17578762">
            <a:off x="5055799" y="-1674434"/>
            <a:ext cx="13219154" cy="13342186"/>
            <a:chOff x="6054542" y="1918367"/>
            <a:chExt cx="1191050" cy="1420766"/>
          </a:xfrm>
        </p:grpSpPr>
        <p:grpSp>
          <p:nvGrpSpPr>
            <p:cNvPr id="213" name="组合 110"/>
            <p:cNvGrpSpPr/>
            <p:nvPr/>
          </p:nvGrpSpPr>
          <p:grpSpPr>
            <a:xfrm rot="20248206">
              <a:off x="6141839" y="1918367"/>
              <a:ext cx="961633" cy="1420766"/>
              <a:chOff x="1403648" y="1037119"/>
              <a:chExt cx="1803331" cy="2823929"/>
            </a:xfrm>
          </p:grpSpPr>
          <p:sp>
            <p:nvSpPr>
              <p:cNvPr id="1050037" name="圆角矩形 146"/>
              <p:cNvSpPr/>
              <p:nvPr/>
            </p:nvSpPr>
            <p:spPr>
              <a:xfrm>
                <a:off x="1403648" y="1052736"/>
                <a:ext cx="1803331" cy="2808312"/>
              </a:xfrm>
              <a:prstGeom prst="roundRect">
                <a:avLst>
                  <a:gd name="adj" fmla="val 12132"/>
                </a:avLst>
              </a:prstGeom>
              <a:solidFill>
                <a:srgbClr val="8DB529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 rtlCol="0"/>
              <a:lstStyle>
                <a:defPPr>
                  <a:defRPr lang="zh-CN"/>
                </a:defPPr>
                <a:lvl1pPr algn="l" fontAlgn="base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algn="l" fontAlgn="base" marL="4572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algn="l" fontAlgn="base" marL="9144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algn="l" fontAlgn="base" marL="13716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algn="l" fontAlgn="base" marL="18288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algn="l" defTabSz="914400" eaLnBrk="1" hangingPunct="1" latinLnBrk="0" marL="22860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algn="l" defTabSz="914400" eaLnBrk="1" hangingPunct="1" latinLnBrk="0" marL="27432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algn="l" defTabSz="914400" eaLnBrk="1" hangingPunct="1" latinLnBrk="0" marL="32004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algn="l" defTabSz="914400" eaLnBrk="1" hangingPunct="1" latinLnBrk="0" marL="36576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 defTabSz="914400" eaLnBrk="1" fontAlgn="auto" hangingPunct="1" indent="0" latinLnBrk="0" lvl="0" marL="0" marR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altLang="en-US" baseline="0" b="0" cap="none" sz="1800" i="0" kern="0" kumimoji="0" lang="zh-CN" noProof="0" normalizeH="0" spc="0" strike="noStrike" u="none">
                  <a:ln>
                    <a:noFill/>
                  </a:ln>
                  <a:solidFill>
                    <a:sysClr lastClr="FFFFFF" val="window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50038" name="圆角矩形 147"/>
              <p:cNvSpPr/>
              <p:nvPr/>
            </p:nvSpPr>
            <p:spPr>
              <a:xfrm>
                <a:off x="2119845" y="1037119"/>
                <a:ext cx="1057939" cy="2765860"/>
              </a:xfrm>
              <a:prstGeom prst="roundRect">
                <a:avLst>
                  <a:gd name="adj" fmla="val 12132"/>
                </a:avLst>
              </a:prstGeom>
              <a:solidFill>
                <a:srgbClr val="F02424"/>
              </a:solidFill>
              <a:ln w="25400" cap="flat" cmpd="sng" algn="ctr">
                <a:solidFill>
                  <a:sysClr lastClr="FFFFFF" val="window"/>
                </a:solidFill>
                <a:prstDash val="solid"/>
              </a:ln>
              <a:effectLst/>
            </p:spPr>
            <p:txBody>
              <a:bodyPr anchor="ctr" rtlCol="0"/>
              <a:lstStyle>
                <a:defPPr>
                  <a:defRPr lang="zh-CN"/>
                </a:defPPr>
                <a:lvl1pPr algn="l" fontAlgn="base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algn="l" fontAlgn="base" marL="4572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algn="l" fontAlgn="base" marL="9144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algn="l" fontAlgn="base" marL="13716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algn="l" fontAlgn="base" marL="18288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algn="l" defTabSz="914400" eaLnBrk="1" hangingPunct="1" latinLnBrk="0" marL="22860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algn="l" defTabSz="914400" eaLnBrk="1" hangingPunct="1" latinLnBrk="0" marL="27432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algn="l" defTabSz="914400" eaLnBrk="1" hangingPunct="1" latinLnBrk="0" marL="32004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algn="l" defTabSz="914400" eaLnBrk="1" hangingPunct="1" latinLnBrk="0" marL="36576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 defTabSz="914400" eaLnBrk="1" fontAlgn="auto" hangingPunct="1" indent="0" latinLnBrk="0" lvl="0" marL="0" marR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altLang="en-US" baseline="0" b="0" cap="none" sz="1800" i="0" kern="0" kumimoji="0" lang="zh-CN" noProof="0" normalizeH="0" spc="0" strike="noStrike" u="none">
                  <a:ln>
                    <a:noFill/>
                  </a:ln>
                  <a:solidFill>
                    <a:sysClr lastClr="FFFFFF" val="window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050039" name="TextBox 42"/>
            <p:cNvSpPr txBox="1"/>
            <p:nvPr/>
          </p:nvSpPr>
          <p:spPr>
            <a:xfrm rot="20248206">
              <a:off x="6054542" y="2363334"/>
              <a:ext cx="829980" cy="190821"/>
            </a:xfrm>
            <a:prstGeom prst="rect"/>
            <a:noFill/>
          </p:spPr>
          <p:txBody>
            <a:bodyPr rtlCol="0" wrap="square">
              <a:spAutoFit/>
            </a:bodyPr>
            <a:lstStyle>
              <a:defPPr>
                <a:defRPr lang="zh-CN"/>
              </a:defPPr>
              <a:lvl1pPr algn="l" fontAlgn="base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algn="l" fontAlgn="base" marL="4572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algn="l" fontAlgn="base" marL="9144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algn="l" fontAlgn="base" marL="13716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algn="l" fontAlgn="base" marL="18288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algn="l" defTabSz="914400" eaLnBrk="1" hangingPunct="1" latinLnBrk="0" marL="22860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algn="l" defTabSz="914400" eaLnBrk="1" hangingPunct="1" latinLnBrk="0" marL="27432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algn="l" defTabSz="914400" eaLnBrk="1" hangingPunct="1" latinLnBrk="0" marL="32004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algn="l" defTabSz="914400" eaLnBrk="1" hangingPunct="1" latinLnBrk="0" marL="36576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just" defTabSz="914400" eaLnBrk="1" fontAlgn="auto" hangingPunct="1" indent="0" latinLnBrk="0" lvl="0" marL="0" marR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altLang="zh-CN" baseline="0" b="1" cap="none" dirty="0" sz="8800" i="0" kern="0" kumimoji="0" lang="en-US" noProof="0" normalizeH="0" spc="0" strike="noStrike" u="none" smtClean="0">
                <a:ln>
                  <a:noFill/>
                </a:ln>
                <a:solidFill>
                  <a:sysClr lastClr="FFFFFF" val="window"/>
                </a:solidFill>
                <a:effectLst/>
                <a:uLnTx/>
                <a:uFillTx/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1050040" name="圆角矩形 9"/>
            <p:cNvSpPr/>
            <p:nvPr/>
          </p:nvSpPr>
          <p:spPr>
            <a:xfrm rot="20248206">
              <a:off x="6283959" y="2633656"/>
              <a:ext cx="961633" cy="684647"/>
            </a:xfrm>
            <a:custGeom>
              <a:avLst/>
              <a:ahLst/>
              <a:rect l="l" t="t" r="r" b="b"/>
              <a:pathLst>
                <a:path w="1470269" h="1046776">
                  <a:moveTo>
                    <a:pt x="0" y="0"/>
                  </a:moveTo>
                  <a:lnTo>
                    <a:pt x="1470269" y="609904"/>
                  </a:lnTo>
                  <a:lnTo>
                    <a:pt x="1470269" y="868403"/>
                  </a:lnTo>
                  <a:cubicBezTo>
                    <a:pt x="1470269" y="966916"/>
                    <a:pt x="1390409" y="1046776"/>
                    <a:pt x="1291896" y="1046776"/>
                  </a:cubicBezTo>
                  <a:lnTo>
                    <a:pt x="178373" y="1046776"/>
                  </a:lnTo>
                  <a:cubicBezTo>
                    <a:pt x="79860" y="1046776"/>
                    <a:pt x="0" y="966916"/>
                    <a:pt x="0" y="868403"/>
                  </a:cubicBezTo>
                  <a:close/>
                </a:path>
              </a:pathLst>
            </a:custGeom>
            <a:solidFill>
              <a:srgbClr val="FFFFFF">
                <a:alpha val="67843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 rtlCol="0"/>
            <a:lstStyle>
              <a:defPPr>
                <a:defRPr lang="zh-CN"/>
              </a:defPPr>
              <a:lvl1pPr algn="l" fontAlgn="base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algn="l" fontAlgn="base" marL="4572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algn="l" fontAlgn="base" marL="9144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algn="l" fontAlgn="base" marL="13716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algn="l" fontAlgn="base" marL="18288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algn="l" defTabSz="914400" eaLnBrk="1" hangingPunct="1" latinLnBrk="0" marL="22860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algn="l" defTabSz="914400" eaLnBrk="1" hangingPunct="1" latinLnBrk="0" marL="27432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algn="l" defTabSz="914400" eaLnBrk="1" hangingPunct="1" latinLnBrk="0" marL="32004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algn="l" defTabSz="914400" eaLnBrk="1" hangingPunct="1" latinLnBrk="0" marL="36576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 defTabSz="914400" eaLnBrk="1" fontAlgn="auto" hangingPunct="1" indent="0" latinLnBrk="0" lvl="0" marL="0" marR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altLang="en-US" baseline="0" b="0" cap="none" sz="1800" i="0" kern="0" kumimoji="0" lang="zh-CN" noProof="0" normalizeH="0" spc="0" strike="noStrike" u="none">
                <a:ln>
                  <a:noFill/>
                </a:ln>
                <a:solidFill>
                  <a:sysClr lastClr="FFFFFF" val="window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050041" name=""/>
          <p:cNvSpPr txBox="1"/>
          <p:nvPr/>
        </p:nvSpPr>
        <p:spPr>
          <a:xfrm>
            <a:off x="8511594" y="251522"/>
            <a:ext cx="6853185" cy="1399541"/>
          </a:xfrm>
          <a:prstGeom prst="rect"/>
          <a:ln>
            <a:solidFill>
              <a:srgbClr val="02A5E3"/>
            </a:solidFill>
            <a:prstDash val="solid"/>
          </a:ln>
        </p:spPr>
        <p:txBody>
          <a:bodyPr rtlCol="0" wrap="square">
            <a:spAutoFit/>
          </a:bodyPr>
          <a:p>
            <a:r>
              <a:rPr altLang="en-US" sz="8800" lang="en-GB">
                <a:solidFill>
                  <a:srgbClr val="00008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দ</a:t>
            </a:r>
            <a:r>
              <a:rPr altLang="en-US" sz="8800" lang="en-GB">
                <a:solidFill>
                  <a:srgbClr val="00008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ল</a:t>
            </a:r>
            <a:r>
              <a:rPr altLang="en-US" sz="8800" lang="en-GB">
                <a:solidFill>
                  <a:srgbClr val="00008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ী</a:t>
            </a:r>
            <a:r>
              <a:rPr altLang="en-US" sz="8800" lang="en-GB">
                <a:solidFill>
                  <a:srgbClr val="00008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য়</a:t>
            </a:r>
            <a:r>
              <a:rPr altLang="en-US" sz="8800" lang="en-US">
                <a:solidFill>
                  <a:srgbClr val="00008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8800" lang="en-GB">
                <a:solidFill>
                  <a:srgbClr val="00008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ক</a:t>
            </a:r>
            <a:r>
              <a:rPr altLang="en-US" sz="8800" lang="en-GB">
                <a:solidFill>
                  <a:srgbClr val="00008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8800" lang="en-GB">
                <a:solidFill>
                  <a:srgbClr val="00008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জ</a:t>
            </a:r>
            <a:endParaRPr sz="2800" lang="en-GB">
              <a:solidFill>
                <a:srgbClr val="000080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</p:txBody>
      </p:sp>
      <p:sp>
        <p:nvSpPr>
          <p:cNvPr id="1050042" name=""/>
          <p:cNvSpPr txBox="1"/>
          <p:nvPr/>
        </p:nvSpPr>
        <p:spPr>
          <a:xfrm>
            <a:off x="6367710" y="2276578"/>
            <a:ext cx="8796711" cy="2479040"/>
          </a:xfrm>
          <a:prstGeom prst="rect"/>
          <a:gradFill rotWithShape="1">
            <a:gsLst>
              <a:gs pos="0">
                <a:srgbClr val="9EE256"/>
              </a:gs>
              <a:gs pos="100000">
                <a:srgbClr val="52762D"/>
              </a:gs>
            </a:gsLst>
            <a:lin ang="5400000" scaled="0"/>
          </a:gradFill>
        </p:spPr>
        <p:txBody>
          <a:bodyPr rtlCol="0" wrap="square">
            <a:spAutoFit/>
          </a:bodyPr>
          <a:p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প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ঠ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্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য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ং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শ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ট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ু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ক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ু</a:t>
            </a:r>
            <a:r>
              <a:rPr altLang="en-US" sz="80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ব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ন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ন</a:t>
            </a:r>
            <a:r>
              <a:rPr altLang="en-US" sz="80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ক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ে</a:t>
            </a:r>
            <a:r>
              <a:rPr altLang="en-US" sz="80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প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ড়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ব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ে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।</a:t>
            </a:r>
            <a:endParaRPr sz="2800" lang="en-GB">
              <a:solidFill>
                <a:srgbClr val="000000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2000">
        <p:blinds dir="ver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1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" name="组合 60"/>
          <p:cNvGrpSpPr/>
          <p:nvPr/>
        </p:nvGrpSpPr>
        <p:grpSpPr>
          <a:xfrm rot="5400000" flipV="1">
            <a:off x="-4315658" y="4307639"/>
            <a:ext cx="10299702" cy="1684420"/>
            <a:chOff x="0" y="-14541"/>
            <a:chExt cx="12192000" cy="1214437"/>
          </a:xfrm>
          <a:solidFill>
            <a:srgbClr val="F02424"/>
          </a:solidFill>
        </p:grpSpPr>
        <p:sp>
          <p:nvSpPr>
            <p:cNvPr id="1050043" name="等腰三角形 62"/>
            <p:cNvSpPr/>
            <p:nvPr/>
          </p:nvSpPr>
          <p:spPr>
            <a:xfrm rot="10800000">
              <a:off x="34131" y="759904"/>
              <a:ext cx="1811337" cy="439992"/>
            </a:xfrm>
            <a:prstGeom prst="triangle"/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HK"/>
            </a:p>
          </p:txBody>
        </p:sp>
        <p:sp>
          <p:nvSpPr>
            <p:cNvPr id="1050044" name="矩形 61"/>
            <p:cNvSpPr/>
            <p:nvPr/>
          </p:nvSpPr>
          <p:spPr>
            <a:xfrm>
              <a:off x="0" y="-14541"/>
              <a:ext cx="12192000" cy="1009650"/>
            </a:xfrm>
            <a:prstGeom prst="rect"/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HK"/>
            </a:p>
          </p:txBody>
        </p:sp>
      </p:grpSp>
      <p:sp>
        <p:nvSpPr>
          <p:cNvPr id="1050045" name="矩形 70"/>
          <p:cNvSpPr/>
          <p:nvPr/>
        </p:nvSpPr>
        <p:spPr>
          <a:xfrm>
            <a:off x="17961936" y="607033"/>
            <a:ext cx="304799" cy="828221"/>
          </a:xfrm>
          <a:prstGeom prst="rect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HK"/>
          </a:p>
        </p:txBody>
      </p:sp>
      <p:sp>
        <p:nvSpPr>
          <p:cNvPr id="1050046" name="矩形 71"/>
          <p:cNvSpPr/>
          <p:nvPr/>
        </p:nvSpPr>
        <p:spPr>
          <a:xfrm>
            <a:off x="17831306" y="607033"/>
            <a:ext cx="79828" cy="828221"/>
          </a:xfrm>
          <a:prstGeom prst="rect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HK"/>
          </a:p>
        </p:txBody>
      </p:sp>
      <p:grpSp>
        <p:nvGrpSpPr>
          <p:cNvPr id="216" name="组合 148"/>
          <p:cNvGrpSpPr/>
          <p:nvPr/>
        </p:nvGrpSpPr>
        <p:grpSpPr>
          <a:xfrm rot="17578762">
            <a:off x="5055799" y="-1674434"/>
            <a:ext cx="13219154" cy="13342186"/>
            <a:chOff x="6054542" y="1918367"/>
            <a:chExt cx="1191050" cy="1420766"/>
          </a:xfrm>
        </p:grpSpPr>
        <p:grpSp>
          <p:nvGrpSpPr>
            <p:cNvPr id="217" name="组合 110"/>
            <p:cNvGrpSpPr/>
            <p:nvPr/>
          </p:nvGrpSpPr>
          <p:grpSpPr>
            <a:xfrm rot="20248206">
              <a:off x="6141839" y="1918367"/>
              <a:ext cx="961633" cy="1420766"/>
              <a:chOff x="1403648" y="1037119"/>
              <a:chExt cx="1803331" cy="2823929"/>
            </a:xfrm>
          </p:grpSpPr>
          <p:sp>
            <p:nvSpPr>
              <p:cNvPr id="1050047" name="圆角矩形 146"/>
              <p:cNvSpPr/>
              <p:nvPr/>
            </p:nvSpPr>
            <p:spPr>
              <a:xfrm>
                <a:off x="1403648" y="1052736"/>
                <a:ext cx="1803331" cy="2808312"/>
              </a:xfrm>
              <a:prstGeom prst="roundRect">
                <a:avLst>
                  <a:gd name="adj" fmla="val 12132"/>
                </a:avLst>
              </a:prstGeom>
              <a:solidFill>
                <a:srgbClr val="8DB529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 rtlCol="0"/>
              <a:lstStyle>
                <a:defPPr>
                  <a:defRPr lang="zh-CN"/>
                </a:defPPr>
                <a:lvl1pPr algn="l" fontAlgn="base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algn="l" fontAlgn="base" marL="4572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algn="l" fontAlgn="base" marL="9144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algn="l" fontAlgn="base" marL="13716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algn="l" fontAlgn="base" marL="18288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algn="l" defTabSz="914400" eaLnBrk="1" hangingPunct="1" latinLnBrk="0" marL="22860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algn="l" defTabSz="914400" eaLnBrk="1" hangingPunct="1" latinLnBrk="0" marL="27432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algn="l" defTabSz="914400" eaLnBrk="1" hangingPunct="1" latinLnBrk="0" marL="32004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algn="l" defTabSz="914400" eaLnBrk="1" hangingPunct="1" latinLnBrk="0" marL="36576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 defTabSz="914400" eaLnBrk="1" fontAlgn="auto" hangingPunct="1" indent="0" latinLnBrk="0" lvl="0" marL="0" marR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altLang="en-US" baseline="0" b="0" cap="none" sz="1800" i="0" kern="0" kumimoji="0" lang="zh-CN" noProof="0" normalizeH="0" spc="0" strike="noStrike" u="none">
                  <a:ln>
                    <a:noFill/>
                  </a:ln>
                  <a:solidFill>
                    <a:sysClr lastClr="FFFFFF" val="window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50048" name="圆角矩形 147"/>
              <p:cNvSpPr/>
              <p:nvPr/>
            </p:nvSpPr>
            <p:spPr>
              <a:xfrm>
                <a:off x="2119845" y="1037119"/>
                <a:ext cx="1057939" cy="2765860"/>
              </a:xfrm>
              <a:prstGeom prst="roundRect">
                <a:avLst>
                  <a:gd name="adj" fmla="val 12132"/>
                </a:avLst>
              </a:prstGeom>
              <a:solidFill>
                <a:srgbClr val="F02424"/>
              </a:solidFill>
              <a:ln w="25400" cap="flat" cmpd="sng" algn="ctr">
                <a:solidFill>
                  <a:sysClr lastClr="FFFFFF" val="window"/>
                </a:solidFill>
                <a:prstDash val="solid"/>
              </a:ln>
              <a:effectLst/>
            </p:spPr>
            <p:txBody>
              <a:bodyPr anchor="ctr" rtlCol="0"/>
              <a:lstStyle>
                <a:defPPr>
                  <a:defRPr lang="zh-CN"/>
                </a:defPPr>
                <a:lvl1pPr algn="l" fontAlgn="base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algn="l" fontAlgn="base" marL="4572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algn="l" fontAlgn="base" marL="9144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algn="l" fontAlgn="base" marL="13716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algn="l" fontAlgn="base" marL="18288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algn="l" defTabSz="914400" eaLnBrk="1" hangingPunct="1" latinLnBrk="0" marL="22860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algn="l" defTabSz="914400" eaLnBrk="1" hangingPunct="1" latinLnBrk="0" marL="27432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algn="l" defTabSz="914400" eaLnBrk="1" hangingPunct="1" latinLnBrk="0" marL="32004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algn="l" defTabSz="914400" eaLnBrk="1" hangingPunct="1" latinLnBrk="0" marL="36576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 defTabSz="914400" eaLnBrk="1" fontAlgn="auto" hangingPunct="1" indent="0" latinLnBrk="0" lvl="0" marL="0" marR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altLang="en-US" baseline="0" b="0" cap="none" sz="1800" i="0" kern="0" kumimoji="0" lang="zh-CN" noProof="0" normalizeH="0" spc="0" strike="noStrike" u="none">
                  <a:ln>
                    <a:noFill/>
                  </a:ln>
                  <a:solidFill>
                    <a:sysClr lastClr="FFFFFF" val="window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050049" name="TextBox 42"/>
            <p:cNvSpPr txBox="1"/>
            <p:nvPr/>
          </p:nvSpPr>
          <p:spPr>
            <a:xfrm rot="20248206">
              <a:off x="6054542" y="2363334"/>
              <a:ext cx="829980" cy="190821"/>
            </a:xfrm>
            <a:prstGeom prst="rect"/>
            <a:noFill/>
          </p:spPr>
          <p:txBody>
            <a:bodyPr rtlCol="0" wrap="square">
              <a:spAutoFit/>
            </a:bodyPr>
            <a:lstStyle>
              <a:defPPr>
                <a:defRPr lang="zh-CN"/>
              </a:defPPr>
              <a:lvl1pPr algn="l" fontAlgn="base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algn="l" fontAlgn="base" marL="4572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algn="l" fontAlgn="base" marL="9144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algn="l" fontAlgn="base" marL="13716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algn="l" fontAlgn="base" marL="18288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algn="l" defTabSz="914400" eaLnBrk="1" hangingPunct="1" latinLnBrk="0" marL="22860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algn="l" defTabSz="914400" eaLnBrk="1" hangingPunct="1" latinLnBrk="0" marL="27432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algn="l" defTabSz="914400" eaLnBrk="1" hangingPunct="1" latinLnBrk="0" marL="32004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algn="l" defTabSz="914400" eaLnBrk="1" hangingPunct="1" latinLnBrk="0" marL="36576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just" defTabSz="914400" eaLnBrk="1" fontAlgn="auto" hangingPunct="1" indent="0" latinLnBrk="0" lvl="0" marL="0" marR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altLang="zh-CN" baseline="0" b="1" cap="none" dirty="0" sz="8800" i="0" kern="0" kumimoji="0" lang="en-US" noProof="0" normalizeH="0" spc="0" strike="noStrike" u="none" smtClean="0">
                <a:ln>
                  <a:noFill/>
                </a:ln>
                <a:solidFill>
                  <a:sysClr lastClr="FFFFFF" val="window"/>
                </a:solidFill>
                <a:effectLst/>
                <a:uLnTx/>
                <a:uFillTx/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1050050" name="圆角矩形 9"/>
            <p:cNvSpPr/>
            <p:nvPr/>
          </p:nvSpPr>
          <p:spPr>
            <a:xfrm rot="20248206">
              <a:off x="6283959" y="2633656"/>
              <a:ext cx="961633" cy="684647"/>
            </a:xfrm>
            <a:custGeom>
              <a:avLst/>
              <a:ahLst/>
              <a:rect l="l" t="t" r="r" b="b"/>
              <a:pathLst>
                <a:path w="1470269" h="1046776">
                  <a:moveTo>
                    <a:pt x="0" y="0"/>
                  </a:moveTo>
                  <a:lnTo>
                    <a:pt x="1470269" y="609904"/>
                  </a:lnTo>
                  <a:lnTo>
                    <a:pt x="1470269" y="868403"/>
                  </a:lnTo>
                  <a:cubicBezTo>
                    <a:pt x="1470269" y="966916"/>
                    <a:pt x="1390409" y="1046776"/>
                    <a:pt x="1291896" y="1046776"/>
                  </a:cubicBezTo>
                  <a:lnTo>
                    <a:pt x="178373" y="1046776"/>
                  </a:lnTo>
                  <a:cubicBezTo>
                    <a:pt x="79860" y="1046776"/>
                    <a:pt x="0" y="966916"/>
                    <a:pt x="0" y="868403"/>
                  </a:cubicBezTo>
                  <a:close/>
                </a:path>
              </a:pathLst>
            </a:custGeom>
            <a:solidFill>
              <a:srgbClr val="FFFFFF">
                <a:alpha val="67843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 rtlCol="0"/>
            <a:lstStyle>
              <a:defPPr>
                <a:defRPr lang="zh-CN"/>
              </a:defPPr>
              <a:lvl1pPr algn="l" fontAlgn="base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algn="l" fontAlgn="base" marL="4572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algn="l" fontAlgn="base" marL="9144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algn="l" fontAlgn="base" marL="13716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algn="l" fontAlgn="base" marL="18288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algn="l" defTabSz="914400" eaLnBrk="1" hangingPunct="1" latinLnBrk="0" marL="22860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algn="l" defTabSz="914400" eaLnBrk="1" hangingPunct="1" latinLnBrk="0" marL="27432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algn="l" defTabSz="914400" eaLnBrk="1" hangingPunct="1" latinLnBrk="0" marL="32004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algn="l" defTabSz="914400" eaLnBrk="1" hangingPunct="1" latinLnBrk="0" marL="36576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 defTabSz="914400" eaLnBrk="1" fontAlgn="auto" hangingPunct="1" indent="0" latinLnBrk="0" lvl="0" marL="0" marR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altLang="en-US" baseline="0" b="0" cap="none" sz="1800" i="0" kern="0" kumimoji="0" lang="zh-CN" noProof="0" normalizeH="0" spc="0" strike="noStrike" u="none">
                <a:ln>
                  <a:noFill/>
                </a:ln>
                <a:solidFill>
                  <a:sysClr lastClr="FFFFFF" val="window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050051" name=""/>
          <p:cNvSpPr txBox="1"/>
          <p:nvPr/>
        </p:nvSpPr>
        <p:spPr>
          <a:xfrm>
            <a:off x="7453057" y="1021143"/>
            <a:ext cx="6800242" cy="1285240"/>
          </a:xfrm>
          <a:prstGeom prst="rect"/>
        </p:spPr>
        <p:txBody>
          <a:bodyPr rtlCol="0" wrap="square">
            <a:spAutoFit/>
          </a:bodyPr>
          <a:p>
            <a:r>
              <a:rPr altLang="en-US" sz="80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জ</a:t>
            </a:r>
            <a:r>
              <a:rPr altLang="en-US" sz="80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ো</a:t>
            </a:r>
            <a:r>
              <a:rPr altLang="en-US" sz="80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ড়</a:t>
            </a:r>
            <a:r>
              <a:rPr altLang="en-US" sz="80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80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য়</a:t>
            </a:r>
            <a:r>
              <a:rPr altLang="en-US" sz="8000" lang="en-US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80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ক</a:t>
            </a:r>
            <a:r>
              <a:rPr altLang="en-US" sz="80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80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জ</a:t>
            </a:r>
            <a:endParaRPr sz="2800" lang="en-GB" u="sng">
              <a:solidFill>
                <a:srgbClr val="000000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</p:txBody>
      </p:sp>
      <p:sp>
        <p:nvSpPr>
          <p:cNvPr id="1050052" name=""/>
          <p:cNvSpPr txBox="1"/>
          <p:nvPr/>
        </p:nvSpPr>
        <p:spPr>
          <a:xfrm>
            <a:off x="7002429" y="3228062"/>
            <a:ext cx="8355932" cy="1894840"/>
          </a:xfrm>
          <a:prstGeom prst="rect"/>
        </p:spPr>
        <p:txBody>
          <a:bodyPr rtlCol="0" wrap="square">
            <a:spAutoFit/>
          </a:bodyPr>
          <a:p>
            <a:r>
              <a:rPr altLang="en-US" sz="6000" lang="en-GB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প</a:t>
            </a:r>
            <a:r>
              <a:rPr altLang="en-US" sz="6000" lang="en-GB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6000" lang="en-GB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ঠ</a:t>
            </a:r>
            <a:r>
              <a:rPr altLang="en-US" sz="6000" lang="en-GB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্</a:t>
            </a:r>
            <a:r>
              <a:rPr altLang="en-US" sz="6000" lang="en-GB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য</a:t>
            </a:r>
            <a:r>
              <a:rPr altLang="en-US" sz="6000" lang="en-GB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6000" lang="en-GB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ংশটুকু</a:t>
            </a:r>
            <a:r>
              <a:rPr altLang="en-US" sz="6000" lang="en-US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6000" lang="en-US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6000" lang="en-GB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থ</a:t>
            </a:r>
            <a:r>
              <a:rPr altLang="en-US" sz="6000" lang="en-GB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ে</a:t>
            </a:r>
            <a:r>
              <a:rPr altLang="en-US" sz="6000" lang="en-GB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ক</a:t>
            </a:r>
            <a:r>
              <a:rPr altLang="en-US" sz="6000" lang="en-GB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ে</a:t>
            </a:r>
            <a:r>
              <a:rPr altLang="en-US" sz="6000" lang="en-US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6000" lang="en-GB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ক</a:t>
            </a:r>
            <a:r>
              <a:rPr altLang="en-US" sz="6000" lang="en-GB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6000" lang="en-GB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</a:t>
            </a:r>
            <a:r>
              <a:rPr altLang="en-US" sz="6000" lang="en-GB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চ</a:t>
            </a:r>
            <a:r>
              <a:rPr altLang="en-US" sz="6000" lang="en-GB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িহ্ন</a:t>
            </a:r>
            <a:r>
              <a:rPr altLang="en-US" sz="6000" lang="en-US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6000" lang="en-GB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খুঁজে</a:t>
            </a:r>
            <a:r>
              <a:rPr altLang="en-US" sz="6000" lang="en-US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6000" lang="en-GB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ব</a:t>
            </a:r>
            <a:r>
              <a:rPr altLang="en-US" sz="6000" lang="en-GB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ে</a:t>
            </a:r>
            <a:r>
              <a:rPr altLang="en-US" sz="6000" lang="en-GB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</a:t>
            </a:r>
            <a:r>
              <a:rPr altLang="en-US" sz="6000" lang="en-US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6000" lang="en-GB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ক</a:t>
            </a:r>
            <a:r>
              <a:rPr altLang="en-US" sz="6000" lang="en-GB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</a:t>
            </a:r>
            <a:r>
              <a:rPr altLang="en-US" sz="6000" lang="en-GB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ে</a:t>
            </a:r>
            <a:r>
              <a:rPr altLang="en-US" sz="6000" lang="en-US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6000" lang="en-GB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ব</a:t>
            </a:r>
            <a:r>
              <a:rPr altLang="en-US" sz="6000" lang="en-GB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ল</a:t>
            </a:r>
            <a:r>
              <a:rPr altLang="en-US" sz="6000" lang="en-GB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ব</a:t>
            </a:r>
            <a:r>
              <a:rPr altLang="en-US" sz="6000" lang="en-GB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ে</a:t>
            </a:r>
            <a:r>
              <a:rPr altLang="en-US" sz="6000" lang="en-GB">
                <a:solidFill>
                  <a:srgbClr val="6600CC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।</a:t>
            </a:r>
            <a:endParaRPr sz="2800" lang="en-GB">
              <a:solidFill>
                <a:srgbClr val="6600CC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2000">
        <p:blinds dir="ver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1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组合 60"/>
          <p:cNvGrpSpPr/>
          <p:nvPr/>
        </p:nvGrpSpPr>
        <p:grpSpPr>
          <a:xfrm rot="5400000" flipV="1">
            <a:off x="-4315658" y="4307639"/>
            <a:ext cx="10299702" cy="1684420"/>
            <a:chOff x="0" y="-14541"/>
            <a:chExt cx="12192000" cy="1214437"/>
          </a:xfrm>
          <a:solidFill>
            <a:srgbClr val="F02424"/>
          </a:solidFill>
        </p:grpSpPr>
        <p:sp>
          <p:nvSpPr>
            <p:cNvPr id="1050053" name="等腰三角形 62"/>
            <p:cNvSpPr/>
            <p:nvPr/>
          </p:nvSpPr>
          <p:spPr>
            <a:xfrm rot="10800000">
              <a:off x="34131" y="759904"/>
              <a:ext cx="1811337" cy="439992"/>
            </a:xfrm>
            <a:prstGeom prst="triangle"/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HK"/>
            </a:p>
          </p:txBody>
        </p:sp>
        <p:sp>
          <p:nvSpPr>
            <p:cNvPr id="1050054" name="矩形 61"/>
            <p:cNvSpPr/>
            <p:nvPr/>
          </p:nvSpPr>
          <p:spPr>
            <a:xfrm>
              <a:off x="0" y="-14541"/>
              <a:ext cx="12192000" cy="1009650"/>
            </a:xfrm>
            <a:prstGeom prst="rect"/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HK"/>
            </a:p>
          </p:txBody>
        </p:sp>
      </p:grpSp>
      <p:sp>
        <p:nvSpPr>
          <p:cNvPr id="1050055" name="矩形 70"/>
          <p:cNvSpPr/>
          <p:nvPr/>
        </p:nvSpPr>
        <p:spPr>
          <a:xfrm>
            <a:off x="17961936" y="607033"/>
            <a:ext cx="304799" cy="828221"/>
          </a:xfrm>
          <a:prstGeom prst="rect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HK"/>
          </a:p>
        </p:txBody>
      </p:sp>
      <p:sp>
        <p:nvSpPr>
          <p:cNvPr id="1050056" name="矩形 71"/>
          <p:cNvSpPr/>
          <p:nvPr/>
        </p:nvSpPr>
        <p:spPr>
          <a:xfrm>
            <a:off x="17831306" y="607033"/>
            <a:ext cx="79828" cy="828221"/>
          </a:xfrm>
          <a:prstGeom prst="rect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HK"/>
          </a:p>
        </p:txBody>
      </p:sp>
      <p:sp>
        <p:nvSpPr>
          <p:cNvPr id="1050057" name="椭圆 19"/>
          <p:cNvSpPr/>
          <p:nvPr/>
        </p:nvSpPr>
        <p:spPr>
          <a:xfrm>
            <a:off x="4615382" y="318607"/>
            <a:ext cx="10276944" cy="9662485"/>
          </a:xfrm>
          <a:prstGeom prst="ellipse"/>
          <a:solidFill>
            <a:srgbClr val="F02424"/>
          </a:solidFill>
          <a:ln>
            <a:solidFill>
              <a:srgbClr val="F024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50058" name=""/>
          <p:cNvSpPr txBox="1"/>
          <p:nvPr/>
        </p:nvSpPr>
        <p:spPr>
          <a:xfrm>
            <a:off x="6673514" y="1559034"/>
            <a:ext cx="6160681" cy="1513840"/>
          </a:xfrm>
          <a:prstGeom prst="rect"/>
          <a:ln w="63500">
            <a:solidFill>
              <a:srgbClr val="92D04F"/>
            </a:solidFill>
            <a:prstDash val="solid"/>
          </a:ln>
        </p:spPr>
        <p:txBody>
          <a:bodyPr rtlCol="0" wrap="square">
            <a:spAutoFit/>
          </a:bodyPr>
          <a:p>
            <a:r>
              <a:rPr altLang="en-US" sz="9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এ</a:t>
            </a:r>
            <a:r>
              <a:rPr altLang="en-US" sz="9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ক</a:t>
            </a:r>
            <a:r>
              <a:rPr altLang="en-US" sz="9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ক</a:t>
            </a:r>
            <a:r>
              <a:rPr altLang="en-US" sz="96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9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ক</a:t>
            </a:r>
            <a:r>
              <a:rPr altLang="en-US" sz="9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9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জ</a:t>
            </a:r>
            <a:endParaRPr sz="2800" lang="en-GB">
              <a:solidFill>
                <a:srgbClr val="000000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</p:txBody>
      </p:sp>
      <p:sp>
        <p:nvSpPr>
          <p:cNvPr id="1050059" name=""/>
          <p:cNvSpPr txBox="1"/>
          <p:nvPr/>
        </p:nvSpPr>
        <p:spPr>
          <a:xfrm>
            <a:off x="5838949" y="4115387"/>
            <a:ext cx="7629943" cy="1894841"/>
          </a:xfrm>
          <a:prstGeom prst="rect"/>
        </p:spPr>
        <p:txBody>
          <a:bodyPr rtlCol="0" wrap="square">
            <a:spAutoFit/>
          </a:bodyPr>
          <a:p>
            <a:r>
              <a:rPr altLang="en-US" b="1" sz="6000" lang="en-GB" u="sng">
                <a:solidFill>
                  <a:srgbClr val="CCFECC"/>
                </a:solidFill>
              </a:rPr>
              <a:t>দ</a:t>
            </a:r>
            <a:r>
              <a:rPr altLang="en-US" b="1" sz="6000" lang="en-GB" u="sng">
                <a:solidFill>
                  <a:srgbClr val="CCFECC"/>
                </a:solidFill>
              </a:rPr>
              <a:t>া</a:t>
            </a:r>
            <a:r>
              <a:rPr altLang="en-US" b="1" sz="6000" lang="en-GB" u="sng">
                <a:solidFill>
                  <a:srgbClr val="CCFECC"/>
                </a:solidFill>
              </a:rPr>
              <a:t>ড়</a:t>
            </a:r>
            <a:r>
              <a:rPr altLang="en-US" b="1" sz="6000" lang="en-GB" u="sng">
                <a:solidFill>
                  <a:srgbClr val="CCFECC"/>
                </a:solidFill>
              </a:rPr>
              <a:t>ি</a:t>
            </a:r>
            <a:r>
              <a:rPr altLang="en-US" b="1" sz="6000" lang="en-US" u="sng">
                <a:solidFill>
                  <a:srgbClr val="CCFECC"/>
                </a:solidFill>
              </a:rPr>
              <a:t> </a:t>
            </a:r>
            <a:r>
              <a:rPr altLang="en-US" b="1" sz="6000" lang="en-GB" u="sng">
                <a:solidFill>
                  <a:srgbClr val="CCFECC"/>
                </a:solidFill>
              </a:rPr>
              <a:t>চ</a:t>
            </a:r>
            <a:r>
              <a:rPr altLang="en-US" b="1" sz="6000" lang="en-GB" u="sng">
                <a:solidFill>
                  <a:srgbClr val="CCFECC"/>
                </a:solidFill>
              </a:rPr>
              <a:t>ি</a:t>
            </a:r>
            <a:r>
              <a:rPr altLang="en-US" b="1" sz="6000" lang="en-GB" u="sng">
                <a:solidFill>
                  <a:srgbClr val="CCFECC"/>
                </a:solidFill>
              </a:rPr>
              <a:t>হ</a:t>
            </a:r>
            <a:r>
              <a:rPr altLang="en-US" b="1" sz="6000" lang="en-GB" u="sng">
                <a:solidFill>
                  <a:srgbClr val="CCFECC"/>
                </a:solidFill>
              </a:rPr>
              <a:t>্</a:t>
            </a:r>
            <a:r>
              <a:rPr altLang="en-US" b="1" sz="6000" lang="en-GB" u="sng">
                <a:solidFill>
                  <a:srgbClr val="CCFECC"/>
                </a:solidFill>
              </a:rPr>
              <a:t>ন</a:t>
            </a:r>
            <a:r>
              <a:rPr altLang="en-US" b="1" sz="6000" lang="en-US" u="sng">
                <a:solidFill>
                  <a:srgbClr val="CCFECC"/>
                </a:solidFill>
              </a:rPr>
              <a:t> </a:t>
            </a:r>
            <a:r>
              <a:rPr altLang="en-US" b="1" sz="6000" lang="en-GB" u="sng">
                <a:solidFill>
                  <a:srgbClr val="CCFECC"/>
                </a:solidFill>
              </a:rPr>
              <a:t>ব</a:t>
            </a:r>
            <a:r>
              <a:rPr altLang="en-US" b="1" sz="6000" lang="en-GB" u="sng">
                <a:solidFill>
                  <a:srgbClr val="CCFECC"/>
                </a:solidFill>
              </a:rPr>
              <a:t>্</a:t>
            </a:r>
            <a:r>
              <a:rPr altLang="en-US" b="1" sz="6000" lang="en-GB" u="sng">
                <a:solidFill>
                  <a:srgbClr val="CCFECC"/>
                </a:solidFill>
              </a:rPr>
              <a:t>য</a:t>
            </a:r>
            <a:r>
              <a:rPr altLang="en-US" b="1" sz="6000" lang="en-GB" u="sng">
                <a:solidFill>
                  <a:srgbClr val="CCFECC"/>
                </a:solidFill>
              </a:rPr>
              <a:t>ব</a:t>
            </a:r>
            <a:r>
              <a:rPr altLang="en-US" b="1" sz="6000" lang="en-GB" u="sng">
                <a:solidFill>
                  <a:srgbClr val="CCFECC"/>
                </a:solidFill>
              </a:rPr>
              <a:t>হ</a:t>
            </a:r>
            <a:r>
              <a:rPr altLang="en-US" b="1" sz="6000" lang="en-GB" u="sng">
                <a:solidFill>
                  <a:srgbClr val="CCFECC"/>
                </a:solidFill>
              </a:rPr>
              <a:t>া</a:t>
            </a:r>
            <a:r>
              <a:rPr altLang="en-US" b="1" sz="6000" lang="en-GB" u="sng">
                <a:solidFill>
                  <a:srgbClr val="CCFECC"/>
                </a:solidFill>
              </a:rPr>
              <a:t>র</a:t>
            </a:r>
            <a:r>
              <a:rPr altLang="en-US" b="1" sz="6000" lang="en-US" u="sng">
                <a:solidFill>
                  <a:srgbClr val="CCFECC"/>
                </a:solidFill>
              </a:rPr>
              <a:t> </a:t>
            </a:r>
            <a:r>
              <a:rPr altLang="en-US" b="1" sz="6000" lang="en-GB" u="sng">
                <a:solidFill>
                  <a:srgbClr val="CCFECC"/>
                </a:solidFill>
              </a:rPr>
              <a:t>ক</a:t>
            </a:r>
            <a:r>
              <a:rPr altLang="en-US" b="1" sz="6000" lang="en-GB" u="sng">
                <a:solidFill>
                  <a:srgbClr val="CCFECC"/>
                </a:solidFill>
              </a:rPr>
              <a:t>র</a:t>
            </a:r>
            <a:r>
              <a:rPr altLang="en-US" b="1" sz="6000" lang="en-GB" u="sng">
                <a:solidFill>
                  <a:srgbClr val="CCFECC"/>
                </a:solidFill>
              </a:rPr>
              <a:t>ে</a:t>
            </a:r>
            <a:r>
              <a:rPr altLang="en-US" b="1" sz="6000" lang="en-US" u="sng">
                <a:solidFill>
                  <a:srgbClr val="CCFECC"/>
                </a:solidFill>
              </a:rPr>
              <a:t> </a:t>
            </a:r>
            <a:r>
              <a:rPr altLang="en-US" b="1" sz="6000" lang="en-GB" u="sng">
                <a:solidFill>
                  <a:srgbClr val="CCFECC"/>
                </a:solidFill>
              </a:rPr>
              <a:t>স</a:t>
            </a:r>
            <a:r>
              <a:rPr altLang="en-US" b="1" sz="6000" lang="en-GB" u="sng">
                <a:solidFill>
                  <a:srgbClr val="CCFECC"/>
                </a:solidFill>
              </a:rPr>
              <a:t>ু</a:t>
            </a:r>
            <a:r>
              <a:rPr altLang="en-US" b="1" sz="6000" lang="en-GB" u="sng">
                <a:solidFill>
                  <a:srgbClr val="CCFECC"/>
                </a:solidFill>
              </a:rPr>
              <a:t>ন</a:t>
            </a:r>
            <a:r>
              <a:rPr altLang="en-US" b="1" sz="6000" lang="en-GB" u="sng">
                <a:solidFill>
                  <a:srgbClr val="CCFECC"/>
                </a:solidFill>
              </a:rPr>
              <a:t>্</a:t>
            </a:r>
            <a:r>
              <a:rPr altLang="en-US" b="1" sz="6000" lang="en-GB" u="sng">
                <a:solidFill>
                  <a:srgbClr val="CCFECC"/>
                </a:solidFill>
              </a:rPr>
              <a:t>দর</a:t>
            </a:r>
            <a:r>
              <a:rPr altLang="en-US" b="1" sz="6000" lang="en-US" u="sng">
                <a:solidFill>
                  <a:srgbClr val="CCFECC"/>
                </a:solidFill>
              </a:rPr>
              <a:t> </a:t>
            </a:r>
            <a:r>
              <a:rPr altLang="en-US" b="1" sz="6000" lang="en-GB" u="sng">
                <a:solidFill>
                  <a:srgbClr val="CCFECC"/>
                </a:solidFill>
              </a:rPr>
              <a:t>ক</a:t>
            </a:r>
            <a:r>
              <a:rPr altLang="en-US" b="1" sz="6000" lang="en-GB" u="sng">
                <a:solidFill>
                  <a:srgbClr val="CCFECC"/>
                </a:solidFill>
              </a:rPr>
              <a:t>র</a:t>
            </a:r>
            <a:r>
              <a:rPr altLang="en-US" b="1" sz="6000" lang="en-GB" u="sng">
                <a:solidFill>
                  <a:srgbClr val="CCFECC"/>
                </a:solidFill>
              </a:rPr>
              <a:t>ে</a:t>
            </a:r>
            <a:r>
              <a:rPr altLang="en-US" b="1" sz="6000" lang="en-US" u="sng">
                <a:solidFill>
                  <a:srgbClr val="CCFECC"/>
                </a:solidFill>
              </a:rPr>
              <a:t> </a:t>
            </a:r>
            <a:r>
              <a:rPr altLang="en-US" b="1" sz="6000" lang="en-GB" u="sng">
                <a:solidFill>
                  <a:srgbClr val="CCFECC"/>
                </a:solidFill>
              </a:rPr>
              <a:t>ল</a:t>
            </a:r>
            <a:r>
              <a:rPr altLang="en-US" b="1" sz="6000" lang="en-GB" u="sng">
                <a:solidFill>
                  <a:srgbClr val="CCFECC"/>
                </a:solidFill>
              </a:rPr>
              <a:t>ি</a:t>
            </a:r>
            <a:r>
              <a:rPr altLang="en-US" b="1" sz="6000" lang="en-GB" u="sng">
                <a:solidFill>
                  <a:srgbClr val="CCFECC"/>
                </a:solidFill>
              </a:rPr>
              <a:t>খ</a:t>
            </a:r>
            <a:r>
              <a:rPr altLang="en-US" b="1" sz="6000" lang="en-GB" u="sng">
                <a:solidFill>
                  <a:srgbClr val="CCFECC"/>
                </a:solidFill>
              </a:rPr>
              <a:t>ব</a:t>
            </a:r>
            <a:r>
              <a:rPr altLang="en-US" b="1" sz="6000" lang="en-GB" u="sng">
                <a:solidFill>
                  <a:srgbClr val="CCFECC"/>
                </a:solidFill>
              </a:rPr>
              <a:t>ে</a:t>
            </a:r>
            <a:r>
              <a:rPr altLang="en-US" b="1" sz="6000" lang="en-GB" u="sng">
                <a:solidFill>
                  <a:srgbClr val="CCFECC"/>
                </a:solidFill>
              </a:rPr>
              <a:t>।</a:t>
            </a:r>
            <a:endParaRPr b="1" sz="2800" lang="en-GB" u="sng">
              <a:solidFill>
                <a:srgbClr val="CCFECC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2000">
        <p:blinds dir="ver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2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" name="组合 60"/>
          <p:cNvGrpSpPr/>
          <p:nvPr/>
        </p:nvGrpSpPr>
        <p:grpSpPr>
          <a:xfrm rot="5400000" flipV="1">
            <a:off x="-4315658" y="4307639"/>
            <a:ext cx="10299702" cy="1684420"/>
            <a:chOff x="0" y="-14541"/>
            <a:chExt cx="12192000" cy="1214437"/>
          </a:xfrm>
          <a:solidFill>
            <a:srgbClr val="F02424"/>
          </a:solidFill>
        </p:grpSpPr>
        <p:sp>
          <p:nvSpPr>
            <p:cNvPr id="1050060" name="等腰三角形 62"/>
            <p:cNvSpPr/>
            <p:nvPr/>
          </p:nvSpPr>
          <p:spPr>
            <a:xfrm rot="10800000">
              <a:off x="34131" y="759904"/>
              <a:ext cx="1811337" cy="439992"/>
            </a:xfrm>
            <a:prstGeom prst="triangle"/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HK"/>
            </a:p>
          </p:txBody>
        </p:sp>
        <p:sp>
          <p:nvSpPr>
            <p:cNvPr id="1050061" name="矩形 61"/>
            <p:cNvSpPr/>
            <p:nvPr/>
          </p:nvSpPr>
          <p:spPr>
            <a:xfrm>
              <a:off x="0" y="-14541"/>
              <a:ext cx="12192000" cy="1009650"/>
            </a:xfrm>
            <a:prstGeom prst="rect"/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HK"/>
            </a:p>
          </p:txBody>
        </p:sp>
      </p:grpSp>
      <p:sp>
        <p:nvSpPr>
          <p:cNvPr id="1050062" name="矩形 70"/>
          <p:cNvSpPr/>
          <p:nvPr/>
        </p:nvSpPr>
        <p:spPr>
          <a:xfrm>
            <a:off x="17961936" y="607033"/>
            <a:ext cx="304799" cy="828221"/>
          </a:xfrm>
          <a:prstGeom prst="rect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HK"/>
          </a:p>
        </p:txBody>
      </p:sp>
      <p:sp>
        <p:nvSpPr>
          <p:cNvPr id="1050063" name="矩形 71"/>
          <p:cNvSpPr/>
          <p:nvPr/>
        </p:nvSpPr>
        <p:spPr>
          <a:xfrm>
            <a:off x="17831306" y="607033"/>
            <a:ext cx="79828" cy="828221"/>
          </a:xfrm>
          <a:prstGeom prst="rect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HK"/>
          </a:p>
        </p:txBody>
      </p:sp>
      <p:grpSp>
        <p:nvGrpSpPr>
          <p:cNvPr id="222" name="组合 16"/>
          <p:cNvGrpSpPr/>
          <p:nvPr/>
        </p:nvGrpSpPr>
        <p:grpSpPr>
          <a:xfrm>
            <a:off x="8109894" y="2321084"/>
            <a:ext cx="4865388" cy="5674295"/>
            <a:chOff x="1175657" y="1698172"/>
            <a:chExt cx="1654628" cy="1654628"/>
          </a:xfrm>
        </p:grpSpPr>
        <p:grpSp>
          <p:nvGrpSpPr>
            <p:cNvPr id="223" name="组合 41"/>
            <p:cNvGrpSpPr/>
            <p:nvPr/>
          </p:nvGrpSpPr>
          <p:grpSpPr>
            <a:xfrm>
              <a:off x="1175657" y="1698172"/>
              <a:ext cx="1654628" cy="1654628"/>
              <a:chOff x="1175657" y="1698172"/>
              <a:chExt cx="1654628" cy="1654628"/>
            </a:xfrm>
          </p:grpSpPr>
          <p:sp>
            <p:nvSpPr>
              <p:cNvPr id="1050064" name="椭圆 48"/>
              <p:cNvSpPr/>
              <p:nvPr/>
            </p:nvSpPr>
            <p:spPr>
              <a:xfrm>
                <a:off x="1175657" y="1698172"/>
                <a:ext cx="1654628" cy="1654628"/>
              </a:xfrm>
              <a:prstGeom prst="ellipse"/>
              <a:solidFill>
                <a:srgbClr val="FFFFFF"/>
              </a:solidFill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>
                <a:defPPr>
                  <a:defRPr lang="zh-CN"/>
                </a:defPPr>
                <a:lvl1pPr algn="l" defTabSz="914400" eaLnBrk="1" hangingPunct="1" latinLnBrk="0" marL="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altLang="en-US" lang="zh-CN"/>
              </a:p>
            </p:txBody>
          </p:sp>
          <p:sp>
            <p:nvSpPr>
              <p:cNvPr id="1050065" name="椭圆 49"/>
              <p:cNvSpPr/>
              <p:nvPr/>
            </p:nvSpPr>
            <p:spPr>
              <a:xfrm>
                <a:off x="1233714" y="1756228"/>
                <a:ext cx="1538515" cy="1538515"/>
              </a:xfrm>
              <a:prstGeom prst="ellipse"/>
              <a:solidFill>
                <a:srgbClr val="F02424"/>
              </a:solidFill>
              <a:ln>
                <a:solidFill>
                  <a:srgbClr val="EFEFE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>
                <a:defPPr>
                  <a:defRPr lang="zh-CN"/>
                </a:defPPr>
                <a:lvl1pPr algn="l" defTabSz="914400" eaLnBrk="1" hangingPunct="1" latinLnBrk="0" marL="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altLang="en-US" lang="zh-CN"/>
              </a:p>
            </p:txBody>
          </p:sp>
        </p:grpSp>
        <p:grpSp>
          <p:nvGrpSpPr>
            <p:cNvPr id="224" name="组合 42"/>
            <p:cNvGrpSpPr/>
            <p:nvPr/>
          </p:nvGrpSpPr>
          <p:grpSpPr>
            <a:xfrm>
              <a:off x="1782783" y="1973945"/>
              <a:ext cx="379847" cy="320781"/>
              <a:chOff x="1756228" y="3352800"/>
              <a:chExt cx="2078264" cy="1755093"/>
            </a:xfrm>
          </p:grpSpPr>
          <p:sp>
            <p:nvSpPr>
              <p:cNvPr id="1050066" name="矩形 45"/>
              <p:cNvSpPr/>
              <p:nvPr/>
            </p:nvSpPr>
            <p:spPr>
              <a:xfrm>
                <a:off x="1756228" y="4251550"/>
                <a:ext cx="493486" cy="856343"/>
              </a:xfrm>
              <a:prstGeom prst="rect"/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>
                <a:defPPr>
                  <a:defRPr lang="zh-CN"/>
                </a:defPPr>
                <a:lvl1pPr algn="l" defTabSz="914400" eaLnBrk="1" hangingPunct="1" latinLnBrk="0" marL="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altLang="en-US" lang="zh-CN"/>
              </a:p>
            </p:txBody>
          </p:sp>
          <p:sp>
            <p:nvSpPr>
              <p:cNvPr id="1050067" name="矩形 46"/>
              <p:cNvSpPr/>
              <p:nvPr/>
            </p:nvSpPr>
            <p:spPr>
              <a:xfrm>
                <a:off x="2548617" y="3870096"/>
                <a:ext cx="493486" cy="1237797"/>
              </a:xfrm>
              <a:prstGeom prst="rect"/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>
                <a:defPPr>
                  <a:defRPr lang="zh-CN"/>
                </a:defPPr>
                <a:lvl1pPr algn="l" defTabSz="914400" eaLnBrk="1" hangingPunct="1" latinLnBrk="0" marL="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altLang="en-US" lang="zh-CN"/>
              </a:p>
            </p:txBody>
          </p:sp>
          <p:sp>
            <p:nvSpPr>
              <p:cNvPr id="1050068" name="矩形 47"/>
              <p:cNvSpPr/>
              <p:nvPr/>
            </p:nvSpPr>
            <p:spPr>
              <a:xfrm>
                <a:off x="3341006" y="3352800"/>
                <a:ext cx="493486" cy="1755093"/>
              </a:xfrm>
              <a:prstGeom prst="rect"/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>
                <a:defPPr>
                  <a:defRPr lang="zh-CN"/>
                </a:defPPr>
                <a:lvl1pPr algn="l" defTabSz="914400" eaLnBrk="1" hangingPunct="1" latinLnBrk="0" marL="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altLang="en-US" lang="zh-CN"/>
              </a:p>
            </p:txBody>
          </p:sp>
        </p:grpSp>
        <p:sp>
          <p:nvSpPr>
            <p:cNvPr id="1050069" name="文本框 15"/>
            <p:cNvSpPr txBox="1"/>
            <p:nvPr/>
          </p:nvSpPr>
          <p:spPr>
            <a:xfrm>
              <a:off x="1797669" y="2378653"/>
              <a:ext cx="174490" cy="130358"/>
            </a:xfrm>
            <a:prstGeom prst="rect"/>
            <a:noFill/>
          </p:spPr>
          <p:txBody>
            <a:bodyPr rtlCol="0" wrap="none">
              <a:spAutoFit/>
            </a:bodyPr>
            <a:lstStyle>
              <a:defPPr>
                <a:defRPr lang="zh-CN"/>
              </a:defPPr>
              <a:lvl1pPr algn="l" defTabSz="914400" eaLnBrk="1" hangingPunct="1" latinLnBrk="0" marL="0" rtl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algn="l" defTabSz="914400" eaLnBrk="1" hangingPunct="1" latinLnBrk="0" marL="457200" rtl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algn="l" defTabSz="914400" eaLnBrk="1" hangingPunct="1" latinLnBrk="0" marL="914400" rtl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algn="l" defTabSz="914400" eaLnBrk="1" hangingPunct="1" latinLnBrk="0" marL="1371600" rtl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algn="l" defTabSz="914400" eaLnBrk="1" hangingPunct="1" latinLnBrk="0" marL="1828800" rtl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algn="l" defTabSz="914400" eaLnBrk="1" hangingPunct="1" latinLnBrk="0" marL="2286000" rtl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algn="l" defTabSz="914400" eaLnBrk="1" hangingPunct="1" latinLnBrk="0" marL="2743200" rtl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algn="l" defTabSz="914400" eaLnBrk="1" hangingPunct="1" latinLnBrk="0" marL="3200400" rtl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algn="l" defTabSz="914400" eaLnBrk="1" hangingPunct="1" latinLnBrk="0" marL="3657600" rtl="0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altLang="zh-CN" dirty="0" sz="2400" lang="en-US" smtClean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21</a:t>
              </a:r>
              <a:endParaRPr altLang="en-US" dirty="0" sz="2400" lang="zh-CN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50070" name="文本框 34"/>
          <p:cNvSpPr txBox="1"/>
          <p:nvPr/>
        </p:nvSpPr>
        <p:spPr>
          <a:xfrm>
            <a:off x="7329101" y="4697691"/>
            <a:ext cx="2753786" cy="408941"/>
          </a:xfrm>
          <a:prstGeom prst="rect"/>
          <a:noFill/>
        </p:spPr>
        <p:txBody>
          <a:bodyPr rtlCol="0" wrap="none">
            <a:spAutoFit/>
          </a:bodyPr>
          <a:lstStyle>
            <a:defPPr>
              <a:defRPr lang="zh-CN"/>
            </a:defPPr>
            <a:lvl1pPr algn="l" defTabSz="914400" eaLnBrk="1" hangingPunct="1" latinLnBrk="0" marL="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eaLnBrk="1" hangingPunct="1" latinLnBrk="0" marL="4572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eaLnBrk="1" hangingPunct="1" latinLnBrk="0" marL="9144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eaLnBrk="1" hangingPunct="1" latinLnBrk="0" marL="13716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eaLnBrk="1" hangingPunct="1" latinLnBrk="0" marL="18288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914400" eaLnBrk="1" hangingPunct="1" latinLnBrk="0" marL="22860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914400" eaLnBrk="1" hangingPunct="1" latinLnBrk="0" marL="27432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914400" eaLnBrk="1" hangingPunct="1" latinLnBrk="0" marL="32004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914400" eaLnBrk="1" hangingPunct="1" latinLnBrk="0" marL="36576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altLang="en-US" dirty="0" sz="22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Add  your words here</a:t>
            </a:r>
            <a:endParaRPr altLang="zh-CN" dirty="0" sz="2200" 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50071" name="文本框 34"/>
          <p:cNvSpPr txBox="1"/>
          <p:nvPr/>
        </p:nvSpPr>
        <p:spPr>
          <a:xfrm>
            <a:off x="7365236" y="5483066"/>
            <a:ext cx="2753786" cy="408940"/>
          </a:xfrm>
          <a:prstGeom prst="rect"/>
          <a:noFill/>
        </p:spPr>
        <p:txBody>
          <a:bodyPr rtlCol="0" wrap="none">
            <a:spAutoFit/>
          </a:bodyPr>
          <a:lstStyle>
            <a:defPPr>
              <a:defRPr lang="zh-CN"/>
            </a:defPPr>
            <a:lvl1pPr algn="l" defTabSz="914400" eaLnBrk="1" hangingPunct="1" latinLnBrk="0" marL="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eaLnBrk="1" hangingPunct="1" latinLnBrk="0" marL="4572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eaLnBrk="1" hangingPunct="1" latinLnBrk="0" marL="9144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eaLnBrk="1" hangingPunct="1" latinLnBrk="0" marL="13716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eaLnBrk="1" hangingPunct="1" latinLnBrk="0" marL="18288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914400" eaLnBrk="1" hangingPunct="1" latinLnBrk="0" marL="22860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914400" eaLnBrk="1" hangingPunct="1" latinLnBrk="0" marL="27432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914400" eaLnBrk="1" hangingPunct="1" latinLnBrk="0" marL="32004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914400" eaLnBrk="1" hangingPunct="1" latinLnBrk="0" marL="36576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altLang="en-US" dirty="0" sz="22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Add  your words here</a:t>
            </a:r>
            <a:endParaRPr altLang="zh-CN" dirty="0" sz="2200" 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50072" name="文本框 34"/>
          <p:cNvSpPr txBox="1"/>
          <p:nvPr/>
        </p:nvSpPr>
        <p:spPr>
          <a:xfrm>
            <a:off x="7361321" y="6255581"/>
            <a:ext cx="2753787" cy="408941"/>
          </a:xfrm>
          <a:prstGeom prst="rect"/>
          <a:noFill/>
        </p:spPr>
        <p:txBody>
          <a:bodyPr rtlCol="0" wrap="none">
            <a:spAutoFit/>
          </a:bodyPr>
          <a:lstStyle>
            <a:defPPr>
              <a:defRPr lang="zh-CN"/>
            </a:defPPr>
            <a:lvl1pPr algn="l" defTabSz="914400" eaLnBrk="1" hangingPunct="1" latinLnBrk="0" marL="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eaLnBrk="1" hangingPunct="1" latinLnBrk="0" marL="4572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eaLnBrk="1" hangingPunct="1" latinLnBrk="0" marL="9144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eaLnBrk="1" hangingPunct="1" latinLnBrk="0" marL="13716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eaLnBrk="1" hangingPunct="1" latinLnBrk="0" marL="18288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914400" eaLnBrk="1" hangingPunct="1" latinLnBrk="0" marL="22860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914400" eaLnBrk="1" hangingPunct="1" latinLnBrk="0" marL="27432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914400" eaLnBrk="1" hangingPunct="1" latinLnBrk="0" marL="32004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914400" eaLnBrk="1" hangingPunct="1" latinLnBrk="0" marL="36576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altLang="en-US" dirty="0" sz="22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Add  your words here</a:t>
            </a:r>
            <a:endParaRPr altLang="zh-CN" dirty="0" sz="2200" 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225" name="组合 18"/>
          <p:cNvGrpSpPr/>
          <p:nvPr/>
        </p:nvGrpSpPr>
        <p:grpSpPr>
          <a:xfrm>
            <a:off x="5762195" y="28831"/>
            <a:ext cx="10070225" cy="10137425"/>
            <a:chOff x="4153134" y="1698172"/>
            <a:chExt cx="3851731" cy="3851731"/>
          </a:xfrm>
        </p:grpSpPr>
        <p:sp>
          <p:nvSpPr>
            <p:cNvPr id="1050073" name="椭圆 29"/>
            <p:cNvSpPr/>
            <p:nvPr/>
          </p:nvSpPr>
          <p:spPr>
            <a:xfrm>
              <a:off x="4153134" y="1698172"/>
              <a:ext cx="3851731" cy="3851731"/>
            </a:xfrm>
            <a:prstGeom prst="ellipse"/>
            <a:solidFill>
              <a:srgbClr val="FFFFFF"/>
            </a:solidFill>
            <a:ln w="6350">
              <a:solidFill>
                <a:srgbClr val="DDD9C3"/>
              </a:solidFill>
            </a:ln>
          </p:spPr>
          <p:txBody>
            <a:bodyPr anchor="ctr" rtlCol="0"/>
            <a:lstStyle>
              <a:defPPr>
                <a:defRPr lang="zh-CN"/>
              </a:defPPr>
              <a:lvl1pPr algn="l" defTabSz="914400" eaLnBrk="1" hangingPunct="1" latinLnBrk="0" marL="0" rtl="0">
                <a:defRPr sz="18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algn="l" defTabSz="914400" eaLnBrk="1" hangingPunct="1" latinLnBrk="0" marL="457200" rtl="0">
                <a:defRPr sz="18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2pPr>
              <a:lvl3pPr algn="l" defTabSz="914400" eaLnBrk="1" hangingPunct="1" latinLnBrk="0" marL="914400" rtl="0">
                <a:defRPr sz="18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3pPr>
              <a:lvl4pPr algn="l" defTabSz="914400" eaLnBrk="1" hangingPunct="1" latinLnBrk="0" marL="1371600" rtl="0">
                <a:defRPr sz="18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4pPr>
              <a:lvl5pPr algn="l" defTabSz="914400" eaLnBrk="1" hangingPunct="1" latinLnBrk="0" marL="1828800" rtl="0">
                <a:defRPr sz="18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5pPr>
              <a:lvl6pPr algn="l" defTabSz="914400" eaLnBrk="1" hangingPunct="1" latinLnBrk="0" marL="2286000" rtl="0">
                <a:defRPr sz="18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6pPr>
              <a:lvl7pPr algn="l" defTabSz="914400" eaLnBrk="1" hangingPunct="1" latinLnBrk="0" marL="2743200" rtl="0">
                <a:defRPr sz="18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7pPr>
              <a:lvl8pPr algn="l" defTabSz="914400" eaLnBrk="1" hangingPunct="1" latinLnBrk="0" marL="3200400" rtl="0">
                <a:defRPr sz="18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8pPr>
              <a:lvl9pPr algn="l" defTabSz="914400" eaLnBrk="1" hangingPunct="1" latinLnBrk="0" marL="3657600" rtl="0">
                <a:defRPr sz="18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altLang="en-US" lang="zh-CN"/>
            </a:p>
          </p:txBody>
        </p:sp>
        <p:grpSp>
          <p:nvGrpSpPr>
            <p:cNvPr id="226" name="组合 20"/>
            <p:cNvGrpSpPr/>
            <p:nvPr/>
          </p:nvGrpSpPr>
          <p:grpSpPr>
            <a:xfrm>
              <a:off x="4629827" y="2897297"/>
              <a:ext cx="737521" cy="622835"/>
              <a:chOff x="1756228" y="3352800"/>
              <a:chExt cx="2078264" cy="1755093"/>
            </a:xfrm>
          </p:grpSpPr>
          <p:sp>
            <p:nvSpPr>
              <p:cNvPr id="1050074" name="矩形 26"/>
              <p:cNvSpPr/>
              <p:nvPr/>
            </p:nvSpPr>
            <p:spPr>
              <a:xfrm>
                <a:off x="1756228" y="4251550"/>
                <a:ext cx="493486" cy="856343"/>
              </a:xfrm>
              <a:prstGeom prst="rect"/>
              <a:solidFill>
                <a:srgbClr val="FFFFFF"/>
              </a:solidFill>
              <a:ln>
                <a:noFill/>
              </a:ln>
            </p:spPr>
            <p:txBody>
              <a:bodyPr anchor="ctr" rtlCol="0"/>
              <a:lstStyle>
                <a:defPPr>
                  <a:defRPr lang="zh-CN"/>
                </a:defPPr>
                <a:lvl1pPr algn="l" defTabSz="914400" eaLnBrk="1" hangingPunct="1" latinLnBrk="0" marL="0" rtl="0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altLang="en-US" lang="zh-CN"/>
              </a:p>
            </p:txBody>
          </p:sp>
          <p:sp>
            <p:nvSpPr>
              <p:cNvPr id="1050075" name="矩形 27"/>
              <p:cNvSpPr/>
              <p:nvPr/>
            </p:nvSpPr>
            <p:spPr>
              <a:xfrm>
                <a:off x="2548617" y="3870096"/>
                <a:ext cx="493486" cy="1237797"/>
              </a:xfrm>
              <a:prstGeom prst="rect"/>
              <a:solidFill>
                <a:srgbClr val="FFFFFF"/>
              </a:solidFill>
              <a:ln>
                <a:noFill/>
              </a:ln>
            </p:spPr>
            <p:txBody>
              <a:bodyPr anchor="ctr" rtlCol="0"/>
              <a:lstStyle>
                <a:defPPr>
                  <a:defRPr lang="zh-CN"/>
                </a:defPPr>
                <a:lvl1pPr algn="l" defTabSz="914400" eaLnBrk="1" hangingPunct="1" latinLnBrk="0" marL="0" rtl="0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altLang="en-US" lang="zh-CN"/>
              </a:p>
            </p:txBody>
          </p:sp>
          <p:sp>
            <p:nvSpPr>
              <p:cNvPr id="1050076" name="矩形 28"/>
              <p:cNvSpPr/>
              <p:nvPr/>
            </p:nvSpPr>
            <p:spPr>
              <a:xfrm>
                <a:off x="3341006" y="3352800"/>
                <a:ext cx="493486" cy="1755093"/>
              </a:xfrm>
              <a:prstGeom prst="rect"/>
              <a:solidFill>
                <a:srgbClr val="FFFFFF"/>
              </a:solidFill>
              <a:ln>
                <a:noFill/>
              </a:ln>
            </p:spPr>
            <p:txBody>
              <a:bodyPr anchor="ctr" rtlCol="0"/>
              <a:lstStyle>
                <a:defPPr>
                  <a:defRPr lang="zh-CN"/>
                </a:defPPr>
                <a:lvl1pPr algn="l" defTabSz="914400" eaLnBrk="1" hangingPunct="1" latinLnBrk="0" marL="0" rtl="0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1pPr>
                <a:lvl2pPr algn="l" defTabSz="914400" eaLnBrk="1" hangingPunct="1" latinLnBrk="0" marL="457200" rtl="0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2pPr>
                <a:lvl3pPr algn="l" defTabSz="914400" eaLnBrk="1" hangingPunct="1" latinLnBrk="0" marL="914400" rtl="0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3pPr>
                <a:lvl4pPr algn="l" defTabSz="914400" eaLnBrk="1" hangingPunct="1" latinLnBrk="0" marL="1371600" rtl="0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4pPr>
                <a:lvl5pPr algn="l" defTabSz="914400" eaLnBrk="1" hangingPunct="1" latinLnBrk="0" marL="1828800" rtl="0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5pPr>
                <a:lvl6pPr algn="l" defTabSz="914400" eaLnBrk="1" hangingPunct="1" latinLnBrk="0" marL="2286000" rtl="0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6pPr>
                <a:lvl7pPr algn="l" defTabSz="914400" eaLnBrk="1" hangingPunct="1" latinLnBrk="0" marL="2743200" rtl="0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7pPr>
                <a:lvl8pPr algn="l" defTabSz="914400" eaLnBrk="1" hangingPunct="1" latinLnBrk="0" marL="3200400" rtl="0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8pPr>
                <a:lvl9pPr algn="l" defTabSz="914400" eaLnBrk="1" hangingPunct="1" latinLnBrk="0" marL="3657600" rtl="0">
                  <a:defRPr sz="1800" kern="1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altLang="en-US" lang="zh-CN"/>
              </a:p>
            </p:txBody>
          </p:sp>
        </p:grpSp>
        <p:sp>
          <p:nvSpPr>
            <p:cNvPr id="1050077" name="文本框 33"/>
            <p:cNvSpPr txBox="1"/>
            <p:nvPr/>
          </p:nvSpPr>
          <p:spPr>
            <a:xfrm>
              <a:off x="4594677" y="3683064"/>
              <a:ext cx="390550" cy="261536"/>
            </a:xfrm>
            <a:prstGeom prst="rect"/>
            <a:noFill/>
          </p:spPr>
          <p:txBody>
            <a:bodyPr rtlCol="0" wrap="none">
              <a:spAutoFit/>
            </a:bodyPr>
            <a:lstStyle>
              <a:defPPr>
                <a:defRPr lang="zh-CN"/>
              </a:defPPr>
              <a:lvl1pPr algn="l" defTabSz="914400" eaLnBrk="1" hangingPunct="1" latinLnBrk="0" marL="0" rtl="0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algn="l" defTabSz="914400" eaLnBrk="1" hangingPunct="1" latinLnBrk="0" marL="457200" rtl="0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algn="l" defTabSz="914400" eaLnBrk="1" hangingPunct="1" latinLnBrk="0" marL="914400" rtl="0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algn="l" defTabSz="914400" eaLnBrk="1" hangingPunct="1" latinLnBrk="0" marL="1371600" rtl="0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algn="l" defTabSz="914400" eaLnBrk="1" hangingPunct="1" latinLnBrk="0" marL="1828800" rtl="0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  <a:lvl6pPr algn="l" defTabSz="914400" eaLnBrk="1" hangingPunct="1" latinLnBrk="0" marL="2286000" rtl="0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6pPr>
              <a:lvl7pPr algn="l" defTabSz="914400" eaLnBrk="1" hangingPunct="1" latinLnBrk="0" marL="2743200" rtl="0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7pPr>
              <a:lvl8pPr algn="l" defTabSz="914400" eaLnBrk="1" hangingPunct="1" latinLnBrk="0" marL="3200400" rtl="0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8pPr>
              <a:lvl9pPr algn="l" defTabSz="914400" eaLnBrk="1" hangingPunct="1" latinLnBrk="0" marL="3657600" rtl="0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altLang="zh-CN" b="1" dirty="0" sz="4000" lang="en-US" smtClean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259</a:t>
              </a:r>
              <a:endParaRPr altLang="en-US" b="1" dirty="0" sz="4000" lang="zh-CN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50078" name="文本框 34"/>
            <p:cNvSpPr txBox="1"/>
            <p:nvPr/>
          </p:nvSpPr>
          <p:spPr>
            <a:xfrm>
              <a:off x="5473417" y="2748046"/>
              <a:ext cx="69950" cy="155378"/>
            </a:xfrm>
            <a:prstGeom prst="rect"/>
            <a:noFill/>
          </p:spPr>
          <p:txBody>
            <a:bodyPr rtlCol="0" wrap="none">
              <a:spAutoFit/>
            </a:bodyPr>
            <a:lstStyle>
              <a:defPPr>
                <a:defRPr lang="zh-CN"/>
              </a:defPPr>
              <a:lvl1pPr algn="l" defTabSz="914400" eaLnBrk="1" hangingPunct="1" latinLnBrk="0" marL="0" rtl="0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algn="l" defTabSz="914400" eaLnBrk="1" hangingPunct="1" latinLnBrk="0" marL="457200" rtl="0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algn="l" defTabSz="914400" eaLnBrk="1" hangingPunct="1" latinLnBrk="0" marL="914400" rtl="0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algn="l" defTabSz="914400" eaLnBrk="1" hangingPunct="1" latinLnBrk="0" marL="1371600" rtl="0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algn="l" defTabSz="914400" eaLnBrk="1" hangingPunct="1" latinLnBrk="0" marL="1828800" rtl="0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  <a:lvl6pPr algn="l" defTabSz="914400" eaLnBrk="1" hangingPunct="1" latinLnBrk="0" marL="2286000" rtl="0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6pPr>
              <a:lvl7pPr algn="l" defTabSz="914400" eaLnBrk="1" hangingPunct="1" latinLnBrk="0" marL="2743200" rtl="0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7pPr>
              <a:lvl8pPr algn="l" defTabSz="914400" eaLnBrk="1" hangingPunct="1" latinLnBrk="0" marL="3200400" rtl="0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8pPr>
              <a:lvl9pPr algn="l" defTabSz="914400" eaLnBrk="1" hangingPunct="1" latinLnBrk="0" marL="3657600" rtl="0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altLang="zh-CN" dirty="0" sz="2200" lang="en-US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1050079" name=""/>
          <p:cNvSpPr txBox="1"/>
          <p:nvPr/>
        </p:nvSpPr>
        <p:spPr>
          <a:xfrm>
            <a:off x="9305473" y="859265"/>
            <a:ext cx="4000000" cy="1399539"/>
          </a:xfrm>
          <a:prstGeom prst="rect"/>
          <a:ln w="63500">
            <a:solidFill>
              <a:srgbClr val="92D04F"/>
            </a:solidFill>
            <a:prstDash val="solid"/>
          </a:ln>
        </p:spPr>
        <p:txBody>
          <a:bodyPr rtlCol="0" wrap="square">
            <a:spAutoFit/>
          </a:bodyPr>
          <a:p>
            <a:r>
              <a:rPr altLang="en-US" sz="88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ম</a:t>
            </a:r>
            <a:r>
              <a:rPr altLang="en-US" sz="88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ূ</a:t>
            </a:r>
            <a:r>
              <a:rPr altLang="en-US" sz="88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ল</a:t>
            </a:r>
            <a:r>
              <a:rPr altLang="en-US" sz="88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্</a:t>
            </a:r>
            <a:r>
              <a:rPr altLang="en-US" sz="88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য</a:t>
            </a:r>
            <a:r>
              <a:rPr altLang="en-US" sz="88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88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য়ন</a:t>
            </a:r>
            <a:r>
              <a:rPr altLang="en-US" sz="88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endParaRPr sz="2800" lang="en-GB">
              <a:solidFill>
                <a:srgbClr val="000000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</p:txBody>
      </p:sp>
      <p:sp>
        <p:nvSpPr>
          <p:cNvPr id="1050080" name=""/>
          <p:cNvSpPr txBox="1"/>
          <p:nvPr/>
        </p:nvSpPr>
        <p:spPr>
          <a:xfrm>
            <a:off x="6241680" y="3514795"/>
            <a:ext cx="9122349" cy="2936241"/>
          </a:xfrm>
          <a:prstGeom prst="rect"/>
          <a:solidFill>
            <a:srgbClr val="92D04F"/>
          </a:solidFill>
        </p:spPr>
        <p:txBody>
          <a:bodyPr rtlCol="0" wrap="square">
            <a:spAutoFit/>
          </a:bodyPr>
          <a:p>
            <a:r>
              <a:rPr altLang="en-US" sz="9600" lang="en-GB">
                <a:solidFill>
                  <a:srgbClr val="000000"/>
                </a:solidFill>
              </a:rPr>
              <a:t>ম</a:t>
            </a:r>
            <a:r>
              <a:rPr altLang="en-US" sz="9600" lang="en-GB">
                <a:solidFill>
                  <a:srgbClr val="000000"/>
                </a:solidFill>
              </a:rPr>
              <a:t>ৌ</a:t>
            </a:r>
            <a:r>
              <a:rPr altLang="en-US" sz="9600" lang="en-GB">
                <a:solidFill>
                  <a:srgbClr val="000000"/>
                </a:solidFill>
              </a:rPr>
              <a:t>খ</a:t>
            </a:r>
            <a:r>
              <a:rPr altLang="en-US" sz="9600" lang="en-GB">
                <a:solidFill>
                  <a:srgbClr val="000000"/>
                </a:solidFill>
              </a:rPr>
              <a:t>ি</a:t>
            </a:r>
            <a:r>
              <a:rPr altLang="en-US" sz="9600" lang="en-GB">
                <a:solidFill>
                  <a:srgbClr val="000000"/>
                </a:solidFill>
              </a:rPr>
              <a:t>ক</a:t>
            </a:r>
            <a:r>
              <a:rPr altLang="en-US" sz="9600" lang="en-GB">
                <a:solidFill>
                  <a:srgbClr val="000000"/>
                </a:solidFill>
              </a:rPr>
              <a:t>ঃ</a:t>
            </a:r>
            <a:r>
              <a:rPr altLang="en-US" sz="9600" lang="en-US">
                <a:solidFill>
                  <a:srgbClr val="000000"/>
                </a:solidFill>
              </a:rPr>
              <a:t> </a:t>
            </a:r>
            <a:r>
              <a:rPr altLang="en-US" sz="9600" lang="en-GB">
                <a:solidFill>
                  <a:srgbClr val="000000"/>
                </a:solidFill>
              </a:rPr>
              <a:t>ব</a:t>
            </a:r>
            <a:r>
              <a:rPr altLang="en-US" sz="9600" lang="en-GB">
                <a:solidFill>
                  <a:srgbClr val="000000"/>
                </a:solidFill>
              </a:rPr>
              <a:t>ই</a:t>
            </a:r>
            <a:r>
              <a:rPr altLang="en-US" sz="9600" lang="en-US">
                <a:solidFill>
                  <a:srgbClr val="000000"/>
                </a:solidFill>
              </a:rPr>
              <a:t> </a:t>
            </a:r>
            <a:r>
              <a:rPr altLang="en-US" sz="9600" lang="en-GB">
                <a:solidFill>
                  <a:srgbClr val="000000"/>
                </a:solidFill>
              </a:rPr>
              <a:t>দ</a:t>
            </a:r>
            <a:r>
              <a:rPr altLang="en-US" sz="9600" lang="en-GB">
                <a:solidFill>
                  <a:srgbClr val="000000"/>
                </a:solidFill>
              </a:rPr>
              <a:t>ে</a:t>
            </a:r>
            <a:r>
              <a:rPr altLang="en-US" sz="9600" lang="en-GB">
                <a:solidFill>
                  <a:srgbClr val="000000"/>
                </a:solidFill>
              </a:rPr>
              <a:t>খ</a:t>
            </a:r>
            <a:r>
              <a:rPr altLang="en-US" sz="9600" lang="en-GB">
                <a:solidFill>
                  <a:srgbClr val="000000"/>
                </a:solidFill>
              </a:rPr>
              <a:t>ে</a:t>
            </a:r>
            <a:r>
              <a:rPr altLang="en-US" sz="9600" lang="en-US">
                <a:solidFill>
                  <a:srgbClr val="000000"/>
                </a:solidFill>
              </a:rPr>
              <a:t> </a:t>
            </a:r>
            <a:r>
              <a:rPr altLang="en-US" sz="9600" lang="en-GB">
                <a:solidFill>
                  <a:srgbClr val="000000"/>
                </a:solidFill>
              </a:rPr>
              <a:t>ব</a:t>
            </a:r>
            <a:r>
              <a:rPr altLang="en-US" sz="9600" lang="en-GB">
                <a:solidFill>
                  <a:srgbClr val="000000"/>
                </a:solidFill>
              </a:rPr>
              <a:t>া</a:t>
            </a:r>
            <a:r>
              <a:rPr altLang="en-US" sz="9600" lang="en-GB">
                <a:solidFill>
                  <a:srgbClr val="000000"/>
                </a:solidFill>
              </a:rPr>
              <a:t>ন</a:t>
            </a:r>
            <a:r>
              <a:rPr altLang="en-US" sz="9600" lang="en-GB">
                <a:solidFill>
                  <a:srgbClr val="000000"/>
                </a:solidFill>
              </a:rPr>
              <a:t>া</a:t>
            </a:r>
            <a:r>
              <a:rPr altLang="en-US" sz="9600" lang="en-GB">
                <a:solidFill>
                  <a:srgbClr val="000000"/>
                </a:solidFill>
              </a:rPr>
              <a:t>ন</a:t>
            </a:r>
            <a:r>
              <a:rPr altLang="en-US" sz="9600" lang="en-US">
                <a:solidFill>
                  <a:srgbClr val="000000"/>
                </a:solidFill>
              </a:rPr>
              <a:t> </a:t>
            </a:r>
            <a:r>
              <a:rPr altLang="en-US" sz="9600" lang="en-GB">
                <a:solidFill>
                  <a:srgbClr val="000000"/>
                </a:solidFill>
              </a:rPr>
              <a:t>ক</a:t>
            </a:r>
            <a:r>
              <a:rPr altLang="en-US" sz="9600" lang="en-GB">
                <a:solidFill>
                  <a:srgbClr val="000000"/>
                </a:solidFill>
              </a:rPr>
              <a:t>র</a:t>
            </a:r>
            <a:r>
              <a:rPr altLang="en-US" sz="9600" lang="en-GB">
                <a:solidFill>
                  <a:srgbClr val="000000"/>
                </a:solidFill>
              </a:rPr>
              <a:t>ে</a:t>
            </a:r>
            <a:r>
              <a:rPr altLang="en-US" sz="9600" lang="en-US">
                <a:solidFill>
                  <a:srgbClr val="000000"/>
                </a:solidFill>
              </a:rPr>
              <a:t> </a:t>
            </a:r>
            <a:r>
              <a:rPr altLang="en-US" sz="9600" lang="en-GB">
                <a:solidFill>
                  <a:srgbClr val="000000"/>
                </a:solidFill>
              </a:rPr>
              <a:t>প</a:t>
            </a:r>
            <a:r>
              <a:rPr altLang="en-US" sz="9600" lang="en-GB">
                <a:solidFill>
                  <a:srgbClr val="000000"/>
                </a:solidFill>
              </a:rPr>
              <a:t>ড়</a:t>
            </a:r>
            <a:r>
              <a:rPr altLang="en-US" sz="9600" lang="en-GB">
                <a:solidFill>
                  <a:srgbClr val="000000"/>
                </a:solidFill>
              </a:rPr>
              <a:t>ব</a:t>
            </a:r>
            <a:r>
              <a:rPr altLang="en-US" sz="9600" lang="en-GB">
                <a:solidFill>
                  <a:srgbClr val="000000"/>
                </a:solidFill>
              </a:rPr>
              <a:t>ে</a:t>
            </a:r>
            <a:r>
              <a:rPr altLang="en-US" sz="9600" lang="en-GB">
                <a:solidFill>
                  <a:srgbClr val="000000"/>
                </a:solidFill>
              </a:rPr>
              <a:t>।</a:t>
            </a:r>
            <a:endParaRPr sz="2800"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2000">
        <p:blinds dir="ver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081" name="矩形 3"/>
          <p:cNvSpPr/>
          <p:nvPr/>
        </p:nvSpPr>
        <p:spPr>
          <a:xfrm>
            <a:off x="0" y="-6351"/>
            <a:ext cx="7110226" cy="10286705"/>
          </a:xfrm>
          <a:custGeom>
            <a:avLst/>
            <a:gdLst>
              <a:gd name="connsiteX0" fmla="*/ 0 w 7110226"/>
              <a:gd name="connsiteY0" fmla="*/ 0 h 10286705"/>
              <a:gd name="connsiteX1" fmla="*/ 7110226 w 7110226"/>
              <a:gd name="connsiteY1" fmla="*/ 0 h 10286705"/>
              <a:gd name="connsiteX2" fmla="*/ 7110226 w 7110226"/>
              <a:gd name="connsiteY2" fmla="*/ 10286705 h 10286705"/>
              <a:gd name="connsiteX3" fmla="*/ 0 w 7110226"/>
              <a:gd name="connsiteY3" fmla="*/ 10286705 h 10286705"/>
              <a:gd name="connsiteX4" fmla="*/ 0 w 7110226"/>
              <a:gd name="connsiteY4" fmla="*/ 0 h 10286705"/>
              <a:gd name="connsiteX0-1" fmla="*/ 0 w 7110226"/>
              <a:gd name="connsiteY0-2" fmla="*/ 0 h 10286705"/>
              <a:gd name="connsiteX1-3" fmla="*/ 7110226 w 7110226"/>
              <a:gd name="connsiteY1-4" fmla="*/ 0 h 10286705"/>
              <a:gd name="connsiteX2-5" fmla="*/ 4001266 w 7110226"/>
              <a:gd name="connsiteY2-6" fmla="*/ 10286705 h 10286705"/>
              <a:gd name="connsiteX3-7" fmla="*/ 0 w 7110226"/>
              <a:gd name="connsiteY3-8" fmla="*/ 10286705 h 10286705"/>
              <a:gd name="connsiteX4-9" fmla="*/ 0 w 7110226"/>
              <a:gd name="connsiteY4-10" fmla="*/ 0 h 1028670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110226" h="10286705">
                <a:moveTo>
                  <a:pt x="0" y="0"/>
                </a:moveTo>
                <a:lnTo>
                  <a:pt x="7110226" y="0"/>
                </a:lnTo>
                <a:lnTo>
                  <a:pt x="4001266" y="10286705"/>
                </a:lnTo>
                <a:lnTo>
                  <a:pt x="0" y="10286705"/>
                </a:lnTo>
                <a:lnTo>
                  <a:pt x="0" y="0"/>
                </a:lnTo>
                <a:close/>
              </a:path>
            </a:pathLst>
          </a:custGeom>
          <a:solidFill>
            <a:srgbClr val="F02424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50082" name="矩形 4"/>
          <p:cNvSpPr/>
          <p:nvPr/>
        </p:nvSpPr>
        <p:spPr>
          <a:xfrm>
            <a:off x="4684033" y="5381133"/>
            <a:ext cx="1862918" cy="2679024"/>
          </a:xfrm>
          <a:custGeom>
            <a:avLst/>
            <a:gdLst>
              <a:gd name="connsiteX0" fmla="*/ 0 w 914400"/>
              <a:gd name="connsiteY0" fmla="*/ 0 h 2494462"/>
              <a:gd name="connsiteX1" fmla="*/ 914400 w 914400"/>
              <a:gd name="connsiteY1" fmla="*/ 0 h 2494462"/>
              <a:gd name="connsiteX2" fmla="*/ 914400 w 914400"/>
              <a:gd name="connsiteY2" fmla="*/ 2494462 h 2494462"/>
              <a:gd name="connsiteX3" fmla="*/ 0 w 914400"/>
              <a:gd name="connsiteY3" fmla="*/ 2494462 h 2494462"/>
              <a:gd name="connsiteX4" fmla="*/ 0 w 914400"/>
              <a:gd name="connsiteY4" fmla="*/ 0 h 2494462"/>
              <a:gd name="connsiteX0-1" fmla="*/ 744279 w 1658679"/>
              <a:gd name="connsiteY0-2" fmla="*/ 0 h 2685848"/>
              <a:gd name="connsiteX1-3" fmla="*/ 1658679 w 1658679"/>
              <a:gd name="connsiteY1-4" fmla="*/ 0 h 2685848"/>
              <a:gd name="connsiteX2-5" fmla="*/ 1658679 w 1658679"/>
              <a:gd name="connsiteY2-6" fmla="*/ 2494462 h 2685848"/>
              <a:gd name="connsiteX3-7" fmla="*/ 0 w 1658679"/>
              <a:gd name="connsiteY3-8" fmla="*/ 2685848 h 2685848"/>
              <a:gd name="connsiteX4-9" fmla="*/ 744279 w 1658679"/>
              <a:gd name="connsiteY4-10" fmla="*/ 0 h 2685848"/>
              <a:gd name="connsiteX0-11" fmla="*/ 744279 w 2509283"/>
              <a:gd name="connsiteY0-12" fmla="*/ 0 h 2685848"/>
              <a:gd name="connsiteX1-13" fmla="*/ 1658679 w 2509283"/>
              <a:gd name="connsiteY1-14" fmla="*/ 0 h 2685848"/>
              <a:gd name="connsiteX2-15" fmla="*/ 2509283 w 2509283"/>
              <a:gd name="connsiteY2-16" fmla="*/ 2622053 h 2685848"/>
              <a:gd name="connsiteX3-17" fmla="*/ 0 w 2509283"/>
              <a:gd name="connsiteY3-18" fmla="*/ 2685848 h 2685848"/>
              <a:gd name="connsiteX4-19" fmla="*/ 744279 w 2509283"/>
              <a:gd name="connsiteY4-20" fmla="*/ 0 h 2685848"/>
              <a:gd name="connsiteX0-21" fmla="*/ 744279 w 1658679"/>
              <a:gd name="connsiteY0-22" fmla="*/ 0 h 2685848"/>
              <a:gd name="connsiteX1-23" fmla="*/ 1658679 w 1658679"/>
              <a:gd name="connsiteY1-24" fmla="*/ 0 h 2685848"/>
              <a:gd name="connsiteX2-25" fmla="*/ 1531087 w 1658679"/>
              <a:gd name="connsiteY2-26" fmla="*/ 2643318 h 2685848"/>
              <a:gd name="connsiteX3-27" fmla="*/ 0 w 1658679"/>
              <a:gd name="connsiteY3-28" fmla="*/ 2685848 h 2685848"/>
              <a:gd name="connsiteX4-29" fmla="*/ 744279 w 1658679"/>
              <a:gd name="connsiteY4-30" fmla="*/ 0 h 2685848"/>
              <a:gd name="connsiteX0-31" fmla="*/ 744279 w 1658679"/>
              <a:gd name="connsiteY0-32" fmla="*/ 0 h 2685848"/>
              <a:gd name="connsiteX1-33" fmla="*/ 1658679 w 1658679"/>
              <a:gd name="connsiteY1-34" fmla="*/ 0 h 2685848"/>
              <a:gd name="connsiteX2-35" fmla="*/ 1531087 w 1658679"/>
              <a:gd name="connsiteY2-36" fmla="*/ 2643318 h 2685848"/>
              <a:gd name="connsiteX3-37" fmla="*/ 0 w 1658679"/>
              <a:gd name="connsiteY3-38" fmla="*/ 2685848 h 2685848"/>
              <a:gd name="connsiteX4-39" fmla="*/ 744279 w 1658679"/>
              <a:gd name="connsiteY4-40" fmla="*/ 0 h 2685848"/>
              <a:gd name="connsiteX0-41" fmla="*/ 744279 w 1828798"/>
              <a:gd name="connsiteY0-42" fmla="*/ 0 h 2685848"/>
              <a:gd name="connsiteX1-43" fmla="*/ 1658679 w 1828798"/>
              <a:gd name="connsiteY1-44" fmla="*/ 0 h 2685848"/>
              <a:gd name="connsiteX2-45" fmla="*/ 1828798 w 1828798"/>
              <a:gd name="connsiteY2-46" fmla="*/ 2196751 h 2685848"/>
              <a:gd name="connsiteX3-47" fmla="*/ 0 w 1828798"/>
              <a:gd name="connsiteY3-48" fmla="*/ 2685848 h 2685848"/>
              <a:gd name="connsiteX4-49" fmla="*/ 744279 w 1828798"/>
              <a:gd name="connsiteY4-50" fmla="*/ 0 h 2685848"/>
              <a:gd name="connsiteX0-51" fmla="*/ 778399 w 1862918"/>
              <a:gd name="connsiteY0-52" fmla="*/ 0 h 2665376"/>
              <a:gd name="connsiteX1-53" fmla="*/ 1692799 w 1862918"/>
              <a:gd name="connsiteY1-54" fmla="*/ 0 h 2665376"/>
              <a:gd name="connsiteX2-55" fmla="*/ 1862918 w 1862918"/>
              <a:gd name="connsiteY2-56" fmla="*/ 2196751 h 2665376"/>
              <a:gd name="connsiteX3-57" fmla="*/ 0 w 1862918"/>
              <a:gd name="connsiteY3-58" fmla="*/ 2665376 h 2665376"/>
              <a:gd name="connsiteX4-59" fmla="*/ 778399 w 1862918"/>
              <a:gd name="connsiteY4-60" fmla="*/ 0 h 2665376"/>
              <a:gd name="connsiteX0-61" fmla="*/ 798870 w 1862918"/>
              <a:gd name="connsiteY0-62" fmla="*/ 0 h 2679024"/>
              <a:gd name="connsiteX1-63" fmla="*/ 1692799 w 1862918"/>
              <a:gd name="connsiteY1-64" fmla="*/ 13648 h 2679024"/>
              <a:gd name="connsiteX2-65" fmla="*/ 1862918 w 1862918"/>
              <a:gd name="connsiteY2-66" fmla="*/ 2210399 h 2679024"/>
              <a:gd name="connsiteX3-67" fmla="*/ 0 w 1862918"/>
              <a:gd name="connsiteY3-68" fmla="*/ 2679024 h 2679024"/>
              <a:gd name="connsiteX4-69" fmla="*/ 798870 w 1862918"/>
              <a:gd name="connsiteY4-70" fmla="*/ 0 h 267902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62918" h="2679024">
                <a:moveTo>
                  <a:pt x="798870" y="0"/>
                </a:moveTo>
                <a:lnTo>
                  <a:pt x="1692799" y="13648"/>
                </a:lnTo>
                <a:lnTo>
                  <a:pt x="1862918" y="2210399"/>
                </a:lnTo>
                <a:lnTo>
                  <a:pt x="0" y="2679024"/>
                </a:lnTo>
                <a:lnTo>
                  <a:pt x="798870" y="0"/>
                </a:lnTo>
                <a:close/>
              </a:path>
            </a:pathLst>
          </a:custGeom>
          <a:solidFill>
            <a:srgbClr val="252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grpSp>
        <p:nvGrpSpPr>
          <p:cNvPr id="228" name="组合 148"/>
          <p:cNvGrpSpPr/>
          <p:nvPr/>
        </p:nvGrpSpPr>
        <p:grpSpPr>
          <a:xfrm rot="17578762">
            <a:off x="5055799" y="-1674434"/>
            <a:ext cx="13219154" cy="13342186"/>
            <a:chOff x="6054542" y="1918367"/>
            <a:chExt cx="1191050" cy="1420766"/>
          </a:xfrm>
        </p:grpSpPr>
        <p:grpSp>
          <p:nvGrpSpPr>
            <p:cNvPr id="229" name="组合 110"/>
            <p:cNvGrpSpPr/>
            <p:nvPr/>
          </p:nvGrpSpPr>
          <p:grpSpPr>
            <a:xfrm rot="20248206">
              <a:off x="6141839" y="1918367"/>
              <a:ext cx="961633" cy="1420766"/>
              <a:chOff x="1403648" y="1037119"/>
              <a:chExt cx="1803331" cy="2823929"/>
            </a:xfrm>
          </p:grpSpPr>
          <p:sp>
            <p:nvSpPr>
              <p:cNvPr id="1050083" name="圆角矩形 146"/>
              <p:cNvSpPr/>
              <p:nvPr/>
            </p:nvSpPr>
            <p:spPr>
              <a:xfrm>
                <a:off x="1403648" y="1052736"/>
                <a:ext cx="1803331" cy="2808312"/>
              </a:xfrm>
              <a:prstGeom prst="roundRect">
                <a:avLst>
                  <a:gd name="adj" fmla="val 12132"/>
                </a:avLst>
              </a:prstGeom>
              <a:solidFill>
                <a:srgbClr val="8DB529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 rtlCol="0"/>
              <a:lstStyle>
                <a:defPPr>
                  <a:defRPr lang="zh-CN"/>
                </a:defPPr>
                <a:lvl1pPr algn="l" fontAlgn="base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algn="l" fontAlgn="base" marL="4572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algn="l" fontAlgn="base" marL="9144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algn="l" fontAlgn="base" marL="13716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algn="l" fontAlgn="base" marL="18288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algn="l" defTabSz="914400" eaLnBrk="1" hangingPunct="1" latinLnBrk="0" marL="22860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algn="l" defTabSz="914400" eaLnBrk="1" hangingPunct="1" latinLnBrk="0" marL="27432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algn="l" defTabSz="914400" eaLnBrk="1" hangingPunct="1" latinLnBrk="0" marL="32004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algn="l" defTabSz="914400" eaLnBrk="1" hangingPunct="1" latinLnBrk="0" marL="36576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 defTabSz="914400" eaLnBrk="1" fontAlgn="auto" hangingPunct="1" indent="0" latinLnBrk="0" lvl="0" marL="0" marR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altLang="en-US" baseline="0" b="0" cap="none" sz="1800" i="0" kern="0" kumimoji="0" lang="zh-CN" noProof="0" normalizeH="0" spc="0" strike="noStrike" u="none">
                  <a:ln>
                    <a:noFill/>
                  </a:ln>
                  <a:solidFill>
                    <a:sysClr lastClr="FFFFFF" val="window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50084" name="圆角矩形 147"/>
              <p:cNvSpPr/>
              <p:nvPr/>
            </p:nvSpPr>
            <p:spPr>
              <a:xfrm>
                <a:off x="2119845" y="1037119"/>
                <a:ext cx="1057939" cy="2765860"/>
              </a:xfrm>
              <a:prstGeom prst="roundRect">
                <a:avLst>
                  <a:gd name="adj" fmla="val 12132"/>
                </a:avLst>
              </a:prstGeom>
              <a:solidFill>
                <a:srgbClr val="F02424"/>
              </a:solidFill>
              <a:ln w="25400" cap="flat" cmpd="sng" algn="ctr">
                <a:solidFill>
                  <a:sysClr lastClr="FFFFFF" val="window"/>
                </a:solidFill>
                <a:prstDash val="solid"/>
              </a:ln>
              <a:effectLst/>
            </p:spPr>
            <p:txBody>
              <a:bodyPr anchor="ctr" rtlCol="0"/>
              <a:lstStyle>
                <a:defPPr>
                  <a:defRPr lang="zh-CN"/>
                </a:defPPr>
                <a:lvl1pPr algn="l" fontAlgn="base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algn="l" fontAlgn="base" marL="4572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algn="l" fontAlgn="base" marL="9144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algn="l" fontAlgn="base" marL="13716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algn="l" fontAlgn="base" marL="18288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algn="l" defTabSz="914400" eaLnBrk="1" hangingPunct="1" latinLnBrk="0" marL="22860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algn="l" defTabSz="914400" eaLnBrk="1" hangingPunct="1" latinLnBrk="0" marL="27432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algn="l" defTabSz="914400" eaLnBrk="1" hangingPunct="1" latinLnBrk="0" marL="32004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algn="l" defTabSz="914400" eaLnBrk="1" hangingPunct="1" latinLnBrk="0" marL="36576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 defTabSz="914400" eaLnBrk="1" fontAlgn="auto" hangingPunct="1" indent="0" latinLnBrk="0" lvl="0" marL="0" marR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altLang="en-US" baseline="0" b="0" cap="none" sz="1800" i="0" kern="0" kumimoji="0" lang="zh-CN" noProof="0" normalizeH="0" spc="0" strike="noStrike" u="none">
                  <a:ln>
                    <a:noFill/>
                  </a:ln>
                  <a:solidFill>
                    <a:sysClr lastClr="FFFFFF" val="window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050085" name="TextBox 42"/>
            <p:cNvSpPr txBox="1"/>
            <p:nvPr/>
          </p:nvSpPr>
          <p:spPr>
            <a:xfrm rot="20248206">
              <a:off x="6054542" y="2363334"/>
              <a:ext cx="829980" cy="190821"/>
            </a:xfrm>
            <a:prstGeom prst="rect"/>
            <a:noFill/>
          </p:spPr>
          <p:txBody>
            <a:bodyPr rtlCol="0" wrap="square">
              <a:spAutoFit/>
            </a:bodyPr>
            <a:lstStyle>
              <a:defPPr>
                <a:defRPr lang="zh-CN"/>
              </a:defPPr>
              <a:lvl1pPr algn="l" fontAlgn="base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algn="l" fontAlgn="base" marL="4572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algn="l" fontAlgn="base" marL="9144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algn="l" fontAlgn="base" marL="13716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algn="l" fontAlgn="base" marL="18288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algn="l" defTabSz="914400" eaLnBrk="1" hangingPunct="1" latinLnBrk="0" marL="22860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algn="l" defTabSz="914400" eaLnBrk="1" hangingPunct="1" latinLnBrk="0" marL="27432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algn="l" defTabSz="914400" eaLnBrk="1" hangingPunct="1" latinLnBrk="0" marL="32004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algn="l" defTabSz="914400" eaLnBrk="1" hangingPunct="1" latinLnBrk="0" marL="36576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just" defTabSz="914400" eaLnBrk="1" fontAlgn="auto" hangingPunct="1" indent="0" latinLnBrk="0" lvl="0" marL="0" marR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altLang="zh-CN" baseline="0" b="1" cap="none" dirty="0" sz="8800" i="0" kern="0" kumimoji="0" lang="en-US" noProof="0" normalizeH="0" spc="0" strike="noStrike" u="none" smtClean="0">
                <a:ln>
                  <a:noFill/>
                </a:ln>
                <a:solidFill>
                  <a:sysClr lastClr="FFFFFF" val="window"/>
                </a:solidFill>
                <a:effectLst/>
                <a:uLnTx/>
                <a:uFillTx/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1050086" name="圆角矩形 9"/>
            <p:cNvSpPr/>
            <p:nvPr/>
          </p:nvSpPr>
          <p:spPr>
            <a:xfrm rot="20248206">
              <a:off x="6283959" y="2633656"/>
              <a:ext cx="961633" cy="684647"/>
            </a:xfrm>
            <a:custGeom>
              <a:avLst/>
              <a:ahLst/>
              <a:rect l="l" t="t" r="r" b="b"/>
              <a:pathLst>
                <a:path w="1470269" h="1046776">
                  <a:moveTo>
                    <a:pt x="0" y="0"/>
                  </a:moveTo>
                  <a:lnTo>
                    <a:pt x="1470269" y="609904"/>
                  </a:lnTo>
                  <a:lnTo>
                    <a:pt x="1470269" y="868403"/>
                  </a:lnTo>
                  <a:cubicBezTo>
                    <a:pt x="1470269" y="966916"/>
                    <a:pt x="1390409" y="1046776"/>
                    <a:pt x="1291896" y="1046776"/>
                  </a:cubicBezTo>
                  <a:lnTo>
                    <a:pt x="178373" y="1046776"/>
                  </a:lnTo>
                  <a:cubicBezTo>
                    <a:pt x="79860" y="1046776"/>
                    <a:pt x="0" y="966916"/>
                    <a:pt x="0" y="868403"/>
                  </a:cubicBezTo>
                  <a:close/>
                </a:path>
              </a:pathLst>
            </a:custGeom>
            <a:solidFill>
              <a:srgbClr val="FFFFFF">
                <a:alpha val="67843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 rtlCol="0"/>
            <a:lstStyle>
              <a:defPPr>
                <a:defRPr lang="zh-CN"/>
              </a:defPPr>
              <a:lvl1pPr algn="l" fontAlgn="base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algn="l" fontAlgn="base" marL="4572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algn="l" fontAlgn="base" marL="9144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algn="l" fontAlgn="base" marL="13716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algn="l" fontAlgn="base" marL="18288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algn="l" defTabSz="914400" eaLnBrk="1" hangingPunct="1" latinLnBrk="0" marL="22860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algn="l" defTabSz="914400" eaLnBrk="1" hangingPunct="1" latinLnBrk="0" marL="27432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algn="l" defTabSz="914400" eaLnBrk="1" hangingPunct="1" latinLnBrk="0" marL="32004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algn="l" defTabSz="914400" eaLnBrk="1" hangingPunct="1" latinLnBrk="0" marL="36576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 defTabSz="914400" eaLnBrk="1" fontAlgn="auto" hangingPunct="1" indent="0" latinLnBrk="0" lvl="0" marL="0" marR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altLang="en-US" baseline="0" b="0" cap="none" sz="1800" i="0" kern="0" kumimoji="0" lang="zh-CN" noProof="0" normalizeH="0" spc="0" strike="noStrike" u="none">
                <a:ln>
                  <a:noFill/>
                </a:ln>
                <a:solidFill>
                  <a:sysClr lastClr="FFFFFF" val="window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050087" name=""/>
          <p:cNvSpPr txBox="1"/>
          <p:nvPr/>
        </p:nvSpPr>
        <p:spPr>
          <a:xfrm>
            <a:off x="7947471" y="1019872"/>
            <a:ext cx="6955811" cy="1170940"/>
          </a:xfrm>
          <a:prstGeom prst="rect"/>
          <a:solidFill>
            <a:srgbClr val="92D04F"/>
          </a:solidFill>
        </p:spPr>
        <p:txBody>
          <a:bodyPr rtlCol="0" wrap="square">
            <a:spAutoFit/>
          </a:bodyPr>
          <a:p>
            <a:r>
              <a:rPr altLang="en-US" sz="7200" lang="en-GB">
                <a:solidFill>
                  <a:srgbClr val="000000"/>
                </a:solidFill>
              </a:rPr>
              <a:t>ল</a:t>
            </a:r>
            <a:r>
              <a:rPr altLang="en-US" sz="7200" lang="en-GB">
                <a:solidFill>
                  <a:srgbClr val="000000"/>
                </a:solidFill>
              </a:rPr>
              <a:t>ি</a:t>
            </a:r>
            <a:r>
              <a:rPr altLang="en-US" sz="7200" lang="en-GB">
                <a:solidFill>
                  <a:srgbClr val="000000"/>
                </a:solidFill>
              </a:rPr>
              <a:t>খ</a:t>
            </a:r>
            <a:r>
              <a:rPr altLang="en-US" sz="7200" lang="en-GB">
                <a:solidFill>
                  <a:srgbClr val="000000"/>
                </a:solidFill>
              </a:rPr>
              <a:t>ি</a:t>
            </a:r>
            <a:r>
              <a:rPr altLang="en-US" sz="7200" lang="en-GB">
                <a:solidFill>
                  <a:srgbClr val="000000"/>
                </a:solidFill>
              </a:rPr>
              <a:t>ত</a:t>
            </a:r>
            <a:r>
              <a:rPr altLang="en-US" sz="7200" lang="en-US">
                <a:solidFill>
                  <a:srgbClr val="000000"/>
                </a:solidFill>
              </a:rPr>
              <a:t> </a:t>
            </a:r>
            <a:r>
              <a:rPr altLang="en-US" sz="7200" lang="en-GB">
                <a:solidFill>
                  <a:srgbClr val="000000"/>
                </a:solidFill>
              </a:rPr>
              <a:t>ম</a:t>
            </a:r>
            <a:r>
              <a:rPr altLang="en-US" sz="7200" lang="en-GB">
                <a:solidFill>
                  <a:srgbClr val="000000"/>
                </a:solidFill>
              </a:rPr>
              <a:t>ূ</a:t>
            </a:r>
            <a:r>
              <a:rPr altLang="en-US" sz="7200" lang="en-GB">
                <a:solidFill>
                  <a:srgbClr val="000000"/>
                </a:solidFill>
              </a:rPr>
              <a:t>ল</a:t>
            </a:r>
            <a:r>
              <a:rPr altLang="en-US" sz="7200" lang="en-GB">
                <a:solidFill>
                  <a:srgbClr val="000000"/>
                </a:solidFill>
              </a:rPr>
              <a:t>্</a:t>
            </a:r>
            <a:r>
              <a:rPr altLang="en-US" sz="7200" lang="en-GB">
                <a:solidFill>
                  <a:srgbClr val="000000"/>
                </a:solidFill>
              </a:rPr>
              <a:t>য</a:t>
            </a:r>
            <a:r>
              <a:rPr altLang="en-US" sz="7200" lang="en-GB">
                <a:solidFill>
                  <a:srgbClr val="000000"/>
                </a:solidFill>
              </a:rPr>
              <a:t>ায়ন</a:t>
            </a:r>
            <a:r>
              <a:rPr altLang="en-US" sz="7200" lang="en-US">
                <a:solidFill>
                  <a:srgbClr val="000000"/>
                </a:solidFill>
              </a:rPr>
              <a:t> </a:t>
            </a:r>
            <a:endParaRPr sz="2800" lang="en-GB">
              <a:solidFill>
                <a:srgbClr val="000000"/>
              </a:solidFill>
            </a:endParaRPr>
          </a:p>
        </p:txBody>
      </p:sp>
      <p:sp>
        <p:nvSpPr>
          <p:cNvPr id="1050088" name=""/>
          <p:cNvSpPr txBox="1"/>
          <p:nvPr/>
        </p:nvSpPr>
        <p:spPr>
          <a:xfrm>
            <a:off x="5928770" y="2466458"/>
            <a:ext cx="10749966" cy="6949440"/>
          </a:xfrm>
          <a:prstGeom prst="rect"/>
        </p:spPr>
        <p:txBody>
          <a:bodyPr rtlCol="0" wrap="square">
            <a:spAutoFit/>
          </a:bodyPr>
          <a:p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স</a:t>
            </a:r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জ</a:t>
            </a:r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ি</a:t>
            </a:r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য়</a:t>
            </a:r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ে</a:t>
            </a:r>
            <a:r>
              <a:rPr altLang="en-US" sz="115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ল</a:t>
            </a:r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ি</a:t>
            </a:r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খ</a:t>
            </a:r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ঃ</a:t>
            </a:r>
            <a:endParaRPr sz="13800" lang="en-GB">
              <a:solidFill>
                <a:srgbClr val="000000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  <a:p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★</a:t>
            </a:r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ফ</a:t>
            </a:r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ু</a:t>
            </a:r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ল</a:t>
            </a:r>
            <a:r>
              <a:rPr altLang="en-US" sz="115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হ</a:t>
            </a:r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ল</a:t>
            </a:r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ু</a:t>
            </a:r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দ</a:t>
            </a:r>
            <a:endParaRPr sz="13800" lang="en-GB">
              <a:solidFill>
                <a:srgbClr val="000000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  <a:p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★</a:t>
            </a:r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ন</a:t>
            </a:r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চ</a:t>
            </a:r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ে</a:t>
            </a:r>
            <a:r>
              <a:rPr altLang="en-US" sz="115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ম</a:t>
            </a:r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য়</a:t>
            </a:r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ূ</a:t>
            </a:r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</a:t>
            </a:r>
            <a:endParaRPr sz="13800" lang="en-GB">
              <a:solidFill>
                <a:srgbClr val="000000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  <a:p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★</a:t>
            </a:r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স</a:t>
            </a:r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ব</a:t>
            </a:r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ু</a:t>
            </a:r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জ</a:t>
            </a:r>
            <a:r>
              <a:rPr altLang="en-US" sz="115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ত</a:t>
            </a:r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ৃ</a:t>
            </a:r>
            <a:r>
              <a:rPr altLang="en-US" sz="115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ণ</a:t>
            </a:r>
            <a:endParaRPr sz="2800" lang="en-GB">
              <a:solidFill>
                <a:srgbClr val="000000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2000">
        <p:blinds dir="ver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089" name="等腰三角形 62"/>
          <p:cNvSpPr/>
          <p:nvPr/>
        </p:nvSpPr>
        <p:spPr>
          <a:xfrm rot="11770534" flipV="1">
            <a:off x="4245716" y="8812626"/>
            <a:ext cx="1530203" cy="610267"/>
          </a:xfrm>
          <a:prstGeom prst="triangle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HK"/>
          </a:p>
        </p:txBody>
      </p:sp>
      <p:grpSp>
        <p:nvGrpSpPr>
          <p:cNvPr id="231" name="组合 190"/>
          <p:cNvGrpSpPr/>
          <p:nvPr/>
        </p:nvGrpSpPr>
        <p:grpSpPr>
          <a:xfrm>
            <a:off x="15277901" y="8963507"/>
            <a:ext cx="2863664" cy="986211"/>
            <a:chOff x="579608" y="160665"/>
            <a:chExt cx="2863664" cy="986211"/>
          </a:xfrm>
        </p:grpSpPr>
        <p:sp>
          <p:nvSpPr>
            <p:cNvPr id="1050090" name="object 4"/>
            <p:cNvSpPr txBox="1">
              <a:spLocks noChangeArrowheads="1"/>
            </p:cNvSpPr>
            <p:nvPr/>
          </p:nvSpPr>
          <p:spPr bwMode="auto">
            <a:xfrm>
              <a:off x="1666917" y="408212"/>
              <a:ext cx="1776355" cy="738664"/>
            </a:xfrm>
            <a:prstGeom prst="rect"/>
            <a:noFill/>
            <a:ln>
              <a:noFill/>
            </a:ln>
          </p:spPr>
          <p:txBody>
            <a:bodyPr bIns="0" lIns="0" rIns="0" tIns="0" wrap="square">
              <a:spAutoFit/>
            </a:bodyPr>
            <a:lstStyle>
              <a:lvl1pPr marL="635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indent="-285750" marL="7429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indent="-228600" marL="11430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indent="-228600" marL="1600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indent="-228600" marL="20574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eaLnBrk="0" fontAlgn="base" hangingPunct="0" indent="-228600" marL="251460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eaLnBrk="0" fontAlgn="base" hangingPunct="0" indent="-228600" marL="297180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eaLnBrk="0" fontAlgn="base" hangingPunct="0" indent="-228600" marL="342900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eaLnBrk="0" fontAlgn="base" hangingPunct="0" indent="-228600" marL="388620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altLang="zh-CN" dirty="0" sz="4800" lang="en-US">
                  <a:solidFill>
                    <a:srgbClr val="FFFFFF"/>
                  </a:solidFill>
                  <a:latin typeface="Trebuchet MS" panose="020B0603020202020204" pitchFamily="34" charset="0"/>
                </a:rPr>
                <a:t>Logo</a:t>
              </a:r>
              <a:endParaRPr altLang="zh-CN" dirty="0" sz="4800" lang="zh-CN">
                <a:latin typeface="Trebuchet MS" panose="020B0603020202020204" pitchFamily="34" charset="0"/>
              </a:endParaRPr>
            </a:p>
          </p:txBody>
        </p:sp>
        <p:grpSp>
          <p:nvGrpSpPr>
            <p:cNvPr id="232" name="组合 192"/>
            <p:cNvGrpSpPr/>
            <p:nvPr/>
          </p:nvGrpSpPr>
          <p:grpSpPr>
            <a:xfrm>
              <a:off x="579608" y="160665"/>
              <a:ext cx="974384" cy="986211"/>
              <a:chOff x="397216" y="59618"/>
              <a:chExt cx="608013" cy="619125"/>
            </a:xfrm>
          </p:grpSpPr>
          <p:sp>
            <p:nvSpPr>
              <p:cNvPr id="1050091" name="object 5"/>
              <p:cNvSpPr/>
              <p:nvPr/>
            </p:nvSpPr>
            <p:spPr bwMode="auto">
              <a:xfrm>
                <a:off x="511692" y="59618"/>
                <a:ext cx="137616" cy="277508"/>
              </a:xfrm>
              <a:custGeom>
                <a:avLst/>
                <a:gdLst>
                  <a:gd name="T0" fmla="*/ 17947 w 226695"/>
                  <a:gd name="T1" fmla="*/ 0 h 262254"/>
                  <a:gd name="T2" fmla="*/ 0 w 226695"/>
                  <a:gd name="T3" fmla="*/ 199216 h 262254"/>
                  <a:gd name="T4" fmla="*/ 30713 w 226695"/>
                  <a:gd name="T5" fmla="*/ 328526 h 262254"/>
                  <a:gd name="T6" fmla="*/ 17947 w 226695"/>
                  <a:gd name="T7" fmla="*/ 0 h 2622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6695" h="262254">
                    <a:moveTo>
                      <a:pt x="132153" y="0"/>
                    </a:moveTo>
                    <a:lnTo>
                      <a:pt x="0" y="158895"/>
                    </a:lnTo>
                    <a:lnTo>
                      <a:pt x="226160" y="262033"/>
                    </a:lnTo>
                    <a:lnTo>
                      <a:pt x="132153" y="0"/>
                    </a:lnTo>
                    <a:close/>
                  </a:path>
                </a:pathLst>
              </a:custGeom>
              <a:solidFill>
                <a:srgbClr val="4ABA92"/>
              </a:solidFill>
              <a:ln>
                <a:noFill/>
              </a:ln>
            </p:spPr>
            <p:txBody>
              <a:bodyPr bIns="0" lIns="0" rIns="0" tIns="0">
                <a:spAutoFit/>
              </a:bodyPr>
              <a:p>
                <a:endParaRPr altLang="en-US" lang="zh-CN"/>
              </a:p>
            </p:txBody>
          </p:sp>
          <p:sp>
            <p:nvSpPr>
              <p:cNvPr id="1050092" name="object 6"/>
              <p:cNvSpPr/>
              <p:nvPr/>
            </p:nvSpPr>
            <p:spPr bwMode="auto">
              <a:xfrm>
                <a:off x="549671" y="401235"/>
                <a:ext cx="364277" cy="277508"/>
              </a:xfrm>
              <a:custGeom>
                <a:avLst/>
                <a:gdLst>
                  <a:gd name="T0" fmla="*/ 50777 w 600075"/>
                  <a:gd name="T1" fmla="*/ 0 h 479425"/>
                  <a:gd name="T2" fmla="*/ 0 w 600075"/>
                  <a:gd name="T3" fmla="*/ 50470 h 479425"/>
                  <a:gd name="T4" fmla="*/ 60574 w 600075"/>
                  <a:gd name="T5" fmla="*/ 53792 h 479425"/>
                  <a:gd name="T6" fmla="*/ 81490 w 600075"/>
                  <a:gd name="T7" fmla="*/ 11578 h 479425"/>
                  <a:gd name="T8" fmla="*/ 50777 w 600075"/>
                  <a:gd name="T9" fmla="*/ 0 h 4794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00075" h="479425">
                    <a:moveTo>
                      <a:pt x="373904" y="0"/>
                    </a:moveTo>
                    <a:lnTo>
                      <a:pt x="0" y="449588"/>
                    </a:lnTo>
                    <a:lnTo>
                      <a:pt x="446049" y="479179"/>
                    </a:lnTo>
                    <a:lnTo>
                      <a:pt x="600065" y="103138"/>
                    </a:lnTo>
                    <a:lnTo>
                      <a:pt x="373904" y="0"/>
                    </a:lnTo>
                    <a:close/>
                  </a:path>
                </a:pathLst>
              </a:custGeom>
              <a:solidFill>
                <a:srgbClr val="E2463E"/>
              </a:solidFill>
              <a:ln>
                <a:noFill/>
              </a:ln>
            </p:spPr>
            <p:txBody>
              <a:bodyPr bIns="0" lIns="0" rIns="0" tIns="0">
                <a:spAutoFit/>
              </a:bodyPr>
              <a:p>
                <a:endParaRPr altLang="en-US" lang="zh-CN"/>
              </a:p>
            </p:txBody>
          </p:sp>
          <p:sp>
            <p:nvSpPr>
              <p:cNvPr id="1050093" name="object 7"/>
              <p:cNvSpPr/>
              <p:nvPr/>
            </p:nvSpPr>
            <p:spPr bwMode="auto">
              <a:xfrm>
                <a:off x="620136" y="156455"/>
                <a:ext cx="385093" cy="277508"/>
              </a:xfrm>
              <a:custGeom>
                <a:avLst/>
                <a:gdLst>
                  <a:gd name="T0" fmla="*/ 0 w 634365"/>
                  <a:gd name="T1" fmla="*/ 0 h 229235"/>
                  <a:gd name="T2" fmla="*/ 68160 w 634365"/>
                  <a:gd name="T3" fmla="*/ 491621 h 229235"/>
                  <a:gd name="T4" fmla="*/ 86107 w 634365"/>
                  <a:gd name="T5" fmla="*/ 150357 h 229235"/>
                  <a:gd name="T6" fmla="*/ 0 w 634365"/>
                  <a:gd name="T7" fmla="*/ 0 h 22923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34365" h="229235">
                    <a:moveTo>
                      <a:pt x="0" y="0"/>
                    </a:moveTo>
                    <a:lnTo>
                      <a:pt x="501911" y="228904"/>
                    </a:lnTo>
                    <a:lnTo>
                      <a:pt x="634064" y="7000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bIns="0" lIns="0" rIns="0" tIns="0">
                <a:spAutoFit/>
              </a:bodyPr>
              <a:p>
                <a:endParaRPr altLang="en-US" lang="zh-CN"/>
              </a:p>
            </p:txBody>
          </p:sp>
          <p:sp>
            <p:nvSpPr>
              <p:cNvPr id="1050094" name="object 8"/>
              <p:cNvSpPr/>
              <p:nvPr/>
            </p:nvSpPr>
            <p:spPr bwMode="auto">
              <a:xfrm>
                <a:off x="404346" y="198371"/>
                <a:ext cx="145325" cy="193672"/>
              </a:xfrm>
              <a:custGeom>
                <a:avLst/>
                <a:gdLst>
                  <a:gd name="T0" fmla="*/ 20063 w 200025"/>
                  <a:gd name="T1" fmla="*/ 0 h 678814"/>
                  <a:gd name="T2" fmla="*/ 0 w 200025"/>
                  <a:gd name="T3" fmla="*/ 2200 h 678814"/>
                  <a:gd name="T4" fmla="*/ 55732 w 200025"/>
                  <a:gd name="T5" fmla="*/ 4496 h 678814"/>
                  <a:gd name="T6" fmla="*/ 20063 w 200025"/>
                  <a:gd name="T7" fmla="*/ 0 h 67881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0025" h="678814">
                    <a:moveTo>
                      <a:pt x="72008" y="0"/>
                    </a:moveTo>
                    <a:lnTo>
                      <a:pt x="0" y="332031"/>
                    </a:lnTo>
                    <a:lnTo>
                      <a:pt x="200025" y="678481"/>
                    </a:lnTo>
                    <a:lnTo>
                      <a:pt x="72008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txBody>
              <a:bodyPr bIns="0" lIns="0" rIns="0" tIns="0">
                <a:spAutoFit/>
              </a:bodyPr>
              <a:p>
                <a:endParaRPr altLang="en-US" lang="zh-CN"/>
              </a:p>
            </p:txBody>
          </p:sp>
          <p:sp>
            <p:nvSpPr>
              <p:cNvPr id="1050095" name="object 9"/>
              <p:cNvSpPr/>
              <p:nvPr/>
            </p:nvSpPr>
            <p:spPr bwMode="auto">
              <a:xfrm>
                <a:off x="397216" y="361773"/>
                <a:ext cx="304912" cy="277508"/>
              </a:xfrm>
              <a:custGeom>
                <a:avLst/>
                <a:gdLst>
                  <a:gd name="T0" fmla="*/ 0 w 502284"/>
                  <a:gd name="T1" fmla="*/ 0 h 678814"/>
                  <a:gd name="T2" fmla="*/ 17385 w 502284"/>
                  <a:gd name="T3" fmla="*/ 18951 h 678814"/>
                  <a:gd name="T4" fmla="*/ 68162 w 502284"/>
                  <a:gd name="T5" fmla="*/ 6394 h 678814"/>
                  <a:gd name="T6" fmla="*/ 0 w 502284"/>
                  <a:gd name="T7" fmla="*/ 0 h 67881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502284" h="678814">
                    <a:moveTo>
                      <a:pt x="0" y="0"/>
                    </a:moveTo>
                    <a:lnTo>
                      <a:pt x="128017" y="678492"/>
                    </a:lnTo>
                    <a:lnTo>
                      <a:pt x="501921" y="22890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D7D31"/>
              </a:solidFill>
              <a:ln>
                <a:noFill/>
              </a:ln>
            </p:spPr>
            <p:txBody>
              <a:bodyPr bIns="0" lIns="0" rIns="0" tIns="0">
                <a:spAutoFit/>
              </a:bodyPr>
              <a:p>
                <a:endParaRPr altLang="en-US" lang="zh-CN"/>
              </a:p>
            </p:txBody>
          </p:sp>
        </p:grpSp>
      </p:grpSp>
      <p:sp>
        <p:nvSpPr>
          <p:cNvPr id="1050096" name="矩形 70"/>
          <p:cNvSpPr/>
          <p:nvPr/>
        </p:nvSpPr>
        <p:spPr>
          <a:xfrm>
            <a:off x="17961936" y="607033"/>
            <a:ext cx="304799" cy="828221"/>
          </a:xfrm>
          <a:prstGeom prst="rect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HK"/>
          </a:p>
        </p:txBody>
      </p:sp>
      <p:sp>
        <p:nvSpPr>
          <p:cNvPr id="1050097" name="矩形 71"/>
          <p:cNvSpPr/>
          <p:nvPr/>
        </p:nvSpPr>
        <p:spPr>
          <a:xfrm>
            <a:off x="17831306" y="607033"/>
            <a:ext cx="79828" cy="828221"/>
          </a:xfrm>
          <a:prstGeom prst="rect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HK"/>
          </a:p>
        </p:txBody>
      </p:sp>
      <p:sp>
        <p:nvSpPr>
          <p:cNvPr id="1050098" name="文本框 72"/>
          <p:cNvSpPr txBox="1"/>
          <p:nvPr/>
        </p:nvSpPr>
        <p:spPr>
          <a:xfrm>
            <a:off x="16922977" y="604257"/>
            <a:ext cx="947405" cy="830997"/>
          </a:xfrm>
          <a:prstGeom prst="rect"/>
          <a:noFill/>
        </p:spPr>
        <p:txBody>
          <a:bodyPr rtlCol="0" wrap="square">
            <a:spAutoFit/>
          </a:bodyPr>
          <a:p>
            <a:r>
              <a:rPr altLang="zh-HK" dirty="0" sz="4800" 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endParaRPr altLang="en-US" dirty="0" sz="4800" lang="zh-HK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0099" name="等腰三角形 1"/>
          <p:cNvSpPr/>
          <p:nvPr/>
        </p:nvSpPr>
        <p:spPr>
          <a:xfrm rot="13175003">
            <a:off x="-311495" y="7120180"/>
            <a:ext cx="8143980" cy="5484170"/>
          </a:xfrm>
          <a:custGeom>
            <a:avLst/>
            <a:gdLst>
              <a:gd name="connsiteX0" fmla="*/ 0 w 2922780"/>
              <a:gd name="connsiteY0" fmla="*/ 1720850 h 1720850"/>
              <a:gd name="connsiteX1" fmla="*/ 1461390 w 2922780"/>
              <a:gd name="connsiteY1" fmla="*/ 0 h 1720850"/>
              <a:gd name="connsiteX2" fmla="*/ 2922780 w 2922780"/>
              <a:gd name="connsiteY2" fmla="*/ 1720850 h 1720850"/>
              <a:gd name="connsiteX3" fmla="*/ 0 w 2922780"/>
              <a:gd name="connsiteY3" fmla="*/ 1720850 h 1720850"/>
              <a:gd name="connsiteX0-1" fmla="*/ 0 w 7142527"/>
              <a:gd name="connsiteY0-2" fmla="*/ 4585216 h 4585216"/>
              <a:gd name="connsiteX1-3" fmla="*/ 5681137 w 7142527"/>
              <a:gd name="connsiteY1-4" fmla="*/ 0 h 4585216"/>
              <a:gd name="connsiteX2-5" fmla="*/ 7142527 w 7142527"/>
              <a:gd name="connsiteY2-6" fmla="*/ 1720850 h 4585216"/>
              <a:gd name="connsiteX3-7" fmla="*/ 0 w 7142527"/>
              <a:gd name="connsiteY3-8" fmla="*/ 4585216 h 4585216"/>
              <a:gd name="connsiteX0-9" fmla="*/ 0 w 7142527"/>
              <a:gd name="connsiteY0-10" fmla="*/ 4606973 h 4606973"/>
              <a:gd name="connsiteX1-11" fmla="*/ 5631927 w 7142527"/>
              <a:gd name="connsiteY1-12" fmla="*/ 0 h 4606973"/>
              <a:gd name="connsiteX2-13" fmla="*/ 7142527 w 7142527"/>
              <a:gd name="connsiteY2-14" fmla="*/ 1742607 h 4606973"/>
              <a:gd name="connsiteX3-15" fmla="*/ 0 w 7142527"/>
              <a:gd name="connsiteY3-16" fmla="*/ 4606973 h 4606973"/>
              <a:gd name="connsiteX0-17" fmla="*/ 0 w 7142527"/>
              <a:gd name="connsiteY0-18" fmla="*/ 4659397 h 4659397"/>
              <a:gd name="connsiteX1-19" fmla="*/ 5619806 w 7142527"/>
              <a:gd name="connsiteY1-20" fmla="*/ 0 h 4659397"/>
              <a:gd name="connsiteX2-21" fmla="*/ 7142527 w 7142527"/>
              <a:gd name="connsiteY2-22" fmla="*/ 1795031 h 4659397"/>
              <a:gd name="connsiteX3-23" fmla="*/ 0 w 7142527"/>
              <a:gd name="connsiteY3-24" fmla="*/ 4659397 h 4659397"/>
              <a:gd name="connsiteX0-25" fmla="*/ 0 w 7725183"/>
              <a:gd name="connsiteY0-26" fmla="*/ 4659397 h 4659397"/>
              <a:gd name="connsiteX1-27" fmla="*/ 5619806 w 7725183"/>
              <a:gd name="connsiteY1-28" fmla="*/ 0 h 4659397"/>
              <a:gd name="connsiteX2-29" fmla="*/ 7725183 w 7725183"/>
              <a:gd name="connsiteY2-30" fmla="*/ 2499758 h 4659397"/>
              <a:gd name="connsiteX3-31" fmla="*/ 0 w 7725183"/>
              <a:gd name="connsiteY3-32" fmla="*/ 4659397 h 4659397"/>
              <a:gd name="connsiteX0-33" fmla="*/ 0 w 8760514"/>
              <a:gd name="connsiteY0-34" fmla="*/ 5484170 h 5484170"/>
              <a:gd name="connsiteX1-35" fmla="*/ 6655137 w 8760514"/>
              <a:gd name="connsiteY1-36" fmla="*/ 0 h 5484170"/>
              <a:gd name="connsiteX2-37" fmla="*/ 8760514 w 8760514"/>
              <a:gd name="connsiteY2-38" fmla="*/ 2499758 h 5484170"/>
              <a:gd name="connsiteX3-39" fmla="*/ 0 w 8760514"/>
              <a:gd name="connsiteY3-40" fmla="*/ 5484170 h 5484170"/>
              <a:gd name="connsiteX0-41" fmla="*/ 0 w 8143980"/>
              <a:gd name="connsiteY0-42" fmla="*/ 5484170 h 5484170"/>
              <a:gd name="connsiteX1-43" fmla="*/ 6655137 w 8143980"/>
              <a:gd name="connsiteY1-44" fmla="*/ 0 h 5484170"/>
              <a:gd name="connsiteX2-45" fmla="*/ 8143980 w 8143980"/>
              <a:gd name="connsiteY2-46" fmla="*/ 1791820 h 5484170"/>
              <a:gd name="connsiteX3-47" fmla="*/ 0 w 8143980"/>
              <a:gd name="connsiteY3-48" fmla="*/ 5484170 h 548417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8143980" h="5484170">
                <a:moveTo>
                  <a:pt x="0" y="5484170"/>
                </a:moveTo>
                <a:lnTo>
                  <a:pt x="6655137" y="0"/>
                </a:lnTo>
                <a:lnTo>
                  <a:pt x="8143980" y="1791820"/>
                </a:lnTo>
                <a:lnTo>
                  <a:pt x="0" y="5484170"/>
                </a:lnTo>
                <a:close/>
              </a:path>
            </a:pathLst>
          </a:custGeom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dirty="0" lang="zh-CN"/>
          </a:p>
        </p:txBody>
      </p:sp>
      <p:grpSp>
        <p:nvGrpSpPr>
          <p:cNvPr id="233" name="组合 15"/>
          <p:cNvGrpSpPr/>
          <p:nvPr/>
        </p:nvGrpSpPr>
        <p:grpSpPr>
          <a:xfrm>
            <a:off x="9624674" y="3384213"/>
            <a:ext cx="2405807" cy="2405168"/>
            <a:chOff x="4572000" y="1995686"/>
            <a:chExt cx="1152128" cy="1152128"/>
          </a:xfrm>
          <a:solidFill>
            <a:srgbClr val="F06262"/>
          </a:solidFill>
        </p:grpSpPr>
        <p:sp>
          <p:nvSpPr>
            <p:cNvPr id="1050100" name="椭圆 4"/>
            <p:cNvSpPr/>
            <p:nvPr/>
          </p:nvSpPr>
          <p:spPr>
            <a:xfrm>
              <a:off x="4572000" y="1995686"/>
              <a:ext cx="1152128" cy="1152128"/>
            </a:xfrm>
            <a:custGeom>
              <a:avLst/>
              <a:ahLst/>
              <a:rect l="l" t="t" r="r" b="b"/>
              <a:pathLst>
                <a:path w="1152128" h="1152128">
                  <a:moveTo>
                    <a:pt x="576064" y="0"/>
                  </a:moveTo>
                  <a:lnTo>
                    <a:pt x="1152128" y="0"/>
                  </a:lnTo>
                  <a:lnTo>
                    <a:pt x="1152128" y="576064"/>
                  </a:lnTo>
                  <a:cubicBezTo>
                    <a:pt x="1152128" y="894215"/>
                    <a:pt x="894215" y="1152128"/>
                    <a:pt x="576064" y="1152128"/>
                  </a:cubicBezTo>
                  <a:cubicBezTo>
                    <a:pt x="257913" y="1152128"/>
                    <a:pt x="0" y="894215"/>
                    <a:pt x="0" y="576064"/>
                  </a:cubicBezTo>
                  <a:cubicBezTo>
                    <a:pt x="0" y="257913"/>
                    <a:pt x="257913" y="0"/>
                    <a:pt x="57606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/>
            </a:p>
          </p:txBody>
        </p:sp>
        <p:pic>
          <p:nvPicPr>
            <p:cNvPr id="2097164" name="图片 17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1"/>
            <a:stretch>
              <a:fillRect/>
            </a:stretch>
          </p:blipFill>
          <p:spPr>
            <a:xfrm>
              <a:off x="4849726" y="2277014"/>
              <a:ext cx="596675" cy="596675"/>
            </a:xfrm>
            <a:prstGeom prst="rect"/>
            <a:grpFill/>
          </p:spPr>
        </p:pic>
      </p:grpSp>
      <p:grpSp>
        <p:nvGrpSpPr>
          <p:cNvPr id="234" name="组合 18"/>
          <p:cNvGrpSpPr/>
          <p:nvPr/>
        </p:nvGrpSpPr>
        <p:grpSpPr>
          <a:xfrm>
            <a:off x="13332926" y="3391731"/>
            <a:ext cx="2405807" cy="2405168"/>
            <a:chOff x="6084168" y="1995686"/>
            <a:chExt cx="1152128" cy="1152128"/>
          </a:xfrm>
          <a:solidFill>
            <a:srgbClr val="F02424"/>
          </a:solidFill>
        </p:grpSpPr>
        <p:sp>
          <p:nvSpPr>
            <p:cNvPr id="1050101" name="椭圆 4"/>
            <p:cNvSpPr/>
            <p:nvPr/>
          </p:nvSpPr>
          <p:spPr>
            <a:xfrm>
              <a:off x="6084168" y="1995686"/>
              <a:ext cx="1152128" cy="1152128"/>
            </a:xfrm>
            <a:custGeom>
              <a:avLst/>
              <a:ahLst/>
              <a:rect l="l" t="t" r="r" b="b"/>
              <a:pathLst>
                <a:path w="1152128" h="1152128">
                  <a:moveTo>
                    <a:pt x="576064" y="0"/>
                  </a:moveTo>
                  <a:lnTo>
                    <a:pt x="1152128" y="0"/>
                  </a:lnTo>
                  <a:lnTo>
                    <a:pt x="1152128" y="576064"/>
                  </a:lnTo>
                  <a:cubicBezTo>
                    <a:pt x="1152128" y="894215"/>
                    <a:pt x="894215" y="1152128"/>
                    <a:pt x="576064" y="1152128"/>
                  </a:cubicBezTo>
                  <a:cubicBezTo>
                    <a:pt x="257913" y="1152128"/>
                    <a:pt x="0" y="894215"/>
                    <a:pt x="0" y="576064"/>
                  </a:cubicBezTo>
                  <a:cubicBezTo>
                    <a:pt x="0" y="257913"/>
                    <a:pt x="257913" y="0"/>
                    <a:pt x="57606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/>
            </a:p>
          </p:txBody>
        </p:sp>
        <p:pic>
          <p:nvPicPr>
            <p:cNvPr id="2097165" name="图片 20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2"/>
            <a:stretch>
              <a:fillRect/>
            </a:stretch>
          </p:blipFill>
          <p:spPr>
            <a:xfrm>
              <a:off x="6387126" y="2247064"/>
              <a:ext cx="589829" cy="589829"/>
            </a:xfrm>
            <a:prstGeom prst="rect"/>
            <a:grpFill/>
          </p:spPr>
        </p:pic>
      </p:grpSp>
      <p:grpSp>
        <p:nvGrpSpPr>
          <p:cNvPr id="235" name="组合 21"/>
          <p:cNvGrpSpPr/>
          <p:nvPr/>
        </p:nvGrpSpPr>
        <p:grpSpPr>
          <a:xfrm>
            <a:off x="5917237" y="3456345"/>
            <a:ext cx="2405807" cy="2405168"/>
            <a:chOff x="2915816" y="1995686"/>
            <a:chExt cx="1152128" cy="1152128"/>
          </a:xfrm>
          <a:solidFill>
            <a:srgbClr val="F02424"/>
          </a:solidFill>
        </p:grpSpPr>
        <p:sp>
          <p:nvSpPr>
            <p:cNvPr id="1050102" name="椭圆 4"/>
            <p:cNvSpPr/>
            <p:nvPr/>
          </p:nvSpPr>
          <p:spPr>
            <a:xfrm>
              <a:off x="2915816" y="1995686"/>
              <a:ext cx="1152128" cy="1152128"/>
            </a:xfrm>
            <a:custGeom>
              <a:avLst/>
              <a:ahLst/>
              <a:rect l="l" t="t" r="r" b="b"/>
              <a:pathLst>
                <a:path w="1152128" h="1152128">
                  <a:moveTo>
                    <a:pt x="576064" y="0"/>
                  </a:moveTo>
                  <a:lnTo>
                    <a:pt x="1152128" y="0"/>
                  </a:lnTo>
                  <a:lnTo>
                    <a:pt x="1152128" y="576064"/>
                  </a:lnTo>
                  <a:cubicBezTo>
                    <a:pt x="1152128" y="894215"/>
                    <a:pt x="894215" y="1152128"/>
                    <a:pt x="576064" y="1152128"/>
                  </a:cubicBezTo>
                  <a:cubicBezTo>
                    <a:pt x="257913" y="1152128"/>
                    <a:pt x="0" y="894215"/>
                    <a:pt x="0" y="576064"/>
                  </a:cubicBezTo>
                  <a:cubicBezTo>
                    <a:pt x="0" y="257913"/>
                    <a:pt x="257913" y="0"/>
                    <a:pt x="57606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/>
            </a:p>
          </p:txBody>
        </p:sp>
        <p:pic>
          <p:nvPicPr>
            <p:cNvPr id="2097166" name="图片 23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3" cstate="print"/>
            <a:stretch>
              <a:fillRect/>
            </a:stretch>
          </p:blipFill>
          <p:spPr>
            <a:xfrm>
              <a:off x="3223139" y="2277014"/>
              <a:ext cx="529930" cy="529930"/>
            </a:xfrm>
            <a:prstGeom prst="rect"/>
            <a:grpFill/>
          </p:spPr>
        </p:pic>
      </p:grpSp>
      <p:grpSp>
        <p:nvGrpSpPr>
          <p:cNvPr id="236" name="组合 24"/>
          <p:cNvGrpSpPr/>
          <p:nvPr/>
        </p:nvGrpSpPr>
        <p:grpSpPr>
          <a:xfrm>
            <a:off x="208061" y="-158482"/>
            <a:ext cx="5435452" cy="8406344"/>
            <a:chOff x="1475656" y="1995686"/>
            <a:chExt cx="1152128" cy="1152128"/>
          </a:xfrm>
          <a:solidFill>
            <a:srgbClr val="F06262"/>
          </a:solidFill>
        </p:grpSpPr>
        <p:sp>
          <p:nvSpPr>
            <p:cNvPr id="1050103" name="椭圆 4"/>
            <p:cNvSpPr/>
            <p:nvPr/>
          </p:nvSpPr>
          <p:spPr>
            <a:xfrm>
              <a:off x="1475656" y="1995686"/>
              <a:ext cx="1152128" cy="1152128"/>
            </a:xfrm>
            <a:custGeom>
              <a:avLst/>
              <a:ahLst/>
              <a:rect l="l" t="t" r="r" b="b"/>
              <a:pathLst>
                <a:path w="1152128" h="1152128">
                  <a:moveTo>
                    <a:pt x="576064" y="0"/>
                  </a:moveTo>
                  <a:lnTo>
                    <a:pt x="1152128" y="0"/>
                  </a:lnTo>
                  <a:lnTo>
                    <a:pt x="1152128" y="576064"/>
                  </a:lnTo>
                  <a:cubicBezTo>
                    <a:pt x="1152128" y="894215"/>
                    <a:pt x="894215" y="1152128"/>
                    <a:pt x="576064" y="1152128"/>
                  </a:cubicBezTo>
                  <a:cubicBezTo>
                    <a:pt x="257913" y="1152128"/>
                    <a:pt x="0" y="894215"/>
                    <a:pt x="0" y="576064"/>
                  </a:cubicBezTo>
                  <a:cubicBezTo>
                    <a:pt x="0" y="257913"/>
                    <a:pt x="257913" y="0"/>
                    <a:pt x="57606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/>
            </a:p>
          </p:txBody>
        </p:sp>
        <p:pic>
          <p:nvPicPr>
            <p:cNvPr id="2097167" name="图片 26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4"/>
            <a:stretch>
              <a:fillRect/>
            </a:stretch>
          </p:blipFill>
          <p:spPr>
            <a:xfrm>
              <a:off x="1756985" y="2277014"/>
              <a:ext cx="589470" cy="589470"/>
            </a:xfrm>
            <a:prstGeom prst="rect"/>
            <a:grpFill/>
          </p:spPr>
        </p:pic>
      </p:grpSp>
      <p:sp>
        <p:nvSpPr>
          <p:cNvPr id="1050104" name="矩形 31"/>
          <p:cNvSpPr/>
          <p:nvPr/>
        </p:nvSpPr>
        <p:spPr>
          <a:xfrm>
            <a:off x="5502066" y="6705061"/>
            <a:ext cx="3057892" cy="1158241"/>
          </a:xfrm>
          <a:prstGeom prst="rect"/>
        </p:spPr>
        <p:txBody>
          <a:bodyPr wrap="none">
            <a:spAutoFit/>
          </a:bodyPr>
          <a:p>
            <a:r>
              <a:rPr altLang="en-US" dirty="0" sz="2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Add  your words here</a:t>
            </a:r>
            <a:endParaRPr altLang="zh-CN" dirty="0" sz="2400" lang="en-US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r>
              <a:rPr altLang="en-US" dirty="0" sz="2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Add  your words here</a:t>
            </a:r>
            <a:endParaRPr altLang="zh-CN" dirty="0" sz="2400" lang="en-US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r>
              <a:rPr altLang="en-US" dirty="0" sz="2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Add  your words here</a:t>
            </a:r>
            <a:endParaRPr altLang="zh-HK" dirty="0" sz="2400" lang="en-US" smtClean="0">
              <a:solidFill>
                <a:srgbClr val="D1D2D4"/>
              </a:solidFill>
            </a:endParaRPr>
          </a:p>
        </p:txBody>
      </p:sp>
      <p:sp>
        <p:nvSpPr>
          <p:cNvPr id="1050105" name="TextBox 46"/>
          <p:cNvSpPr txBox="1"/>
          <p:nvPr/>
        </p:nvSpPr>
        <p:spPr>
          <a:xfrm>
            <a:off x="5608097" y="6139714"/>
            <a:ext cx="3119149" cy="521970"/>
          </a:xfrm>
          <a:prstGeom prst="rect"/>
          <a:noFill/>
        </p:spPr>
        <p:txBody>
          <a:bodyPr rtlCol="0" wrap="square">
            <a:spAutoFit/>
          </a:bodyPr>
          <a:lstStyle>
            <a:defPPr>
              <a:defRPr lang="zh-CN"/>
            </a:defPPr>
            <a:lvl1pPr algn="l" fontAlgn="base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algn="l" fontAlgn="base" marL="4572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algn="l" fontAlgn="base" marL="9144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algn="l" fontAlgn="base" marL="13716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algn="l" fontAlgn="base" marL="18288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algn="l" defTabSz="914400" eaLnBrk="1" hangingPunct="1" latinLnBrk="0" marL="22860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algn="l" defTabSz="914400" eaLnBrk="1" hangingPunct="1" latinLnBrk="0" marL="27432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algn="l" defTabSz="914400" eaLnBrk="1" hangingPunct="1" latinLnBrk="0" marL="32004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algn="l" defTabSz="914400" eaLnBrk="1" hangingPunct="1" latinLnBrk="0" marL="36576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r>
              <a:rPr altLang="en-US" b="1" dirty="0" sz="2800" lang="zh-CN">
                <a:solidFill>
                  <a:srgbClr val="F0242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Add  your title</a:t>
            </a:r>
            <a:endParaRPr altLang="en-US" b="1" dirty="0" sz="2800" lang="zh-CN">
              <a:solidFill>
                <a:srgbClr val="F0242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50106" name="矩形 33"/>
          <p:cNvSpPr/>
          <p:nvPr/>
        </p:nvSpPr>
        <p:spPr>
          <a:xfrm>
            <a:off x="9272990" y="6662934"/>
            <a:ext cx="3057893" cy="1158241"/>
          </a:xfrm>
          <a:prstGeom prst="rect"/>
        </p:spPr>
        <p:txBody>
          <a:bodyPr wrap="none">
            <a:spAutoFit/>
          </a:bodyPr>
          <a:p>
            <a:r>
              <a:rPr altLang="en-US" dirty="0" sz="2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Add  your words here</a:t>
            </a:r>
            <a:endParaRPr altLang="zh-CN" dirty="0" sz="2400" lang="en-US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r>
              <a:rPr altLang="en-US" dirty="0" sz="2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Add  your words here</a:t>
            </a:r>
            <a:endParaRPr altLang="zh-CN" dirty="0" sz="2400" lang="en-US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r>
              <a:rPr altLang="en-US" dirty="0" sz="2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Add  your words here</a:t>
            </a:r>
            <a:endParaRPr altLang="zh-HK" dirty="0" sz="2400" lang="en-US" smtClean="0">
              <a:solidFill>
                <a:srgbClr val="D1D2D4"/>
              </a:solidFill>
            </a:endParaRPr>
          </a:p>
        </p:txBody>
      </p:sp>
      <p:sp>
        <p:nvSpPr>
          <p:cNvPr id="1050107" name="TextBox 46"/>
          <p:cNvSpPr txBox="1"/>
          <p:nvPr/>
        </p:nvSpPr>
        <p:spPr>
          <a:xfrm>
            <a:off x="9379021" y="6097587"/>
            <a:ext cx="3119149" cy="521970"/>
          </a:xfrm>
          <a:prstGeom prst="rect"/>
          <a:noFill/>
        </p:spPr>
        <p:txBody>
          <a:bodyPr rtlCol="0" wrap="square">
            <a:spAutoFit/>
          </a:bodyPr>
          <a:lstStyle>
            <a:defPPr>
              <a:defRPr lang="zh-CN"/>
            </a:defPPr>
            <a:lvl1pPr algn="l" fontAlgn="base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algn="l" fontAlgn="base" marL="4572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algn="l" fontAlgn="base" marL="9144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algn="l" fontAlgn="base" marL="13716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algn="l" fontAlgn="base" marL="18288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algn="l" defTabSz="914400" eaLnBrk="1" hangingPunct="1" latinLnBrk="0" marL="22860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algn="l" defTabSz="914400" eaLnBrk="1" hangingPunct="1" latinLnBrk="0" marL="27432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algn="l" defTabSz="914400" eaLnBrk="1" hangingPunct="1" latinLnBrk="0" marL="32004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algn="l" defTabSz="914400" eaLnBrk="1" hangingPunct="1" latinLnBrk="0" marL="36576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r>
              <a:rPr altLang="en-US" b="1" dirty="0" sz="2800" lang="zh-CN">
                <a:solidFill>
                  <a:srgbClr val="F0242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Add  your title</a:t>
            </a:r>
            <a:endParaRPr altLang="en-US" b="1" dirty="0" sz="2800" lang="zh-CN">
              <a:solidFill>
                <a:srgbClr val="F0242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50108" name="矩形 36"/>
          <p:cNvSpPr/>
          <p:nvPr/>
        </p:nvSpPr>
        <p:spPr>
          <a:xfrm>
            <a:off x="13020532" y="6650002"/>
            <a:ext cx="3057893" cy="1158240"/>
          </a:xfrm>
          <a:prstGeom prst="rect"/>
        </p:spPr>
        <p:txBody>
          <a:bodyPr wrap="none">
            <a:spAutoFit/>
          </a:bodyPr>
          <a:p>
            <a:r>
              <a:rPr altLang="en-US" dirty="0" sz="2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Add  your words here</a:t>
            </a:r>
            <a:endParaRPr altLang="zh-CN" dirty="0" sz="2400" lang="en-US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r>
              <a:rPr altLang="en-US" dirty="0" sz="2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Add  your words here</a:t>
            </a:r>
            <a:endParaRPr altLang="zh-CN" dirty="0" sz="2400" lang="en-US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r>
              <a:rPr altLang="en-US" dirty="0" sz="24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Add  your words here</a:t>
            </a:r>
            <a:endParaRPr altLang="zh-HK" dirty="0" sz="2400" lang="en-US" smtClean="0">
              <a:solidFill>
                <a:srgbClr val="D1D2D4"/>
              </a:solidFill>
            </a:endParaRPr>
          </a:p>
        </p:txBody>
      </p:sp>
      <p:sp>
        <p:nvSpPr>
          <p:cNvPr id="1050109" name="TextBox 46"/>
          <p:cNvSpPr txBox="1"/>
          <p:nvPr/>
        </p:nvSpPr>
        <p:spPr>
          <a:xfrm>
            <a:off x="13126563" y="6084655"/>
            <a:ext cx="3119149" cy="521970"/>
          </a:xfrm>
          <a:prstGeom prst="rect"/>
          <a:noFill/>
        </p:spPr>
        <p:txBody>
          <a:bodyPr rtlCol="0" wrap="square">
            <a:spAutoFit/>
          </a:bodyPr>
          <a:lstStyle>
            <a:defPPr>
              <a:defRPr lang="zh-CN"/>
            </a:defPPr>
            <a:lvl1pPr algn="l" fontAlgn="base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algn="l" fontAlgn="base" marL="4572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algn="l" fontAlgn="base" marL="9144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algn="l" fontAlgn="base" marL="13716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algn="l" fontAlgn="base" marL="18288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algn="l" defTabSz="914400" eaLnBrk="1" hangingPunct="1" latinLnBrk="0" marL="22860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algn="l" defTabSz="914400" eaLnBrk="1" hangingPunct="1" latinLnBrk="0" marL="27432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algn="l" defTabSz="914400" eaLnBrk="1" hangingPunct="1" latinLnBrk="0" marL="32004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algn="l" defTabSz="914400" eaLnBrk="1" hangingPunct="1" latinLnBrk="0" marL="36576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r>
              <a:rPr altLang="en-US" b="1" dirty="0" sz="2800" lang="zh-CN">
                <a:solidFill>
                  <a:srgbClr val="F0242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Add  your title</a:t>
            </a:r>
            <a:endParaRPr altLang="en-US" b="1" dirty="0" sz="2800" lang="zh-CN">
              <a:solidFill>
                <a:srgbClr val="F0242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237" name="组合 148"/>
          <p:cNvGrpSpPr/>
          <p:nvPr/>
        </p:nvGrpSpPr>
        <p:grpSpPr>
          <a:xfrm rot="17578762">
            <a:off x="5055799" y="-1674434"/>
            <a:ext cx="13219154" cy="13342186"/>
            <a:chOff x="6054542" y="1918367"/>
            <a:chExt cx="1191050" cy="1420766"/>
          </a:xfrm>
        </p:grpSpPr>
        <p:grpSp>
          <p:nvGrpSpPr>
            <p:cNvPr id="238" name="组合 110"/>
            <p:cNvGrpSpPr/>
            <p:nvPr/>
          </p:nvGrpSpPr>
          <p:grpSpPr>
            <a:xfrm rot="20248206">
              <a:off x="6141839" y="1918367"/>
              <a:ext cx="961633" cy="1420766"/>
              <a:chOff x="1403648" y="1037119"/>
              <a:chExt cx="1803331" cy="2823929"/>
            </a:xfrm>
          </p:grpSpPr>
          <p:sp>
            <p:nvSpPr>
              <p:cNvPr id="1050110" name="圆角矩形 146"/>
              <p:cNvSpPr/>
              <p:nvPr/>
            </p:nvSpPr>
            <p:spPr>
              <a:xfrm>
                <a:off x="1403648" y="1052736"/>
                <a:ext cx="1803331" cy="2808312"/>
              </a:xfrm>
              <a:prstGeom prst="roundRect">
                <a:avLst>
                  <a:gd name="adj" fmla="val 12132"/>
                </a:avLst>
              </a:prstGeom>
              <a:solidFill>
                <a:srgbClr val="8DB529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 rtlCol="0"/>
              <a:lstStyle>
                <a:defPPr>
                  <a:defRPr lang="zh-CN"/>
                </a:defPPr>
                <a:lvl1pPr algn="l" fontAlgn="base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algn="l" fontAlgn="base" marL="4572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algn="l" fontAlgn="base" marL="9144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algn="l" fontAlgn="base" marL="13716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algn="l" fontAlgn="base" marL="18288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algn="l" defTabSz="914400" eaLnBrk="1" hangingPunct="1" latinLnBrk="0" marL="22860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algn="l" defTabSz="914400" eaLnBrk="1" hangingPunct="1" latinLnBrk="0" marL="27432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algn="l" defTabSz="914400" eaLnBrk="1" hangingPunct="1" latinLnBrk="0" marL="32004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algn="l" defTabSz="914400" eaLnBrk="1" hangingPunct="1" latinLnBrk="0" marL="36576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 defTabSz="914400" eaLnBrk="1" fontAlgn="auto" hangingPunct="1" indent="0" latinLnBrk="0" lvl="0" marL="0" marR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altLang="en-US" baseline="0" b="0" cap="none" sz="1800" i="0" kern="0" kumimoji="0" lang="zh-CN" noProof="0" normalizeH="0" spc="0" strike="noStrike" u="none">
                  <a:ln>
                    <a:noFill/>
                  </a:ln>
                  <a:solidFill>
                    <a:sysClr lastClr="FFFFFF" val="window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50111" name="圆角矩形 147"/>
              <p:cNvSpPr/>
              <p:nvPr/>
            </p:nvSpPr>
            <p:spPr>
              <a:xfrm>
                <a:off x="2119845" y="1037119"/>
                <a:ext cx="1057939" cy="2765860"/>
              </a:xfrm>
              <a:prstGeom prst="roundRect">
                <a:avLst>
                  <a:gd name="adj" fmla="val 12132"/>
                </a:avLst>
              </a:prstGeom>
              <a:solidFill>
                <a:srgbClr val="F02424"/>
              </a:solidFill>
              <a:ln w="25400" cap="flat" cmpd="sng" algn="ctr">
                <a:solidFill>
                  <a:sysClr lastClr="FFFFFF" val="window"/>
                </a:solidFill>
                <a:prstDash val="solid"/>
              </a:ln>
              <a:effectLst/>
            </p:spPr>
            <p:txBody>
              <a:bodyPr anchor="ctr" rtlCol="0"/>
              <a:lstStyle>
                <a:defPPr>
                  <a:defRPr lang="zh-CN"/>
                </a:defPPr>
                <a:lvl1pPr algn="l" fontAlgn="base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algn="l" fontAlgn="base" marL="4572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algn="l" fontAlgn="base" marL="9144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algn="l" fontAlgn="base" marL="13716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algn="l" fontAlgn="base" marL="18288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algn="l" defTabSz="914400" eaLnBrk="1" hangingPunct="1" latinLnBrk="0" marL="22860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algn="l" defTabSz="914400" eaLnBrk="1" hangingPunct="1" latinLnBrk="0" marL="27432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algn="l" defTabSz="914400" eaLnBrk="1" hangingPunct="1" latinLnBrk="0" marL="32004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algn="l" defTabSz="914400" eaLnBrk="1" hangingPunct="1" latinLnBrk="0" marL="36576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 defTabSz="914400" eaLnBrk="1" fontAlgn="auto" hangingPunct="1" indent="0" latinLnBrk="0" lvl="0" marL="0" marR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altLang="en-US" baseline="0" b="0" cap="none" sz="1800" i="0" kern="0" kumimoji="0" lang="zh-CN" noProof="0" normalizeH="0" spc="0" strike="noStrike" u="none">
                  <a:ln>
                    <a:noFill/>
                  </a:ln>
                  <a:solidFill>
                    <a:sysClr lastClr="FFFFFF" val="window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050112" name="TextBox 42"/>
            <p:cNvSpPr txBox="1"/>
            <p:nvPr/>
          </p:nvSpPr>
          <p:spPr>
            <a:xfrm rot="20248206">
              <a:off x="6054542" y="2363334"/>
              <a:ext cx="829980" cy="190821"/>
            </a:xfrm>
            <a:prstGeom prst="rect"/>
            <a:noFill/>
          </p:spPr>
          <p:txBody>
            <a:bodyPr rtlCol="0" wrap="square">
              <a:spAutoFit/>
            </a:bodyPr>
            <a:lstStyle>
              <a:defPPr>
                <a:defRPr lang="zh-CN"/>
              </a:defPPr>
              <a:lvl1pPr algn="l" fontAlgn="base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algn="l" fontAlgn="base" marL="4572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algn="l" fontAlgn="base" marL="9144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algn="l" fontAlgn="base" marL="13716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algn="l" fontAlgn="base" marL="18288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algn="l" defTabSz="914400" eaLnBrk="1" hangingPunct="1" latinLnBrk="0" marL="22860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algn="l" defTabSz="914400" eaLnBrk="1" hangingPunct="1" latinLnBrk="0" marL="27432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algn="l" defTabSz="914400" eaLnBrk="1" hangingPunct="1" latinLnBrk="0" marL="32004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algn="l" defTabSz="914400" eaLnBrk="1" hangingPunct="1" latinLnBrk="0" marL="36576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just" defTabSz="914400" eaLnBrk="1" fontAlgn="auto" hangingPunct="1" indent="0" latinLnBrk="0" lvl="0" marL="0" marR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altLang="zh-CN" baseline="0" b="1" cap="none" dirty="0" sz="8800" i="0" kern="0" kumimoji="0" lang="en-US" noProof="0" normalizeH="0" spc="0" strike="noStrike" u="none" smtClean="0">
                <a:ln>
                  <a:noFill/>
                </a:ln>
                <a:solidFill>
                  <a:sysClr lastClr="FFFFFF" val="window"/>
                </a:solidFill>
                <a:effectLst/>
                <a:uLnTx/>
                <a:uFillTx/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1050113" name="圆角矩形 9"/>
            <p:cNvSpPr/>
            <p:nvPr/>
          </p:nvSpPr>
          <p:spPr>
            <a:xfrm rot="20248206">
              <a:off x="6283959" y="2633656"/>
              <a:ext cx="961633" cy="684647"/>
            </a:xfrm>
            <a:custGeom>
              <a:avLst/>
              <a:ahLst/>
              <a:rect l="l" t="t" r="r" b="b"/>
              <a:pathLst>
                <a:path w="1470269" h="1046776">
                  <a:moveTo>
                    <a:pt x="0" y="0"/>
                  </a:moveTo>
                  <a:lnTo>
                    <a:pt x="1470269" y="609904"/>
                  </a:lnTo>
                  <a:lnTo>
                    <a:pt x="1470269" y="868403"/>
                  </a:lnTo>
                  <a:cubicBezTo>
                    <a:pt x="1470269" y="966916"/>
                    <a:pt x="1390409" y="1046776"/>
                    <a:pt x="1291896" y="1046776"/>
                  </a:cubicBezTo>
                  <a:lnTo>
                    <a:pt x="178373" y="1046776"/>
                  </a:lnTo>
                  <a:cubicBezTo>
                    <a:pt x="79860" y="1046776"/>
                    <a:pt x="0" y="966916"/>
                    <a:pt x="0" y="868403"/>
                  </a:cubicBezTo>
                  <a:close/>
                </a:path>
              </a:pathLst>
            </a:custGeom>
            <a:solidFill>
              <a:srgbClr val="FFFFFF">
                <a:alpha val="67843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 rtlCol="0"/>
            <a:lstStyle>
              <a:defPPr>
                <a:defRPr lang="zh-CN"/>
              </a:defPPr>
              <a:lvl1pPr algn="l" fontAlgn="base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algn="l" fontAlgn="base" marL="4572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algn="l" fontAlgn="base" marL="9144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algn="l" fontAlgn="base" marL="13716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algn="l" fontAlgn="base" marL="18288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algn="l" defTabSz="914400" eaLnBrk="1" hangingPunct="1" latinLnBrk="0" marL="22860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algn="l" defTabSz="914400" eaLnBrk="1" hangingPunct="1" latinLnBrk="0" marL="27432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algn="l" defTabSz="914400" eaLnBrk="1" hangingPunct="1" latinLnBrk="0" marL="32004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algn="l" defTabSz="914400" eaLnBrk="1" hangingPunct="1" latinLnBrk="0" marL="36576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 defTabSz="914400" eaLnBrk="1" fontAlgn="auto" hangingPunct="1" indent="0" latinLnBrk="0" lvl="0" marL="0" marR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altLang="en-US" baseline="0" b="0" cap="none" sz="1800" i="0" kern="0" kumimoji="0" lang="zh-CN" noProof="0" normalizeH="0" spc="0" strike="noStrike" u="none">
                <a:ln>
                  <a:noFill/>
                </a:ln>
                <a:solidFill>
                  <a:sysClr lastClr="FFFFFF" val="window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050114" name=""/>
          <p:cNvSpPr txBox="1"/>
          <p:nvPr/>
        </p:nvSpPr>
        <p:spPr>
          <a:xfrm>
            <a:off x="7849612" y="723250"/>
            <a:ext cx="6177966" cy="1170939"/>
          </a:xfrm>
          <a:prstGeom prst="rect"/>
          <a:ln>
            <a:solidFill>
              <a:srgbClr val="02A5E3"/>
            </a:solidFill>
            <a:prstDash val="solid"/>
          </a:ln>
        </p:spPr>
        <p:txBody>
          <a:bodyPr rtlCol="0" wrap="square">
            <a:spAutoFit/>
          </a:bodyPr>
          <a:p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শ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্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ু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ত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ি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ল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ি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খ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ন</a:t>
            </a:r>
            <a:endParaRPr sz="2800" lang="en-GB">
              <a:solidFill>
                <a:srgbClr val="000000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</p:txBody>
      </p:sp>
      <p:sp>
        <p:nvSpPr>
          <p:cNvPr id="1050115" name=""/>
          <p:cNvSpPr txBox="1"/>
          <p:nvPr/>
        </p:nvSpPr>
        <p:spPr>
          <a:xfrm>
            <a:off x="6624058" y="2490231"/>
            <a:ext cx="8062079" cy="3329940"/>
          </a:xfrm>
          <a:prstGeom prst="rect"/>
          <a:ln w="63500">
            <a:solidFill>
              <a:srgbClr val="FFC000"/>
            </a:solidFill>
            <a:prstDash val="solid"/>
          </a:ln>
        </p:spPr>
        <p:txBody>
          <a:bodyPr rtlCol="0" wrap="square">
            <a:spAutoFit/>
          </a:bodyPr>
          <a:p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শ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ু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ন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ে</a:t>
            </a:r>
            <a:r>
              <a:rPr altLang="en-US" sz="72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শ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ু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ন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ে</a:t>
            </a:r>
            <a:r>
              <a:rPr altLang="en-US" sz="72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ল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ি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খ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ঃ</a:t>
            </a:r>
            <a:endParaRPr sz="8000" lang="en-GB">
              <a:solidFill>
                <a:srgbClr val="000000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  <a:p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হ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ল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ু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দ</a:t>
            </a:r>
            <a:r>
              <a:rPr altLang="en-US" sz="72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,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ল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ল</a:t>
            </a:r>
            <a:r>
              <a:rPr altLang="en-US" sz="72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,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ঘ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স</a:t>
            </a:r>
            <a:r>
              <a:rPr altLang="en-US" sz="72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,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ত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ৃ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ণ</a:t>
            </a:r>
            <a:r>
              <a:rPr altLang="en-US" sz="72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ম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য়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ূ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</a:t>
            </a:r>
            <a:r>
              <a:rPr altLang="en-US" sz="72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,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স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ব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ু</a:t>
            </a:r>
            <a:r>
              <a:rPr altLang="en-US" sz="72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জ</a:t>
            </a:r>
            <a:endParaRPr sz="2800" lang="en-GB">
              <a:solidFill>
                <a:srgbClr val="000000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2000">
        <p:blinds dir="ver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116" name="等腰三角形 62"/>
          <p:cNvSpPr/>
          <p:nvPr/>
        </p:nvSpPr>
        <p:spPr>
          <a:xfrm rot="11770534" flipV="1">
            <a:off x="4245716" y="8812626"/>
            <a:ext cx="1530203" cy="610267"/>
          </a:xfrm>
          <a:prstGeom prst="triangle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HK"/>
          </a:p>
        </p:txBody>
      </p:sp>
      <p:grpSp>
        <p:nvGrpSpPr>
          <p:cNvPr id="240" name="组合 190"/>
          <p:cNvGrpSpPr/>
          <p:nvPr/>
        </p:nvGrpSpPr>
        <p:grpSpPr>
          <a:xfrm>
            <a:off x="15277901" y="8963507"/>
            <a:ext cx="2863664" cy="986211"/>
            <a:chOff x="579608" y="160665"/>
            <a:chExt cx="2863664" cy="986211"/>
          </a:xfrm>
        </p:grpSpPr>
        <p:sp>
          <p:nvSpPr>
            <p:cNvPr id="1050117" name="object 4"/>
            <p:cNvSpPr txBox="1">
              <a:spLocks noChangeArrowheads="1"/>
            </p:cNvSpPr>
            <p:nvPr/>
          </p:nvSpPr>
          <p:spPr bwMode="auto">
            <a:xfrm>
              <a:off x="1666917" y="408212"/>
              <a:ext cx="1776355" cy="738664"/>
            </a:xfrm>
            <a:prstGeom prst="rect"/>
            <a:noFill/>
            <a:ln>
              <a:noFill/>
            </a:ln>
          </p:spPr>
          <p:txBody>
            <a:bodyPr bIns="0" lIns="0" rIns="0" tIns="0" wrap="square">
              <a:spAutoFit/>
            </a:bodyPr>
            <a:lstStyle>
              <a:lvl1pPr marL="635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indent="-285750" marL="7429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indent="-228600" marL="11430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indent="-228600" marL="1600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indent="-228600" marL="20574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eaLnBrk="0" fontAlgn="base" hangingPunct="0" indent="-228600" marL="251460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eaLnBrk="0" fontAlgn="base" hangingPunct="0" indent="-228600" marL="297180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eaLnBrk="0" fontAlgn="base" hangingPunct="0" indent="-228600" marL="342900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eaLnBrk="0" fontAlgn="base" hangingPunct="0" indent="-228600" marL="388620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altLang="zh-CN" dirty="0" sz="4800" lang="en-US">
                  <a:solidFill>
                    <a:srgbClr val="FFFFFF"/>
                  </a:solidFill>
                  <a:latin typeface="Trebuchet MS" panose="020B0603020202020204" pitchFamily="34" charset="0"/>
                </a:rPr>
                <a:t>Logo</a:t>
              </a:r>
              <a:endParaRPr altLang="zh-CN" dirty="0" sz="4800" lang="zh-CN">
                <a:latin typeface="Trebuchet MS" panose="020B0603020202020204" pitchFamily="34" charset="0"/>
              </a:endParaRPr>
            </a:p>
          </p:txBody>
        </p:sp>
        <p:grpSp>
          <p:nvGrpSpPr>
            <p:cNvPr id="241" name="组合 192"/>
            <p:cNvGrpSpPr/>
            <p:nvPr/>
          </p:nvGrpSpPr>
          <p:grpSpPr>
            <a:xfrm>
              <a:off x="579608" y="160665"/>
              <a:ext cx="974384" cy="986211"/>
              <a:chOff x="397216" y="59618"/>
              <a:chExt cx="608013" cy="619125"/>
            </a:xfrm>
          </p:grpSpPr>
          <p:sp>
            <p:nvSpPr>
              <p:cNvPr id="1050118" name="object 5"/>
              <p:cNvSpPr/>
              <p:nvPr/>
            </p:nvSpPr>
            <p:spPr bwMode="auto">
              <a:xfrm>
                <a:off x="511692" y="59618"/>
                <a:ext cx="137616" cy="277508"/>
              </a:xfrm>
              <a:custGeom>
                <a:avLst/>
                <a:gdLst>
                  <a:gd name="T0" fmla="*/ 17947 w 226695"/>
                  <a:gd name="T1" fmla="*/ 0 h 262254"/>
                  <a:gd name="T2" fmla="*/ 0 w 226695"/>
                  <a:gd name="T3" fmla="*/ 199216 h 262254"/>
                  <a:gd name="T4" fmla="*/ 30713 w 226695"/>
                  <a:gd name="T5" fmla="*/ 328526 h 262254"/>
                  <a:gd name="T6" fmla="*/ 17947 w 226695"/>
                  <a:gd name="T7" fmla="*/ 0 h 2622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6695" h="262254">
                    <a:moveTo>
                      <a:pt x="132153" y="0"/>
                    </a:moveTo>
                    <a:lnTo>
                      <a:pt x="0" y="158895"/>
                    </a:lnTo>
                    <a:lnTo>
                      <a:pt x="226160" y="262033"/>
                    </a:lnTo>
                    <a:lnTo>
                      <a:pt x="132153" y="0"/>
                    </a:lnTo>
                    <a:close/>
                  </a:path>
                </a:pathLst>
              </a:custGeom>
              <a:solidFill>
                <a:srgbClr val="4ABA92"/>
              </a:solidFill>
              <a:ln>
                <a:noFill/>
              </a:ln>
            </p:spPr>
            <p:txBody>
              <a:bodyPr bIns="0" lIns="0" rIns="0" tIns="0">
                <a:spAutoFit/>
              </a:bodyPr>
              <a:p>
                <a:endParaRPr altLang="en-US" lang="zh-CN"/>
              </a:p>
            </p:txBody>
          </p:sp>
          <p:sp>
            <p:nvSpPr>
              <p:cNvPr id="1050119" name="object 6"/>
              <p:cNvSpPr/>
              <p:nvPr/>
            </p:nvSpPr>
            <p:spPr bwMode="auto">
              <a:xfrm>
                <a:off x="549671" y="401235"/>
                <a:ext cx="364277" cy="277508"/>
              </a:xfrm>
              <a:custGeom>
                <a:avLst/>
                <a:gdLst>
                  <a:gd name="T0" fmla="*/ 50777 w 600075"/>
                  <a:gd name="T1" fmla="*/ 0 h 479425"/>
                  <a:gd name="T2" fmla="*/ 0 w 600075"/>
                  <a:gd name="T3" fmla="*/ 50470 h 479425"/>
                  <a:gd name="T4" fmla="*/ 60574 w 600075"/>
                  <a:gd name="T5" fmla="*/ 53792 h 479425"/>
                  <a:gd name="T6" fmla="*/ 81490 w 600075"/>
                  <a:gd name="T7" fmla="*/ 11578 h 479425"/>
                  <a:gd name="T8" fmla="*/ 50777 w 600075"/>
                  <a:gd name="T9" fmla="*/ 0 h 4794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00075" h="479425">
                    <a:moveTo>
                      <a:pt x="373904" y="0"/>
                    </a:moveTo>
                    <a:lnTo>
                      <a:pt x="0" y="449588"/>
                    </a:lnTo>
                    <a:lnTo>
                      <a:pt x="446049" y="479179"/>
                    </a:lnTo>
                    <a:lnTo>
                      <a:pt x="600065" y="103138"/>
                    </a:lnTo>
                    <a:lnTo>
                      <a:pt x="373904" y="0"/>
                    </a:lnTo>
                    <a:close/>
                  </a:path>
                </a:pathLst>
              </a:custGeom>
              <a:solidFill>
                <a:srgbClr val="E2463E"/>
              </a:solidFill>
              <a:ln>
                <a:noFill/>
              </a:ln>
            </p:spPr>
            <p:txBody>
              <a:bodyPr bIns="0" lIns="0" rIns="0" tIns="0">
                <a:spAutoFit/>
              </a:bodyPr>
              <a:p>
                <a:endParaRPr altLang="en-US" lang="zh-CN"/>
              </a:p>
            </p:txBody>
          </p:sp>
          <p:sp>
            <p:nvSpPr>
              <p:cNvPr id="1050120" name="object 7"/>
              <p:cNvSpPr/>
              <p:nvPr/>
            </p:nvSpPr>
            <p:spPr bwMode="auto">
              <a:xfrm>
                <a:off x="620136" y="156455"/>
                <a:ext cx="385093" cy="277508"/>
              </a:xfrm>
              <a:custGeom>
                <a:avLst/>
                <a:gdLst>
                  <a:gd name="T0" fmla="*/ 0 w 634365"/>
                  <a:gd name="T1" fmla="*/ 0 h 229235"/>
                  <a:gd name="T2" fmla="*/ 68160 w 634365"/>
                  <a:gd name="T3" fmla="*/ 491621 h 229235"/>
                  <a:gd name="T4" fmla="*/ 86107 w 634365"/>
                  <a:gd name="T5" fmla="*/ 150357 h 229235"/>
                  <a:gd name="T6" fmla="*/ 0 w 634365"/>
                  <a:gd name="T7" fmla="*/ 0 h 22923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34365" h="229235">
                    <a:moveTo>
                      <a:pt x="0" y="0"/>
                    </a:moveTo>
                    <a:lnTo>
                      <a:pt x="501911" y="228904"/>
                    </a:lnTo>
                    <a:lnTo>
                      <a:pt x="634064" y="7000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bIns="0" lIns="0" rIns="0" tIns="0">
                <a:spAutoFit/>
              </a:bodyPr>
              <a:p>
                <a:endParaRPr altLang="en-US" lang="zh-CN"/>
              </a:p>
            </p:txBody>
          </p:sp>
          <p:sp>
            <p:nvSpPr>
              <p:cNvPr id="1050121" name="object 8"/>
              <p:cNvSpPr/>
              <p:nvPr/>
            </p:nvSpPr>
            <p:spPr bwMode="auto">
              <a:xfrm>
                <a:off x="404346" y="198371"/>
                <a:ext cx="145325" cy="193672"/>
              </a:xfrm>
              <a:custGeom>
                <a:avLst/>
                <a:gdLst>
                  <a:gd name="T0" fmla="*/ 20063 w 200025"/>
                  <a:gd name="T1" fmla="*/ 0 h 678814"/>
                  <a:gd name="T2" fmla="*/ 0 w 200025"/>
                  <a:gd name="T3" fmla="*/ 2200 h 678814"/>
                  <a:gd name="T4" fmla="*/ 55732 w 200025"/>
                  <a:gd name="T5" fmla="*/ 4496 h 678814"/>
                  <a:gd name="T6" fmla="*/ 20063 w 200025"/>
                  <a:gd name="T7" fmla="*/ 0 h 67881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0025" h="678814">
                    <a:moveTo>
                      <a:pt x="72008" y="0"/>
                    </a:moveTo>
                    <a:lnTo>
                      <a:pt x="0" y="332031"/>
                    </a:lnTo>
                    <a:lnTo>
                      <a:pt x="200025" y="678481"/>
                    </a:lnTo>
                    <a:lnTo>
                      <a:pt x="72008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txBody>
              <a:bodyPr bIns="0" lIns="0" rIns="0" tIns="0">
                <a:spAutoFit/>
              </a:bodyPr>
              <a:p>
                <a:endParaRPr altLang="en-US" lang="zh-CN"/>
              </a:p>
            </p:txBody>
          </p:sp>
          <p:sp>
            <p:nvSpPr>
              <p:cNvPr id="1050122" name="object 9"/>
              <p:cNvSpPr/>
              <p:nvPr/>
            </p:nvSpPr>
            <p:spPr bwMode="auto">
              <a:xfrm>
                <a:off x="397216" y="361773"/>
                <a:ext cx="304912" cy="277508"/>
              </a:xfrm>
              <a:custGeom>
                <a:avLst/>
                <a:gdLst>
                  <a:gd name="T0" fmla="*/ 0 w 502284"/>
                  <a:gd name="T1" fmla="*/ 0 h 678814"/>
                  <a:gd name="T2" fmla="*/ 17385 w 502284"/>
                  <a:gd name="T3" fmla="*/ 18951 h 678814"/>
                  <a:gd name="T4" fmla="*/ 68162 w 502284"/>
                  <a:gd name="T5" fmla="*/ 6394 h 678814"/>
                  <a:gd name="T6" fmla="*/ 0 w 502284"/>
                  <a:gd name="T7" fmla="*/ 0 h 67881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502284" h="678814">
                    <a:moveTo>
                      <a:pt x="0" y="0"/>
                    </a:moveTo>
                    <a:lnTo>
                      <a:pt x="128017" y="678492"/>
                    </a:lnTo>
                    <a:lnTo>
                      <a:pt x="501921" y="22890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D7D31"/>
              </a:solidFill>
              <a:ln>
                <a:noFill/>
              </a:ln>
            </p:spPr>
            <p:txBody>
              <a:bodyPr bIns="0" lIns="0" rIns="0" tIns="0">
                <a:spAutoFit/>
              </a:bodyPr>
              <a:p>
                <a:endParaRPr altLang="en-US" lang="zh-CN"/>
              </a:p>
            </p:txBody>
          </p:sp>
        </p:grpSp>
      </p:grpSp>
      <p:sp>
        <p:nvSpPr>
          <p:cNvPr id="1050123" name="矩形 70"/>
          <p:cNvSpPr/>
          <p:nvPr/>
        </p:nvSpPr>
        <p:spPr>
          <a:xfrm>
            <a:off x="17961936" y="607033"/>
            <a:ext cx="304799" cy="828221"/>
          </a:xfrm>
          <a:prstGeom prst="rect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HK"/>
          </a:p>
        </p:txBody>
      </p:sp>
      <p:sp>
        <p:nvSpPr>
          <p:cNvPr id="1050124" name="矩形 71"/>
          <p:cNvSpPr/>
          <p:nvPr/>
        </p:nvSpPr>
        <p:spPr>
          <a:xfrm>
            <a:off x="17831306" y="607033"/>
            <a:ext cx="79828" cy="828221"/>
          </a:xfrm>
          <a:prstGeom prst="rect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HK"/>
          </a:p>
        </p:txBody>
      </p:sp>
      <p:sp>
        <p:nvSpPr>
          <p:cNvPr id="1050125" name="文本框 72"/>
          <p:cNvSpPr txBox="1"/>
          <p:nvPr/>
        </p:nvSpPr>
        <p:spPr>
          <a:xfrm>
            <a:off x="16922977" y="604257"/>
            <a:ext cx="947405" cy="830997"/>
          </a:xfrm>
          <a:prstGeom prst="rect"/>
          <a:noFill/>
        </p:spPr>
        <p:txBody>
          <a:bodyPr rtlCol="0" wrap="square">
            <a:spAutoFit/>
          </a:bodyPr>
          <a:p>
            <a:r>
              <a:rPr altLang="zh-HK" dirty="0" sz="4800" 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endParaRPr altLang="en-US" dirty="0" sz="4800" lang="zh-HK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0126" name="等腰三角形 1"/>
          <p:cNvSpPr/>
          <p:nvPr/>
        </p:nvSpPr>
        <p:spPr>
          <a:xfrm rot="13175003">
            <a:off x="-311495" y="7120180"/>
            <a:ext cx="8143980" cy="5484170"/>
          </a:xfrm>
          <a:custGeom>
            <a:avLst/>
            <a:gdLst>
              <a:gd name="connsiteX0" fmla="*/ 0 w 2922780"/>
              <a:gd name="connsiteY0" fmla="*/ 1720850 h 1720850"/>
              <a:gd name="connsiteX1" fmla="*/ 1461390 w 2922780"/>
              <a:gd name="connsiteY1" fmla="*/ 0 h 1720850"/>
              <a:gd name="connsiteX2" fmla="*/ 2922780 w 2922780"/>
              <a:gd name="connsiteY2" fmla="*/ 1720850 h 1720850"/>
              <a:gd name="connsiteX3" fmla="*/ 0 w 2922780"/>
              <a:gd name="connsiteY3" fmla="*/ 1720850 h 1720850"/>
              <a:gd name="connsiteX0-1" fmla="*/ 0 w 7142527"/>
              <a:gd name="connsiteY0-2" fmla="*/ 4585216 h 4585216"/>
              <a:gd name="connsiteX1-3" fmla="*/ 5681137 w 7142527"/>
              <a:gd name="connsiteY1-4" fmla="*/ 0 h 4585216"/>
              <a:gd name="connsiteX2-5" fmla="*/ 7142527 w 7142527"/>
              <a:gd name="connsiteY2-6" fmla="*/ 1720850 h 4585216"/>
              <a:gd name="connsiteX3-7" fmla="*/ 0 w 7142527"/>
              <a:gd name="connsiteY3-8" fmla="*/ 4585216 h 4585216"/>
              <a:gd name="connsiteX0-9" fmla="*/ 0 w 7142527"/>
              <a:gd name="connsiteY0-10" fmla="*/ 4606973 h 4606973"/>
              <a:gd name="connsiteX1-11" fmla="*/ 5631927 w 7142527"/>
              <a:gd name="connsiteY1-12" fmla="*/ 0 h 4606973"/>
              <a:gd name="connsiteX2-13" fmla="*/ 7142527 w 7142527"/>
              <a:gd name="connsiteY2-14" fmla="*/ 1742607 h 4606973"/>
              <a:gd name="connsiteX3-15" fmla="*/ 0 w 7142527"/>
              <a:gd name="connsiteY3-16" fmla="*/ 4606973 h 4606973"/>
              <a:gd name="connsiteX0-17" fmla="*/ 0 w 7142527"/>
              <a:gd name="connsiteY0-18" fmla="*/ 4659397 h 4659397"/>
              <a:gd name="connsiteX1-19" fmla="*/ 5619806 w 7142527"/>
              <a:gd name="connsiteY1-20" fmla="*/ 0 h 4659397"/>
              <a:gd name="connsiteX2-21" fmla="*/ 7142527 w 7142527"/>
              <a:gd name="connsiteY2-22" fmla="*/ 1795031 h 4659397"/>
              <a:gd name="connsiteX3-23" fmla="*/ 0 w 7142527"/>
              <a:gd name="connsiteY3-24" fmla="*/ 4659397 h 4659397"/>
              <a:gd name="connsiteX0-25" fmla="*/ 0 w 7725183"/>
              <a:gd name="connsiteY0-26" fmla="*/ 4659397 h 4659397"/>
              <a:gd name="connsiteX1-27" fmla="*/ 5619806 w 7725183"/>
              <a:gd name="connsiteY1-28" fmla="*/ 0 h 4659397"/>
              <a:gd name="connsiteX2-29" fmla="*/ 7725183 w 7725183"/>
              <a:gd name="connsiteY2-30" fmla="*/ 2499758 h 4659397"/>
              <a:gd name="connsiteX3-31" fmla="*/ 0 w 7725183"/>
              <a:gd name="connsiteY3-32" fmla="*/ 4659397 h 4659397"/>
              <a:gd name="connsiteX0-33" fmla="*/ 0 w 8760514"/>
              <a:gd name="connsiteY0-34" fmla="*/ 5484170 h 5484170"/>
              <a:gd name="connsiteX1-35" fmla="*/ 6655137 w 8760514"/>
              <a:gd name="connsiteY1-36" fmla="*/ 0 h 5484170"/>
              <a:gd name="connsiteX2-37" fmla="*/ 8760514 w 8760514"/>
              <a:gd name="connsiteY2-38" fmla="*/ 2499758 h 5484170"/>
              <a:gd name="connsiteX3-39" fmla="*/ 0 w 8760514"/>
              <a:gd name="connsiteY3-40" fmla="*/ 5484170 h 5484170"/>
              <a:gd name="connsiteX0-41" fmla="*/ 0 w 8143980"/>
              <a:gd name="connsiteY0-42" fmla="*/ 5484170 h 5484170"/>
              <a:gd name="connsiteX1-43" fmla="*/ 6655137 w 8143980"/>
              <a:gd name="connsiteY1-44" fmla="*/ 0 h 5484170"/>
              <a:gd name="connsiteX2-45" fmla="*/ 8143980 w 8143980"/>
              <a:gd name="connsiteY2-46" fmla="*/ 1791820 h 5484170"/>
              <a:gd name="connsiteX3-47" fmla="*/ 0 w 8143980"/>
              <a:gd name="connsiteY3-48" fmla="*/ 5484170 h 548417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8143980" h="5484170">
                <a:moveTo>
                  <a:pt x="0" y="5484170"/>
                </a:moveTo>
                <a:lnTo>
                  <a:pt x="6655137" y="0"/>
                </a:lnTo>
                <a:lnTo>
                  <a:pt x="8143980" y="1791820"/>
                </a:lnTo>
                <a:lnTo>
                  <a:pt x="0" y="5484170"/>
                </a:lnTo>
                <a:close/>
              </a:path>
            </a:pathLst>
          </a:custGeom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dirty="0" lang="zh-CN"/>
          </a:p>
        </p:txBody>
      </p:sp>
      <p:grpSp>
        <p:nvGrpSpPr>
          <p:cNvPr id="242" name="组合 148"/>
          <p:cNvGrpSpPr/>
          <p:nvPr/>
        </p:nvGrpSpPr>
        <p:grpSpPr>
          <a:xfrm rot="17578762">
            <a:off x="5055799" y="-1674434"/>
            <a:ext cx="13219154" cy="13342186"/>
            <a:chOff x="6054542" y="1918367"/>
            <a:chExt cx="1191050" cy="1420766"/>
          </a:xfrm>
        </p:grpSpPr>
        <p:grpSp>
          <p:nvGrpSpPr>
            <p:cNvPr id="243" name="组合 110"/>
            <p:cNvGrpSpPr/>
            <p:nvPr/>
          </p:nvGrpSpPr>
          <p:grpSpPr>
            <a:xfrm rot="20248206">
              <a:off x="6141839" y="1918367"/>
              <a:ext cx="961633" cy="1420766"/>
              <a:chOff x="1403648" y="1037119"/>
              <a:chExt cx="1803331" cy="2823929"/>
            </a:xfrm>
          </p:grpSpPr>
          <p:sp>
            <p:nvSpPr>
              <p:cNvPr id="1050127" name="圆角矩形 146"/>
              <p:cNvSpPr/>
              <p:nvPr/>
            </p:nvSpPr>
            <p:spPr>
              <a:xfrm>
                <a:off x="1403648" y="1052736"/>
                <a:ext cx="1803331" cy="2808312"/>
              </a:xfrm>
              <a:prstGeom prst="roundRect">
                <a:avLst>
                  <a:gd name="adj" fmla="val 12132"/>
                </a:avLst>
              </a:prstGeom>
              <a:solidFill>
                <a:srgbClr val="8DB529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 rtlCol="0"/>
              <a:lstStyle>
                <a:defPPr>
                  <a:defRPr lang="zh-CN"/>
                </a:defPPr>
                <a:lvl1pPr algn="l" fontAlgn="base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algn="l" fontAlgn="base" marL="4572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algn="l" fontAlgn="base" marL="9144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algn="l" fontAlgn="base" marL="13716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algn="l" fontAlgn="base" marL="18288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algn="l" defTabSz="914400" eaLnBrk="1" hangingPunct="1" latinLnBrk="0" marL="22860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algn="l" defTabSz="914400" eaLnBrk="1" hangingPunct="1" latinLnBrk="0" marL="27432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algn="l" defTabSz="914400" eaLnBrk="1" hangingPunct="1" latinLnBrk="0" marL="32004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algn="l" defTabSz="914400" eaLnBrk="1" hangingPunct="1" latinLnBrk="0" marL="36576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 defTabSz="914400" eaLnBrk="1" fontAlgn="auto" hangingPunct="1" indent="0" latinLnBrk="0" lvl="0" marL="0" marR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altLang="en-US" baseline="0" b="0" cap="none" sz="1800" i="0" kern="0" kumimoji="0" lang="zh-CN" noProof="0" normalizeH="0" spc="0" strike="noStrike" u="none">
                  <a:ln>
                    <a:noFill/>
                  </a:ln>
                  <a:solidFill>
                    <a:sysClr lastClr="FFFFFF" val="window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50128" name="圆角矩形 147"/>
              <p:cNvSpPr/>
              <p:nvPr/>
            </p:nvSpPr>
            <p:spPr>
              <a:xfrm>
                <a:off x="2119845" y="1037119"/>
                <a:ext cx="1057939" cy="2765860"/>
              </a:xfrm>
              <a:prstGeom prst="roundRect">
                <a:avLst>
                  <a:gd name="adj" fmla="val 12132"/>
                </a:avLst>
              </a:prstGeom>
              <a:solidFill>
                <a:srgbClr val="F02424"/>
              </a:solidFill>
              <a:ln w="25400" cap="flat" cmpd="sng" algn="ctr">
                <a:solidFill>
                  <a:sysClr lastClr="FFFFFF" val="window"/>
                </a:solidFill>
                <a:prstDash val="solid"/>
              </a:ln>
              <a:effectLst/>
            </p:spPr>
            <p:txBody>
              <a:bodyPr anchor="ctr" rtlCol="0"/>
              <a:lstStyle>
                <a:defPPr>
                  <a:defRPr lang="zh-CN"/>
                </a:defPPr>
                <a:lvl1pPr algn="l" fontAlgn="base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algn="l" fontAlgn="base" marL="4572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algn="l" fontAlgn="base" marL="9144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algn="l" fontAlgn="base" marL="13716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algn="l" fontAlgn="base" marL="18288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algn="l" defTabSz="914400" eaLnBrk="1" hangingPunct="1" latinLnBrk="0" marL="22860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algn="l" defTabSz="914400" eaLnBrk="1" hangingPunct="1" latinLnBrk="0" marL="27432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algn="l" defTabSz="914400" eaLnBrk="1" hangingPunct="1" latinLnBrk="0" marL="32004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algn="l" defTabSz="914400" eaLnBrk="1" hangingPunct="1" latinLnBrk="0" marL="36576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 defTabSz="914400" eaLnBrk="1" fontAlgn="auto" hangingPunct="1" indent="0" latinLnBrk="0" lvl="0" marL="0" marR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altLang="en-US" baseline="0" b="0" cap="none" sz="1800" i="0" kern="0" kumimoji="0" lang="zh-CN" noProof="0" normalizeH="0" spc="0" strike="noStrike" u="none">
                  <a:ln>
                    <a:noFill/>
                  </a:ln>
                  <a:solidFill>
                    <a:sysClr lastClr="FFFFFF" val="window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050129" name="TextBox 42"/>
            <p:cNvSpPr txBox="1"/>
            <p:nvPr/>
          </p:nvSpPr>
          <p:spPr>
            <a:xfrm rot="20248206">
              <a:off x="6054542" y="2363334"/>
              <a:ext cx="829980" cy="190821"/>
            </a:xfrm>
            <a:prstGeom prst="rect"/>
            <a:noFill/>
          </p:spPr>
          <p:txBody>
            <a:bodyPr rtlCol="0" wrap="square">
              <a:spAutoFit/>
            </a:bodyPr>
            <a:lstStyle>
              <a:defPPr>
                <a:defRPr lang="zh-CN"/>
              </a:defPPr>
              <a:lvl1pPr algn="l" fontAlgn="base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algn="l" fontAlgn="base" marL="4572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algn="l" fontAlgn="base" marL="9144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algn="l" fontAlgn="base" marL="13716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algn="l" fontAlgn="base" marL="18288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algn="l" defTabSz="914400" eaLnBrk="1" hangingPunct="1" latinLnBrk="0" marL="22860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algn="l" defTabSz="914400" eaLnBrk="1" hangingPunct="1" latinLnBrk="0" marL="27432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algn="l" defTabSz="914400" eaLnBrk="1" hangingPunct="1" latinLnBrk="0" marL="32004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algn="l" defTabSz="914400" eaLnBrk="1" hangingPunct="1" latinLnBrk="0" marL="36576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just" defTabSz="914400" eaLnBrk="1" fontAlgn="auto" hangingPunct="1" indent="0" latinLnBrk="0" lvl="0" marL="0" marR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altLang="zh-CN" baseline="0" b="1" cap="none" dirty="0" sz="8800" i="0" kern="0" kumimoji="0" lang="en-US" noProof="0" normalizeH="0" spc="0" strike="noStrike" u="none" smtClean="0">
                <a:ln>
                  <a:noFill/>
                </a:ln>
                <a:solidFill>
                  <a:sysClr lastClr="FFFFFF" val="window"/>
                </a:solidFill>
                <a:effectLst/>
                <a:uLnTx/>
                <a:uFillTx/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1050130" name="圆角矩形 9"/>
            <p:cNvSpPr/>
            <p:nvPr/>
          </p:nvSpPr>
          <p:spPr>
            <a:xfrm rot="20248206">
              <a:off x="6283959" y="2633656"/>
              <a:ext cx="961633" cy="684647"/>
            </a:xfrm>
            <a:custGeom>
              <a:avLst/>
              <a:ahLst/>
              <a:rect l="l" t="t" r="r" b="b"/>
              <a:pathLst>
                <a:path w="1470269" h="1046776">
                  <a:moveTo>
                    <a:pt x="0" y="0"/>
                  </a:moveTo>
                  <a:lnTo>
                    <a:pt x="1470269" y="609904"/>
                  </a:lnTo>
                  <a:lnTo>
                    <a:pt x="1470269" y="868403"/>
                  </a:lnTo>
                  <a:cubicBezTo>
                    <a:pt x="1470269" y="966916"/>
                    <a:pt x="1390409" y="1046776"/>
                    <a:pt x="1291896" y="1046776"/>
                  </a:cubicBezTo>
                  <a:lnTo>
                    <a:pt x="178373" y="1046776"/>
                  </a:lnTo>
                  <a:cubicBezTo>
                    <a:pt x="79860" y="1046776"/>
                    <a:pt x="0" y="966916"/>
                    <a:pt x="0" y="868403"/>
                  </a:cubicBezTo>
                  <a:close/>
                </a:path>
              </a:pathLst>
            </a:custGeom>
            <a:solidFill>
              <a:srgbClr val="FFFFFF">
                <a:alpha val="67843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 rtlCol="0"/>
            <a:lstStyle>
              <a:defPPr>
                <a:defRPr lang="zh-CN"/>
              </a:defPPr>
              <a:lvl1pPr algn="l" fontAlgn="base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algn="l" fontAlgn="base" marL="4572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algn="l" fontAlgn="base" marL="9144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algn="l" fontAlgn="base" marL="13716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algn="l" fontAlgn="base" marL="18288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algn="l" defTabSz="914400" eaLnBrk="1" hangingPunct="1" latinLnBrk="0" marL="22860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algn="l" defTabSz="914400" eaLnBrk="1" hangingPunct="1" latinLnBrk="0" marL="27432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algn="l" defTabSz="914400" eaLnBrk="1" hangingPunct="1" latinLnBrk="0" marL="32004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algn="l" defTabSz="914400" eaLnBrk="1" hangingPunct="1" latinLnBrk="0" marL="36576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 defTabSz="914400" eaLnBrk="1" fontAlgn="auto" hangingPunct="1" indent="0" latinLnBrk="0" lvl="0" marL="0" marR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altLang="en-US" baseline="0" b="0" cap="none" sz="1800" i="0" kern="0" kumimoji="0" lang="zh-CN" noProof="0" normalizeH="0" spc="0" strike="noStrike" u="none">
                <a:ln>
                  <a:noFill/>
                </a:ln>
                <a:solidFill>
                  <a:sysClr lastClr="FFFFFF" val="window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44" name="组合 24"/>
          <p:cNvGrpSpPr/>
          <p:nvPr/>
        </p:nvGrpSpPr>
        <p:grpSpPr>
          <a:xfrm>
            <a:off x="208061" y="-158482"/>
            <a:ext cx="5435452" cy="8406344"/>
            <a:chOff x="1475656" y="1995686"/>
            <a:chExt cx="1152128" cy="1152128"/>
          </a:xfrm>
          <a:solidFill>
            <a:srgbClr val="F06262"/>
          </a:solidFill>
        </p:grpSpPr>
        <p:sp>
          <p:nvSpPr>
            <p:cNvPr id="1050131" name="椭圆 4"/>
            <p:cNvSpPr/>
            <p:nvPr/>
          </p:nvSpPr>
          <p:spPr>
            <a:xfrm>
              <a:off x="1475656" y="1995686"/>
              <a:ext cx="1152128" cy="1152128"/>
            </a:xfrm>
            <a:custGeom>
              <a:avLst/>
              <a:ahLst/>
              <a:rect l="l" t="t" r="r" b="b"/>
              <a:pathLst>
                <a:path w="1152128" h="1152128">
                  <a:moveTo>
                    <a:pt x="576064" y="0"/>
                  </a:moveTo>
                  <a:lnTo>
                    <a:pt x="1152128" y="0"/>
                  </a:lnTo>
                  <a:lnTo>
                    <a:pt x="1152128" y="576064"/>
                  </a:lnTo>
                  <a:cubicBezTo>
                    <a:pt x="1152128" y="894215"/>
                    <a:pt x="894215" y="1152128"/>
                    <a:pt x="576064" y="1152128"/>
                  </a:cubicBezTo>
                  <a:cubicBezTo>
                    <a:pt x="257913" y="1152128"/>
                    <a:pt x="0" y="894215"/>
                    <a:pt x="0" y="576064"/>
                  </a:cubicBezTo>
                  <a:cubicBezTo>
                    <a:pt x="0" y="257913"/>
                    <a:pt x="257913" y="0"/>
                    <a:pt x="5760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anchor="ctr" rtlCol="0"/>
            <a:lstStyle>
              <a:defPPr>
                <a:defRPr lang="zh-CN"/>
              </a:defPPr>
              <a:lvl1pPr algn="l" defTabSz="914400" eaLnBrk="1" hangingPunct="1" latinLnBrk="0" marL="0" rtl="0">
                <a:defRPr sz="18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algn="l" defTabSz="914400" eaLnBrk="1" hangingPunct="1" latinLnBrk="0" marL="457200" rtl="0">
                <a:defRPr sz="18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2pPr>
              <a:lvl3pPr algn="l" defTabSz="914400" eaLnBrk="1" hangingPunct="1" latinLnBrk="0" marL="914400" rtl="0">
                <a:defRPr sz="18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3pPr>
              <a:lvl4pPr algn="l" defTabSz="914400" eaLnBrk="1" hangingPunct="1" latinLnBrk="0" marL="1371600" rtl="0">
                <a:defRPr sz="18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4pPr>
              <a:lvl5pPr algn="l" defTabSz="914400" eaLnBrk="1" hangingPunct="1" latinLnBrk="0" marL="1828800" rtl="0">
                <a:defRPr sz="18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5pPr>
              <a:lvl6pPr algn="l" defTabSz="914400" eaLnBrk="1" hangingPunct="1" latinLnBrk="0" marL="2286000" rtl="0">
                <a:defRPr sz="18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6pPr>
              <a:lvl7pPr algn="l" defTabSz="914400" eaLnBrk="1" hangingPunct="1" latinLnBrk="0" marL="2743200" rtl="0">
                <a:defRPr sz="18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7pPr>
              <a:lvl8pPr algn="l" defTabSz="914400" eaLnBrk="1" hangingPunct="1" latinLnBrk="0" marL="3200400" rtl="0">
                <a:defRPr sz="18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8pPr>
              <a:lvl9pPr algn="l" defTabSz="914400" eaLnBrk="1" hangingPunct="1" latinLnBrk="0" marL="3657600" rtl="0">
                <a:defRPr sz="18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altLang="en-US" lang="zh-CN"/>
            </a:p>
          </p:txBody>
        </p:sp>
        <p:pic>
          <p:nvPicPr>
            <p:cNvPr id="2097168" name="图片 26"/>
            <p:cNvPicPr>
              <a:picLocks/>
            </p:cNvPicPr>
            <p:nvPr/>
          </p:nvPicPr>
          <p:blipFill>
            <a:blip xmlns:r="http://schemas.openxmlformats.org/officeDocument/2006/relationships" r:embed="rId1"/>
            <a:stretch>
              <a:fillRect/>
            </a:stretch>
          </p:blipFill>
          <p:spPr>
            <a:xfrm>
              <a:off x="1756985" y="2277014"/>
              <a:ext cx="589470" cy="589470"/>
            </a:xfrm>
            <a:prstGeom prst="rect"/>
            <a:grpFill/>
          </p:spPr>
        </p:pic>
      </p:grpSp>
      <p:sp>
        <p:nvSpPr>
          <p:cNvPr id="1050132" name=""/>
          <p:cNvSpPr txBox="1"/>
          <p:nvPr/>
        </p:nvSpPr>
        <p:spPr>
          <a:xfrm>
            <a:off x="4964450" y="607033"/>
            <a:ext cx="12547654" cy="1805941"/>
          </a:xfrm>
          <a:prstGeom prst="rect"/>
        </p:spPr>
        <p:txBody>
          <a:bodyPr rtlCol="0" wrap="square">
            <a:spAutoFit/>
          </a:bodyPr>
          <a:p>
            <a:r>
              <a:rPr altLang="en-US" sz="115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প</a:t>
            </a:r>
            <a:r>
              <a:rPr altLang="en-US" sz="115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115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ঠ</a:t>
            </a:r>
            <a:r>
              <a:rPr altLang="en-US" sz="115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ে</a:t>
            </a:r>
            <a:r>
              <a:rPr altLang="en-US" sz="115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</a:t>
            </a:r>
            <a:r>
              <a:rPr altLang="en-US" sz="11500" lang="en-US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115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স</a:t>
            </a:r>
            <a:r>
              <a:rPr altLang="en-US" sz="115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115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</a:t>
            </a:r>
            <a:r>
              <a:rPr altLang="en-US" sz="115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স</a:t>
            </a:r>
            <a:r>
              <a:rPr altLang="en-US" sz="115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ং</a:t>
            </a:r>
            <a:r>
              <a:rPr altLang="en-US" sz="115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ক</a:t>
            </a:r>
            <a:r>
              <a:rPr altLang="en-US" sz="115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্</a:t>
            </a:r>
            <a:r>
              <a:rPr altLang="en-US" sz="115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ষ</a:t>
            </a:r>
            <a:r>
              <a:rPr altLang="en-US" sz="115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েপ</a:t>
            </a:r>
            <a:r>
              <a:rPr altLang="en-US" sz="11500" lang="en-US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endParaRPr sz="2800" lang="en-GB" u="sng">
              <a:solidFill>
                <a:srgbClr val="000000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</p:txBody>
      </p:sp>
      <p:sp>
        <p:nvSpPr>
          <p:cNvPr id="1050133" name=""/>
          <p:cNvSpPr txBox="1"/>
          <p:nvPr/>
        </p:nvSpPr>
        <p:spPr>
          <a:xfrm>
            <a:off x="7144000" y="4940300"/>
            <a:ext cx="8373217" cy="2707639"/>
          </a:xfrm>
          <a:prstGeom prst="rect"/>
        </p:spPr>
        <p:txBody>
          <a:bodyPr rtlCol="0" wrap="square">
            <a:spAutoFit/>
          </a:bodyPr>
          <a:p>
            <a:r>
              <a:rPr altLang="en-US" sz="88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ন</a:t>
            </a:r>
            <a:r>
              <a:rPr altLang="en-US" sz="88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ত</a:t>
            </a:r>
            <a:r>
              <a:rPr altLang="en-US" sz="88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ু</a:t>
            </a:r>
            <a:r>
              <a:rPr altLang="en-US" sz="88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ন</a:t>
            </a:r>
            <a:r>
              <a:rPr altLang="en-US" sz="8800" lang="en-US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88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ব</a:t>
            </a:r>
            <a:r>
              <a:rPr altLang="en-US" sz="88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88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ক</a:t>
            </a:r>
            <a:r>
              <a:rPr altLang="en-US" sz="88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্</a:t>
            </a:r>
            <a:r>
              <a:rPr altLang="en-US" sz="88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য</a:t>
            </a:r>
            <a:r>
              <a:rPr altLang="en-US" sz="8800" lang="en-US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88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ত</a:t>
            </a:r>
            <a:r>
              <a:rPr altLang="en-US" sz="88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ৈ</a:t>
            </a:r>
            <a:r>
              <a:rPr altLang="en-US" sz="88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</a:t>
            </a:r>
            <a:r>
              <a:rPr altLang="en-US" sz="88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ি</a:t>
            </a:r>
            <a:r>
              <a:rPr altLang="en-US" sz="8800" lang="en-US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88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ক</a:t>
            </a:r>
            <a:r>
              <a:rPr altLang="en-US" sz="88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</a:t>
            </a:r>
            <a:r>
              <a:rPr altLang="en-US" sz="88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ত</a:t>
            </a:r>
            <a:r>
              <a:rPr altLang="en-US" sz="88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ে</a:t>
            </a:r>
            <a:r>
              <a:rPr altLang="en-US" sz="8800" lang="en-US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88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প</a:t>
            </a:r>
            <a:r>
              <a:rPr altLang="en-US" sz="88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88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</a:t>
            </a:r>
            <a:r>
              <a:rPr altLang="en-US" sz="88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88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।</a:t>
            </a:r>
            <a:endParaRPr sz="2800" lang="en-GB" u="sng">
              <a:solidFill>
                <a:srgbClr val="000000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2000">
        <p:blinds dir="ver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134" name="等腰三角形 62"/>
          <p:cNvSpPr/>
          <p:nvPr/>
        </p:nvSpPr>
        <p:spPr>
          <a:xfrm rot="11770534" flipV="1">
            <a:off x="4245716" y="8812626"/>
            <a:ext cx="1530203" cy="610267"/>
          </a:xfrm>
          <a:prstGeom prst="triangle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HK"/>
          </a:p>
        </p:txBody>
      </p:sp>
      <p:sp>
        <p:nvSpPr>
          <p:cNvPr id="1050135" name="矩形 70"/>
          <p:cNvSpPr/>
          <p:nvPr/>
        </p:nvSpPr>
        <p:spPr>
          <a:xfrm>
            <a:off x="17961936" y="607033"/>
            <a:ext cx="304799" cy="828221"/>
          </a:xfrm>
          <a:prstGeom prst="rect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HK"/>
          </a:p>
        </p:txBody>
      </p:sp>
      <p:sp>
        <p:nvSpPr>
          <p:cNvPr id="1050136" name="矩形 71"/>
          <p:cNvSpPr/>
          <p:nvPr/>
        </p:nvSpPr>
        <p:spPr>
          <a:xfrm>
            <a:off x="17831306" y="607033"/>
            <a:ext cx="79828" cy="828221"/>
          </a:xfrm>
          <a:prstGeom prst="rect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HK"/>
          </a:p>
        </p:txBody>
      </p:sp>
      <p:sp>
        <p:nvSpPr>
          <p:cNvPr id="1050137" name="等腰三角形 1"/>
          <p:cNvSpPr/>
          <p:nvPr/>
        </p:nvSpPr>
        <p:spPr>
          <a:xfrm rot="13175003">
            <a:off x="-311495" y="7120180"/>
            <a:ext cx="8143980" cy="5484170"/>
          </a:xfrm>
          <a:custGeom>
            <a:avLst/>
            <a:gdLst>
              <a:gd name="connsiteX0" fmla="*/ 0 w 2922780"/>
              <a:gd name="connsiteY0" fmla="*/ 1720850 h 1720850"/>
              <a:gd name="connsiteX1" fmla="*/ 1461390 w 2922780"/>
              <a:gd name="connsiteY1" fmla="*/ 0 h 1720850"/>
              <a:gd name="connsiteX2" fmla="*/ 2922780 w 2922780"/>
              <a:gd name="connsiteY2" fmla="*/ 1720850 h 1720850"/>
              <a:gd name="connsiteX3" fmla="*/ 0 w 2922780"/>
              <a:gd name="connsiteY3" fmla="*/ 1720850 h 1720850"/>
              <a:gd name="connsiteX0-1" fmla="*/ 0 w 7142527"/>
              <a:gd name="connsiteY0-2" fmla="*/ 4585216 h 4585216"/>
              <a:gd name="connsiteX1-3" fmla="*/ 5681137 w 7142527"/>
              <a:gd name="connsiteY1-4" fmla="*/ 0 h 4585216"/>
              <a:gd name="connsiteX2-5" fmla="*/ 7142527 w 7142527"/>
              <a:gd name="connsiteY2-6" fmla="*/ 1720850 h 4585216"/>
              <a:gd name="connsiteX3-7" fmla="*/ 0 w 7142527"/>
              <a:gd name="connsiteY3-8" fmla="*/ 4585216 h 4585216"/>
              <a:gd name="connsiteX0-9" fmla="*/ 0 w 7142527"/>
              <a:gd name="connsiteY0-10" fmla="*/ 4606973 h 4606973"/>
              <a:gd name="connsiteX1-11" fmla="*/ 5631927 w 7142527"/>
              <a:gd name="connsiteY1-12" fmla="*/ 0 h 4606973"/>
              <a:gd name="connsiteX2-13" fmla="*/ 7142527 w 7142527"/>
              <a:gd name="connsiteY2-14" fmla="*/ 1742607 h 4606973"/>
              <a:gd name="connsiteX3-15" fmla="*/ 0 w 7142527"/>
              <a:gd name="connsiteY3-16" fmla="*/ 4606973 h 4606973"/>
              <a:gd name="connsiteX0-17" fmla="*/ 0 w 7142527"/>
              <a:gd name="connsiteY0-18" fmla="*/ 4659397 h 4659397"/>
              <a:gd name="connsiteX1-19" fmla="*/ 5619806 w 7142527"/>
              <a:gd name="connsiteY1-20" fmla="*/ 0 h 4659397"/>
              <a:gd name="connsiteX2-21" fmla="*/ 7142527 w 7142527"/>
              <a:gd name="connsiteY2-22" fmla="*/ 1795031 h 4659397"/>
              <a:gd name="connsiteX3-23" fmla="*/ 0 w 7142527"/>
              <a:gd name="connsiteY3-24" fmla="*/ 4659397 h 4659397"/>
              <a:gd name="connsiteX0-25" fmla="*/ 0 w 7725183"/>
              <a:gd name="connsiteY0-26" fmla="*/ 4659397 h 4659397"/>
              <a:gd name="connsiteX1-27" fmla="*/ 5619806 w 7725183"/>
              <a:gd name="connsiteY1-28" fmla="*/ 0 h 4659397"/>
              <a:gd name="connsiteX2-29" fmla="*/ 7725183 w 7725183"/>
              <a:gd name="connsiteY2-30" fmla="*/ 2499758 h 4659397"/>
              <a:gd name="connsiteX3-31" fmla="*/ 0 w 7725183"/>
              <a:gd name="connsiteY3-32" fmla="*/ 4659397 h 4659397"/>
              <a:gd name="connsiteX0-33" fmla="*/ 0 w 8760514"/>
              <a:gd name="connsiteY0-34" fmla="*/ 5484170 h 5484170"/>
              <a:gd name="connsiteX1-35" fmla="*/ 6655137 w 8760514"/>
              <a:gd name="connsiteY1-36" fmla="*/ 0 h 5484170"/>
              <a:gd name="connsiteX2-37" fmla="*/ 8760514 w 8760514"/>
              <a:gd name="connsiteY2-38" fmla="*/ 2499758 h 5484170"/>
              <a:gd name="connsiteX3-39" fmla="*/ 0 w 8760514"/>
              <a:gd name="connsiteY3-40" fmla="*/ 5484170 h 5484170"/>
              <a:gd name="connsiteX0-41" fmla="*/ 0 w 8143980"/>
              <a:gd name="connsiteY0-42" fmla="*/ 5484170 h 5484170"/>
              <a:gd name="connsiteX1-43" fmla="*/ 6655137 w 8143980"/>
              <a:gd name="connsiteY1-44" fmla="*/ 0 h 5484170"/>
              <a:gd name="connsiteX2-45" fmla="*/ 8143980 w 8143980"/>
              <a:gd name="connsiteY2-46" fmla="*/ 1791820 h 5484170"/>
              <a:gd name="connsiteX3-47" fmla="*/ 0 w 8143980"/>
              <a:gd name="connsiteY3-48" fmla="*/ 5484170 h 548417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8143980" h="5484170">
                <a:moveTo>
                  <a:pt x="0" y="5484170"/>
                </a:moveTo>
                <a:lnTo>
                  <a:pt x="6655137" y="0"/>
                </a:lnTo>
                <a:lnTo>
                  <a:pt x="8143980" y="1791820"/>
                </a:lnTo>
                <a:lnTo>
                  <a:pt x="0" y="5484170"/>
                </a:lnTo>
                <a:close/>
              </a:path>
            </a:pathLst>
          </a:custGeom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dirty="0" lang="zh-CN"/>
          </a:p>
        </p:txBody>
      </p:sp>
      <p:grpSp>
        <p:nvGrpSpPr>
          <p:cNvPr id="246" name="Group 5"/>
          <p:cNvGrpSpPr/>
          <p:nvPr/>
        </p:nvGrpSpPr>
        <p:grpSpPr>
          <a:xfrm>
            <a:off x="5330284" y="2026349"/>
            <a:ext cx="3292777" cy="2806312"/>
            <a:chOff x="4602163" y="2006600"/>
            <a:chExt cx="1439862" cy="1404938"/>
          </a:xfrm>
        </p:grpSpPr>
        <p:sp>
          <p:nvSpPr>
            <p:cNvPr id="1050138" name="Teardrop 3"/>
            <p:cNvSpPr/>
            <p:nvPr/>
          </p:nvSpPr>
          <p:spPr>
            <a:xfrm rot="5596097">
              <a:off x="4619625" y="1989138"/>
              <a:ext cx="1404938" cy="1439862"/>
            </a:xfrm>
            <a:prstGeom prst="teardrop"/>
            <a:solidFill>
              <a:srgbClr val="BE2841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/>
            </a:p>
          </p:txBody>
        </p:sp>
        <p:sp>
          <p:nvSpPr>
            <p:cNvPr id="1050139" name="Teardrop 4"/>
            <p:cNvSpPr/>
            <p:nvPr/>
          </p:nvSpPr>
          <p:spPr>
            <a:xfrm rot="5596097">
              <a:off x="4939192" y="2326763"/>
              <a:ext cx="1053280" cy="1090721"/>
            </a:xfrm>
            <a:prstGeom prst="teardrop"/>
            <a:solidFill>
              <a:srgbClr val="BE28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/>
            </a:p>
          </p:txBody>
        </p:sp>
      </p:grpSp>
      <p:sp>
        <p:nvSpPr>
          <p:cNvPr id="1050140" name="Teardrop 7"/>
          <p:cNvSpPr/>
          <p:nvPr/>
        </p:nvSpPr>
        <p:spPr>
          <a:xfrm rot="10763927">
            <a:off x="8574507" y="1979400"/>
            <a:ext cx="3212910" cy="2876071"/>
          </a:xfrm>
          <a:prstGeom prst="teardrop"/>
          <a:solidFill>
            <a:srgbClr val="F0242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50141" name="Teardrop 8"/>
          <p:cNvSpPr/>
          <p:nvPr/>
        </p:nvSpPr>
        <p:spPr>
          <a:xfrm rot="10763927">
            <a:off x="8576094" y="2674225"/>
            <a:ext cx="2408713" cy="2178674"/>
          </a:xfrm>
          <a:prstGeom prst="teardrop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50142" name="Teardrop 10"/>
          <p:cNvSpPr/>
          <p:nvPr/>
        </p:nvSpPr>
        <p:spPr>
          <a:xfrm rot="9263">
            <a:off x="5251235" y="4905919"/>
            <a:ext cx="3212910" cy="2876071"/>
          </a:xfrm>
          <a:prstGeom prst="teardrop"/>
          <a:solidFill>
            <a:srgbClr val="F0242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50143" name="Teardrop 11"/>
          <p:cNvSpPr/>
          <p:nvPr/>
        </p:nvSpPr>
        <p:spPr>
          <a:xfrm rot="9263">
            <a:off x="6115674" y="4893021"/>
            <a:ext cx="2408713" cy="2178674"/>
          </a:xfrm>
          <a:prstGeom prst="teardrop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50144" name="Teardrop 13"/>
          <p:cNvSpPr/>
          <p:nvPr/>
        </p:nvSpPr>
        <p:spPr>
          <a:xfrm rot="16396097">
            <a:off x="8688725" y="4709962"/>
            <a:ext cx="2806312" cy="3292777"/>
          </a:xfrm>
          <a:prstGeom prst="teardrop"/>
          <a:solidFill>
            <a:srgbClr val="F06262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50145" name="TextBox 46"/>
          <p:cNvSpPr txBox="1"/>
          <p:nvPr/>
        </p:nvSpPr>
        <p:spPr>
          <a:xfrm>
            <a:off x="8726170" y="5347335"/>
            <a:ext cx="1478280" cy="645160"/>
          </a:xfrm>
          <a:prstGeom prst="rect"/>
          <a:noFill/>
        </p:spPr>
        <p:txBody>
          <a:bodyPr rtlCol="0" wrap="square">
            <a:spAutoFit/>
          </a:bodyPr>
          <a:lstStyle>
            <a:defPPr>
              <a:defRPr lang="zh-CN"/>
            </a:defPPr>
            <a:lvl1pPr algn="l" fontAlgn="base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algn="l" fontAlgn="base" marL="4572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algn="l" fontAlgn="base" marL="9144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algn="l" fontAlgn="base" marL="13716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algn="l" fontAlgn="base" marL="18288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algn="l" defTabSz="914400" eaLnBrk="1" hangingPunct="1" latinLnBrk="0" marL="22860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algn="l" defTabSz="914400" eaLnBrk="1" hangingPunct="1" latinLnBrk="0" marL="27432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algn="l" defTabSz="914400" eaLnBrk="1" hangingPunct="1" latinLnBrk="0" marL="32004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algn="l" defTabSz="914400" eaLnBrk="1" hangingPunct="1" latinLnBrk="0" marL="36576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r>
              <a:rPr altLang="en-US" b="1" dirty="0" sz="3600" lang="zh-CN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TITLE</a:t>
            </a:r>
            <a:endParaRPr altLang="en-US" b="1" dirty="0" sz="3600" 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50146" name="Teardrop 14"/>
          <p:cNvSpPr/>
          <p:nvPr/>
        </p:nvSpPr>
        <p:spPr>
          <a:xfrm rot="16396097">
            <a:off x="8721636" y="4746416"/>
            <a:ext cx="2103887" cy="2494335"/>
          </a:xfrm>
          <a:prstGeom prst="teardrop"/>
          <a:solidFill>
            <a:srgbClr val="F06262"/>
          </a:solidFill>
          <a:ln>
            <a:noFill/>
          </a:ln>
        </p:spPr>
        <p:txBody>
          <a:bodyPr anchor="ctr" rtlCol="0"/>
          <a:lstStyle>
            <a:defPPr>
              <a:defRPr lang="zh-CN"/>
            </a:defPPr>
            <a:lvl1pPr algn="l" defTabSz="914400" eaLnBrk="1" hangingPunct="1" latinLnBrk="0" marL="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algn="l" defTabSz="914400" eaLnBrk="1" hangingPunct="1" latinLnBrk="0" marL="4572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algn="l" defTabSz="914400" eaLnBrk="1" hangingPunct="1" latinLnBrk="0" marL="9144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algn="l" defTabSz="914400" eaLnBrk="1" hangingPunct="1" latinLnBrk="0" marL="13716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algn="l" defTabSz="914400" eaLnBrk="1" hangingPunct="1" latinLnBrk="0" marL="18288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algn="l" defTabSz="914400" eaLnBrk="1" hangingPunct="1" latinLnBrk="0" marL="22860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6pPr>
            <a:lvl7pPr algn="l" defTabSz="914400" eaLnBrk="1" hangingPunct="1" latinLnBrk="0" marL="27432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7pPr>
            <a:lvl8pPr algn="l" defTabSz="914400" eaLnBrk="1" hangingPunct="1" latinLnBrk="0" marL="32004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8pPr>
            <a:lvl9pPr algn="l" defTabSz="914400" eaLnBrk="1" hangingPunct="1" latinLnBrk="0" marL="36576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altLang="en-US" lang="zh-CN"/>
          </a:p>
        </p:txBody>
      </p:sp>
      <p:sp>
        <p:nvSpPr>
          <p:cNvPr id="1050147" name=""/>
          <p:cNvSpPr txBox="1"/>
          <p:nvPr/>
        </p:nvSpPr>
        <p:spPr>
          <a:xfrm>
            <a:off x="6268366" y="2771347"/>
            <a:ext cx="5279123" cy="4206240"/>
          </a:xfrm>
          <a:prstGeom prst="rect"/>
        </p:spPr>
        <p:txBody>
          <a:bodyPr rtlCol="0" wrap="square">
            <a:spAutoFit/>
          </a:bodyPr>
          <a:p>
            <a:r>
              <a:rPr altLang="en-US" sz="138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ব</a:t>
            </a:r>
            <a:r>
              <a:rPr altLang="en-US" sz="138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138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ড়</a:t>
            </a:r>
            <a:r>
              <a:rPr altLang="en-US" sz="138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ি</a:t>
            </a:r>
            <a:r>
              <a:rPr altLang="en-US" sz="138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</a:t>
            </a:r>
            <a:r>
              <a:rPr altLang="en-US" sz="138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138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ক</a:t>
            </a:r>
            <a:r>
              <a:rPr altLang="en-US" sz="138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138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জ</a:t>
            </a:r>
            <a:endParaRPr sz="2800" lang="en-GB">
              <a:solidFill>
                <a:srgbClr val="000000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</p:txBody>
      </p:sp>
      <p:sp>
        <p:nvSpPr>
          <p:cNvPr id="1050148" name=""/>
          <p:cNvSpPr txBox="1"/>
          <p:nvPr/>
        </p:nvSpPr>
        <p:spPr>
          <a:xfrm>
            <a:off x="3360589" y="6977587"/>
            <a:ext cx="11566822" cy="2479040"/>
          </a:xfrm>
          <a:prstGeom prst="rect"/>
          <a:solidFill>
            <a:srgbClr val="92D04F"/>
          </a:solidFill>
        </p:spPr>
        <p:txBody>
          <a:bodyPr rtlCol="0" wrap="square">
            <a:spAutoFit/>
          </a:bodyPr>
          <a:p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হ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ল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ু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দ</a:t>
            </a:r>
            <a:r>
              <a:rPr altLang="en-US" sz="80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ফ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ু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ল</a:t>
            </a:r>
            <a:r>
              <a:rPr altLang="en-US" sz="80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এ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ক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ে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ঁ</a:t>
            </a:r>
            <a:r>
              <a:rPr altLang="en-US" sz="80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ফ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ু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ল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ট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ি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</a:t>
            </a:r>
            <a:r>
              <a:rPr altLang="en-US" sz="80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ন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ম</a:t>
            </a:r>
            <a:r>
              <a:rPr altLang="en-US" sz="80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ল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ে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খ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ে</a:t>
            </a:r>
            <a:r>
              <a:rPr altLang="en-US" sz="80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ন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ি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য়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ে</a:t>
            </a:r>
            <a:r>
              <a:rPr altLang="en-US" sz="80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আ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স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ব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ে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।</a:t>
            </a:r>
            <a:endParaRPr sz="2800" lang="en-GB">
              <a:solidFill>
                <a:srgbClr val="000000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2000">
        <p:blinds dir="ver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" name="组合 60"/>
          <p:cNvGrpSpPr/>
          <p:nvPr/>
        </p:nvGrpSpPr>
        <p:grpSpPr>
          <a:xfrm rot="5400000" flipV="1">
            <a:off x="-4315658" y="4307639"/>
            <a:ext cx="10299702" cy="1684420"/>
            <a:chOff x="0" y="-14541"/>
            <a:chExt cx="12192000" cy="1214437"/>
          </a:xfrm>
          <a:solidFill>
            <a:srgbClr val="F02424"/>
          </a:solidFill>
        </p:grpSpPr>
        <p:sp>
          <p:nvSpPr>
            <p:cNvPr id="1049885" name="等腰三角形 62"/>
            <p:cNvSpPr/>
            <p:nvPr/>
          </p:nvSpPr>
          <p:spPr>
            <a:xfrm rot="10800000">
              <a:off x="34131" y="759904"/>
              <a:ext cx="1811337" cy="439992"/>
            </a:xfrm>
            <a:prstGeom prst="triangle"/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HK"/>
            </a:p>
          </p:txBody>
        </p:sp>
        <p:sp>
          <p:nvSpPr>
            <p:cNvPr id="1049886" name="矩形 61"/>
            <p:cNvSpPr/>
            <p:nvPr/>
          </p:nvSpPr>
          <p:spPr>
            <a:xfrm>
              <a:off x="0" y="-14541"/>
              <a:ext cx="12192000" cy="1009650"/>
            </a:xfrm>
            <a:prstGeom prst="rect"/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HK"/>
            </a:p>
          </p:txBody>
        </p:sp>
      </p:grpSp>
      <p:sp>
        <p:nvSpPr>
          <p:cNvPr id="1049887" name="矩形 70"/>
          <p:cNvSpPr/>
          <p:nvPr/>
        </p:nvSpPr>
        <p:spPr>
          <a:xfrm>
            <a:off x="17961936" y="607033"/>
            <a:ext cx="304799" cy="828221"/>
          </a:xfrm>
          <a:prstGeom prst="rect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HK"/>
          </a:p>
        </p:txBody>
      </p:sp>
      <p:sp>
        <p:nvSpPr>
          <p:cNvPr id="1049888" name="矩形 71"/>
          <p:cNvSpPr/>
          <p:nvPr/>
        </p:nvSpPr>
        <p:spPr>
          <a:xfrm>
            <a:off x="17831306" y="607033"/>
            <a:ext cx="79828" cy="828221"/>
          </a:xfrm>
          <a:prstGeom prst="rect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HK"/>
          </a:p>
        </p:txBody>
      </p:sp>
      <p:sp>
        <p:nvSpPr>
          <p:cNvPr id="1049889" name="TextBox 46"/>
          <p:cNvSpPr txBox="1"/>
          <p:nvPr/>
        </p:nvSpPr>
        <p:spPr>
          <a:xfrm>
            <a:off x="10674475" y="3930650"/>
            <a:ext cx="4065026" cy="583565"/>
          </a:xfrm>
          <a:prstGeom prst="rect"/>
          <a:noFill/>
        </p:spPr>
        <p:txBody>
          <a:bodyPr rtlCol="0" wrap="square">
            <a:spAutoFit/>
          </a:bodyPr>
          <a:lstStyle>
            <a:defPPr>
              <a:defRPr lang="zh-CN"/>
            </a:defPPr>
            <a:lvl1pPr algn="l" fontAlgn="base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algn="l" fontAlgn="base" marL="4572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algn="l" fontAlgn="base" marL="9144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algn="l" fontAlgn="base" marL="13716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algn="l" fontAlgn="base" marL="18288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algn="l" defTabSz="914400" eaLnBrk="1" hangingPunct="1" latinLnBrk="0" marL="22860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algn="l" defTabSz="914400" eaLnBrk="1" hangingPunct="1" latinLnBrk="0" marL="27432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algn="l" defTabSz="914400" eaLnBrk="1" hangingPunct="1" latinLnBrk="0" marL="32004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algn="l" defTabSz="914400" eaLnBrk="1" hangingPunct="1" latinLnBrk="0" marL="36576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r>
              <a:rPr altLang="en-US" b="1" dirty="0" sz="3200" lang="zh-CN">
                <a:solidFill>
                  <a:srgbClr val="F0242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Add  your title</a:t>
            </a:r>
            <a:endParaRPr altLang="en-US" b="1" dirty="0" sz="3200" lang="zh-CN">
              <a:solidFill>
                <a:srgbClr val="F0242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170" name="组合 148"/>
          <p:cNvGrpSpPr/>
          <p:nvPr/>
        </p:nvGrpSpPr>
        <p:grpSpPr>
          <a:xfrm rot="17578762">
            <a:off x="5055799" y="-1674434"/>
            <a:ext cx="13219154" cy="13342186"/>
            <a:chOff x="6054542" y="1918367"/>
            <a:chExt cx="1191050" cy="1420766"/>
          </a:xfrm>
        </p:grpSpPr>
        <p:grpSp>
          <p:nvGrpSpPr>
            <p:cNvPr id="171" name="组合 110"/>
            <p:cNvGrpSpPr/>
            <p:nvPr/>
          </p:nvGrpSpPr>
          <p:grpSpPr>
            <a:xfrm rot="20248206">
              <a:off x="6141839" y="1918367"/>
              <a:ext cx="961633" cy="1420766"/>
              <a:chOff x="1403648" y="1037119"/>
              <a:chExt cx="1803331" cy="2823929"/>
            </a:xfrm>
          </p:grpSpPr>
          <p:sp>
            <p:nvSpPr>
              <p:cNvPr id="1049890" name="圆角矩形 146"/>
              <p:cNvSpPr/>
              <p:nvPr/>
            </p:nvSpPr>
            <p:spPr>
              <a:xfrm>
                <a:off x="1403648" y="1052736"/>
                <a:ext cx="1803331" cy="2808312"/>
              </a:xfrm>
              <a:prstGeom prst="roundRect">
                <a:avLst>
                  <a:gd name="adj" fmla="val 12132"/>
                </a:avLst>
              </a:prstGeom>
              <a:solidFill>
                <a:srgbClr val="8DB529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 rtlCol="0"/>
              <a:lstStyle>
                <a:defPPr>
                  <a:defRPr lang="zh-CN"/>
                </a:defPPr>
                <a:lvl1pPr algn="l" fontAlgn="base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algn="l" fontAlgn="base" marL="4572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algn="l" fontAlgn="base" marL="9144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algn="l" fontAlgn="base" marL="13716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algn="l" fontAlgn="base" marL="18288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algn="l" defTabSz="914400" eaLnBrk="1" hangingPunct="1" latinLnBrk="0" marL="22860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algn="l" defTabSz="914400" eaLnBrk="1" hangingPunct="1" latinLnBrk="0" marL="27432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algn="l" defTabSz="914400" eaLnBrk="1" hangingPunct="1" latinLnBrk="0" marL="32004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algn="l" defTabSz="914400" eaLnBrk="1" hangingPunct="1" latinLnBrk="0" marL="36576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 defTabSz="914400" eaLnBrk="1" fontAlgn="auto" hangingPunct="1" indent="0" latinLnBrk="0" lvl="0" marL="0" marR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altLang="en-US" baseline="0" b="0" cap="none" sz="1800" i="0" kern="0" kumimoji="0" lang="zh-CN" noProof="0" normalizeH="0" spc="0" strike="noStrike" u="none">
                  <a:ln>
                    <a:noFill/>
                  </a:ln>
                  <a:solidFill>
                    <a:sysClr lastClr="FFFFFF" val="window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49891" name="圆角矩形 147"/>
              <p:cNvSpPr/>
              <p:nvPr/>
            </p:nvSpPr>
            <p:spPr>
              <a:xfrm>
                <a:off x="2119845" y="1037119"/>
                <a:ext cx="1057939" cy="2765860"/>
              </a:xfrm>
              <a:prstGeom prst="roundRect">
                <a:avLst>
                  <a:gd name="adj" fmla="val 12132"/>
                </a:avLst>
              </a:prstGeom>
              <a:solidFill>
                <a:srgbClr val="F02424"/>
              </a:solidFill>
              <a:ln w="25400" cap="flat" cmpd="sng" algn="ctr">
                <a:solidFill>
                  <a:sysClr lastClr="FFFFFF" val="window"/>
                </a:solidFill>
                <a:prstDash val="solid"/>
              </a:ln>
              <a:effectLst/>
            </p:spPr>
            <p:txBody>
              <a:bodyPr anchor="ctr" rtlCol="0"/>
              <a:lstStyle>
                <a:defPPr>
                  <a:defRPr lang="zh-CN"/>
                </a:defPPr>
                <a:lvl1pPr algn="l" fontAlgn="base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algn="l" fontAlgn="base" marL="4572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algn="l" fontAlgn="base" marL="9144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algn="l" fontAlgn="base" marL="13716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algn="l" fontAlgn="base" marL="18288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algn="l" defTabSz="914400" eaLnBrk="1" hangingPunct="1" latinLnBrk="0" marL="22860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algn="l" defTabSz="914400" eaLnBrk="1" hangingPunct="1" latinLnBrk="0" marL="27432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algn="l" defTabSz="914400" eaLnBrk="1" hangingPunct="1" latinLnBrk="0" marL="32004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algn="l" defTabSz="914400" eaLnBrk="1" hangingPunct="1" latinLnBrk="0" marL="36576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 defTabSz="914400" eaLnBrk="1" fontAlgn="auto" hangingPunct="1" indent="0" latinLnBrk="0" lvl="0" marL="0" marR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altLang="en-US" baseline="0" b="0" cap="none" sz="1800" i="0" kern="0" kumimoji="0" lang="zh-CN" noProof="0" normalizeH="0" spc="0" strike="noStrike" u="none">
                  <a:ln>
                    <a:noFill/>
                  </a:ln>
                  <a:solidFill>
                    <a:sysClr lastClr="FFFFFF" val="window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049892" name="TextBox 42"/>
            <p:cNvSpPr txBox="1"/>
            <p:nvPr/>
          </p:nvSpPr>
          <p:spPr>
            <a:xfrm rot="20248206">
              <a:off x="6054542" y="2363334"/>
              <a:ext cx="829980" cy="190821"/>
            </a:xfrm>
            <a:prstGeom prst="rect"/>
            <a:noFill/>
          </p:spPr>
          <p:txBody>
            <a:bodyPr rtlCol="0" wrap="square">
              <a:spAutoFit/>
            </a:bodyPr>
            <a:lstStyle>
              <a:defPPr>
                <a:defRPr lang="zh-CN"/>
              </a:defPPr>
              <a:lvl1pPr algn="l" fontAlgn="base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algn="l" fontAlgn="base" marL="4572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algn="l" fontAlgn="base" marL="9144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algn="l" fontAlgn="base" marL="13716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algn="l" fontAlgn="base" marL="18288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algn="l" defTabSz="914400" eaLnBrk="1" hangingPunct="1" latinLnBrk="0" marL="22860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algn="l" defTabSz="914400" eaLnBrk="1" hangingPunct="1" latinLnBrk="0" marL="27432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algn="l" defTabSz="914400" eaLnBrk="1" hangingPunct="1" latinLnBrk="0" marL="32004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algn="l" defTabSz="914400" eaLnBrk="1" hangingPunct="1" latinLnBrk="0" marL="36576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just" defTabSz="914400" eaLnBrk="1" fontAlgn="auto" hangingPunct="1" indent="0" latinLnBrk="0" lvl="0" marL="0" marR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altLang="zh-CN" baseline="0" b="1" cap="none" dirty="0" sz="8800" i="0" kern="0" kumimoji="0" lang="en-US" noProof="0" normalizeH="0" spc="0" strike="noStrike" u="none" smtClean="0">
                <a:ln>
                  <a:noFill/>
                </a:ln>
                <a:solidFill>
                  <a:sysClr lastClr="FFFFFF" val="window"/>
                </a:solidFill>
                <a:effectLst/>
                <a:uLnTx/>
                <a:uFillTx/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1049893" name="圆角矩形 9"/>
            <p:cNvSpPr/>
            <p:nvPr/>
          </p:nvSpPr>
          <p:spPr>
            <a:xfrm rot="20248206">
              <a:off x="6283959" y="2633656"/>
              <a:ext cx="961633" cy="684647"/>
            </a:xfrm>
            <a:custGeom>
              <a:avLst/>
              <a:ahLst/>
              <a:rect l="l" t="t" r="r" b="b"/>
              <a:pathLst>
                <a:path w="1470269" h="1046776">
                  <a:moveTo>
                    <a:pt x="0" y="0"/>
                  </a:moveTo>
                  <a:lnTo>
                    <a:pt x="1470269" y="609904"/>
                  </a:lnTo>
                  <a:lnTo>
                    <a:pt x="1470269" y="868403"/>
                  </a:lnTo>
                  <a:cubicBezTo>
                    <a:pt x="1470269" y="966916"/>
                    <a:pt x="1390409" y="1046776"/>
                    <a:pt x="1291896" y="1046776"/>
                  </a:cubicBezTo>
                  <a:lnTo>
                    <a:pt x="178373" y="1046776"/>
                  </a:lnTo>
                  <a:cubicBezTo>
                    <a:pt x="79860" y="1046776"/>
                    <a:pt x="0" y="966916"/>
                    <a:pt x="0" y="868403"/>
                  </a:cubicBezTo>
                  <a:close/>
                </a:path>
              </a:pathLst>
            </a:custGeom>
            <a:solidFill>
              <a:srgbClr val="FFFFFF">
                <a:alpha val="67843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 rtlCol="0"/>
            <a:lstStyle>
              <a:defPPr>
                <a:defRPr lang="zh-CN"/>
              </a:defPPr>
              <a:lvl1pPr algn="l" fontAlgn="base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algn="l" fontAlgn="base" marL="4572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algn="l" fontAlgn="base" marL="9144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algn="l" fontAlgn="base" marL="13716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algn="l" fontAlgn="base" marL="18288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algn="l" defTabSz="914400" eaLnBrk="1" hangingPunct="1" latinLnBrk="0" marL="22860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algn="l" defTabSz="914400" eaLnBrk="1" hangingPunct="1" latinLnBrk="0" marL="27432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algn="l" defTabSz="914400" eaLnBrk="1" hangingPunct="1" latinLnBrk="0" marL="32004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algn="l" defTabSz="914400" eaLnBrk="1" hangingPunct="1" latinLnBrk="0" marL="36576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 defTabSz="914400" eaLnBrk="1" fontAlgn="auto" hangingPunct="1" indent="0" latinLnBrk="0" lvl="0" marL="0" marR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altLang="en-US" baseline="0" b="0" cap="none" sz="1800" i="0" kern="0" kumimoji="0" lang="zh-CN" noProof="0" normalizeH="0" spc="0" strike="noStrike" u="none">
                <a:ln>
                  <a:noFill/>
                </a:ln>
                <a:solidFill>
                  <a:sysClr lastClr="FFFFFF" val="window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049894" name=""/>
          <p:cNvSpPr txBox="1"/>
          <p:nvPr/>
        </p:nvSpPr>
        <p:spPr>
          <a:xfrm>
            <a:off x="8481234" y="793932"/>
            <a:ext cx="7266949" cy="1069340"/>
          </a:xfrm>
          <a:prstGeom prst="rect"/>
          <a:solidFill>
            <a:srgbClr val="FFE100"/>
          </a:solidFill>
        </p:spPr>
        <p:txBody>
          <a:bodyPr rtlCol="0" wrap="square">
            <a:spAutoFit/>
          </a:bodyPr>
          <a:p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শ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ি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ক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্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ষক</a:t>
            </a:r>
            <a:r>
              <a:rPr altLang="en-US" sz="66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প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ি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চ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ি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তি</a:t>
            </a:r>
            <a:r>
              <a:rPr altLang="en-US" sz="66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endParaRPr sz="2800" lang="en-GB">
              <a:solidFill>
                <a:srgbClr val="000000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</p:txBody>
      </p:sp>
      <p:sp>
        <p:nvSpPr>
          <p:cNvPr id="1049895" name=""/>
          <p:cNvSpPr txBox="1"/>
          <p:nvPr/>
        </p:nvSpPr>
        <p:spPr>
          <a:xfrm>
            <a:off x="5606057" y="2855912"/>
            <a:ext cx="11645959" cy="4003040"/>
          </a:xfrm>
          <a:prstGeom prst="rect"/>
          <a:ln w="63500">
            <a:solidFill>
              <a:srgbClr val="330066"/>
            </a:solidFill>
            <a:prstDash val="solid"/>
          </a:ln>
        </p:spPr>
        <p:txBody>
          <a:bodyPr rtlCol="0" wrap="square">
            <a:spAutoFit/>
          </a:bodyPr>
          <a:p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ফ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ে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দোসী</a:t>
            </a:r>
            <a:r>
              <a:rPr altLang="en-US" sz="66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আ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ক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্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তার</a:t>
            </a:r>
            <a:r>
              <a:rPr altLang="en-US" sz="66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endParaRPr sz="6000" lang="en-GB">
              <a:solidFill>
                <a:srgbClr val="000000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  <a:p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স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হ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ক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রী</a:t>
            </a:r>
            <a:r>
              <a:rPr altLang="en-US" sz="66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শ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ি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ক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্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ষক</a:t>
            </a:r>
            <a:r>
              <a:rPr altLang="en-US" sz="66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endParaRPr sz="6000" lang="en-GB">
              <a:solidFill>
                <a:srgbClr val="000000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  <a:p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হ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ি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প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ু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</a:t>
            </a:r>
            <a:r>
              <a:rPr altLang="en-US" sz="66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স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ক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ি</a:t>
            </a:r>
            <a:r>
              <a:rPr altLang="en-US" sz="66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প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্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থ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মিক</a:t>
            </a:r>
            <a:r>
              <a:rPr altLang="en-US" sz="66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ব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ি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দ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্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য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ল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য়</a:t>
            </a:r>
            <a:r>
              <a:rPr altLang="en-US" sz="66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endParaRPr sz="6000" lang="en-GB">
              <a:solidFill>
                <a:srgbClr val="000000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  <a:p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আ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খ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উ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ড়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66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, 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ব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্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হ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্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ম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ণ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ব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ড়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িয়া</a:t>
            </a:r>
            <a:r>
              <a:rPr altLang="en-US" sz="66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। </a:t>
            </a:r>
            <a:endParaRPr sz="2800" lang="en-GB">
              <a:solidFill>
                <a:srgbClr val="000000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2000">
        <p:blinds dir="vert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9" name="图片 189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7680615" y="4671549"/>
            <a:ext cx="9661962" cy="5608806"/>
          </a:xfrm>
          <a:prstGeom prst="rect"/>
          <a:scene3d>
            <a:camera prst="orthographicFront">
              <a:rot lat="0" lon="10800000" rev="0"/>
            </a:camera>
            <a:lightRig dir="t" rig="threePt"/>
          </a:scene3d>
        </p:spPr>
      </p:pic>
      <p:sp>
        <p:nvSpPr>
          <p:cNvPr id="1050149" name="平行四边形 155"/>
          <p:cNvSpPr/>
          <p:nvPr/>
        </p:nvSpPr>
        <p:spPr>
          <a:xfrm>
            <a:off x="10442581" y="2254239"/>
            <a:ext cx="7845419" cy="8029891"/>
          </a:xfrm>
          <a:custGeom>
            <a:avLst/>
            <a:gdLst>
              <a:gd name="connsiteX0" fmla="*/ 0 w 8763000"/>
              <a:gd name="connsiteY0" fmla="*/ 8029891 h 8029891"/>
              <a:gd name="connsiteX1" fmla="*/ 4625779 w 8763000"/>
              <a:gd name="connsiteY1" fmla="*/ 0 h 8029891"/>
              <a:gd name="connsiteX2" fmla="*/ 8763000 w 8763000"/>
              <a:gd name="connsiteY2" fmla="*/ 0 h 8029891"/>
              <a:gd name="connsiteX3" fmla="*/ 4137221 w 8763000"/>
              <a:gd name="connsiteY3" fmla="*/ 8029891 h 8029891"/>
              <a:gd name="connsiteX4" fmla="*/ 0 w 8763000"/>
              <a:gd name="connsiteY4" fmla="*/ 8029891 h 8029891"/>
              <a:gd name="connsiteX0-1" fmla="*/ 0 w 8763000"/>
              <a:gd name="connsiteY0-2" fmla="*/ 8029891 h 8029891"/>
              <a:gd name="connsiteX1-3" fmla="*/ 4625779 w 8763000"/>
              <a:gd name="connsiteY1-4" fmla="*/ 0 h 8029891"/>
              <a:gd name="connsiteX2-5" fmla="*/ 8763000 w 8763000"/>
              <a:gd name="connsiteY2-6" fmla="*/ 0 h 8029891"/>
              <a:gd name="connsiteX3-7" fmla="*/ 4243546 w 8763000"/>
              <a:gd name="connsiteY3-8" fmla="*/ 8008626 h 8029891"/>
              <a:gd name="connsiteX4-9" fmla="*/ 0 w 8763000"/>
              <a:gd name="connsiteY4-10" fmla="*/ 8029891 h 80298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8763000" h="8029891">
                <a:moveTo>
                  <a:pt x="0" y="8029891"/>
                </a:moveTo>
                <a:lnTo>
                  <a:pt x="4625779" y="0"/>
                </a:lnTo>
                <a:lnTo>
                  <a:pt x="8763000" y="0"/>
                </a:lnTo>
                <a:lnTo>
                  <a:pt x="4243546" y="8008626"/>
                </a:lnTo>
                <a:lnTo>
                  <a:pt x="0" y="8029891"/>
                </a:lnTo>
                <a:close/>
              </a:path>
            </a:pathLst>
          </a:custGeom>
          <a:solidFill>
            <a:schemeClr val="tx1">
              <a:lumMod val="75000"/>
              <a:lumOff val="25000"/>
              <a:alpha val="60000"/>
            </a:schemeClr>
          </a:solidFill>
          <a:ln>
            <a:noFill/>
          </a:ln>
          <a:scene3d>
            <a:camera prst="orthographicFront">
              <a:rot lat="0" lon="10800000" rev="0"/>
            </a:camera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grpSp>
        <p:nvGrpSpPr>
          <p:cNvPr id="248" name="组合 190"/>
          <p:cNvGrpSpPr/>
          <p:nvPr/>
        </p:nvGrpSpPr>
        <p:grpSpPr>
          <a:xfrm>
            <a:off x="15243467" y="8993183"/>
            <a:ext cx="2863664" cy="986211"/>
            <a:chOff x="579608" y="160665"/>
            <a:chExt cx="2863664" cy="986211"/>
          </a:xfrm>
        </p:grpSpPr>
        <p:sp>
          <p:nvSpPr>
            <p:cNvPr id="1050150" name="object 4"/>
            <p:cNvSpPr txBox="1">
              <a:spLocks noChangeArrowheads="1"/>
            </p:cNvSpPr>
            <p:nvPr/>
          </p:nvSpPr>
          <p:spPr bwMode="auto">
            <a:xfrm>
              <a:off x="1666917" y="408212"/>
              <a:ext cx="1776355" cy="738664"/>
            </a:xfrm>
            <a:prstGeom prst="rect"/>
            <a:noFill/>
            <a:ln>
              <a:noFill/>
            </a:ln>
          </p:spPr>
          <p:txBody>
            <a:bodyPr bIns="0" lIns="0" rIns="0" tIns="0" wrap="square">
              <a:spAutoFit/>
            </a:bodyPr>
            <a:lstStyle>
              <a:lvl1pPr marL="635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indent="-285750" marL="7429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indent="-228600" marL="11430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indent="-228600" marL="1600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indent="-228600" marL="20574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eaLnBrk="0" fontAlgn="base" hangingPunct="0" indent="-228600" marL="251460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eaLnBrk="0" fontAlgn="base" hangingPunct="0" indent="-228600" marL="297180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eaLnBrk="0" fontAlgn="base" hangingPunct="0" indent="-228600" marL="342900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eaLnBrk="0" fontAlgn="base" hangingPunct="0" indent="-228600" marL="388620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altLang="zh-CN" dirty="0" sz="4800" lang="en-US">
                  <a:solidFill>
                    <a:srgbClr val="FFFFFF"/>
                  </a:solidFill>
                  <a:latin typeface="Trebuchet MS" panose="020B0603020202020204" pitchFamily="34" charset="0"/>
                </a:rPr>
                <a:t>Logo</a:t>
              </a:r>
              <a:endParaRPr altLang="zh-CN" dirty="0" sz="4800" lang="zh-CN">
                <a:latin typeface="Trebuchet MS" panose="020B0603020202020204" pitchFamily="34" charset="0"/>
              </a:endParaRPr>
            </a:p>
          </p:txBody>
        </p:sp>
        <p:grpSp>
          <p:nvGrpSpPr>
            <p:cNvPr id="249" name="组合 192"/>
            <p:cNvGrpSpPr/>
            <p:nvPr/>
          </p:nvGrpSpPr>
          <p:grpSpPr>
            <a:xfrm>
              <a:off x="579608" y="160665"/>
              <a:ext cx="974384" cy="986211"/>
              <a:chOff x="397216" y="59618"/>
              <a:chExt cx="608013" cy="619125"/>
            </a:xfrm>
          </p:grpSpPr>
          <p:sp>
            <p:nvSpPr>
              <p:cNvPr id="1050151" name="object 5"/>
              <p:cNvSpPr/>
              <p:nvPr/>
            </p:nvSpPr>
            <p:spPr bwMode="auto">
              <a:xfrm>
                <a:off x="511692" y="59618"/>
                <a:ext cx="137616" cy="277508"/>
              </a:xfrm>
              <a:custGeom>
                <a:avLst/>
                <a:gdLst>
                  <a:gd name="T0" fmla="*/ 17947 w 226695"/>
                  <a:gd name="T1" fmla="*/ 0 h 262254"/>
                  <a:gd name="T2" fmla="*/ 0 w 226695"/>
                  <a:gd name="T3" fmla="*/ 199216 h 262254"/>
                  <a:gd name="T4" fmla="*/ 30713 w 226695"/>
                  <a:gd name="T5" fmla="*/ 328526 h 262254"/>
                  <a:gd name="T6" fmla="*/ 17947 w 226695"/>
                  <a:gd name="T7" fmla="*/ 0 h 2622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6695" h="262254">
                    <a:moveTo>
                      <a:pt x="132153" y="0"/>
                    </a:moveTo>
                    <a:lnTo>
                      <a:pt x="0" y="158895"/>
                    </a:lnTo>
                    <a:lnTo>
                      <a:pt x="226160" y="262033"/>
                    </a:lnTo>
                    <a:lnTo>
                      <a:pt x="132153" y="0"/>
                    </a:lnTo>
                    <a:close/>
                  </a:path>
                </a:pathLst>
              </a:custGeom>
              <a:solidFill>
                <a:srgbClr val="4ABA92"/>
              </a:solidFill>
              <a:ln>
                <a:noFill/>
              </a:ln>
            </p:spPr>
            <p:txBody>
              <a:bodyPr bIns="0" lIns="0" rIns="0" tIns="0">
                <a:spAutoFit/>
              </a:bodyPr>
              <a:p>
                <a:endParaRPr altLang="en-US" lang="zh-CN"/>
              </a:p>
            </p:txBody>
          </p:sp>
          <p:sp>
            <p:nvSpPr>
              <p:cNvPr id="1050152" name="object 6"/>
              <p:cNvSpPr/>
              <p:nvPr/>
            </p:nvSpPr>
            <p:spPr bwMode="auto">
              <a:xfrm>
                <a:off x="549671" y="401235"/>
                <a:ext cx="364277" cy="277508"/>
              </a:xfrm>
              <a:custGeom>
                <a:avLst/>
                <a:gdLst>
                  <a:gd name="T0" fmla="*/ 50777 w 600075"/>
                  <a:gd name="T1" fmla="*/ 0 h 479425"/>
                  <a:gd name="T2" fmla="*/ 0 w 600075"/>
                  <a:gd name="T3" fmla="*/ 50470 h 479425"/>
                  <a:gd name="T4" fmla="*/ 60574 w 600075"/>
                  <a:gd name="T5" fmla="*/ 53792 h 479425"/>
                  <a:gd name="T6" fmla="*/ 81490 w 600075"/>
                  <a:gd name="T7" fmla="*/ 11578 h 479425"/>
                  <a:gd name="T8" fmla="*/ 50777 w 600075"/>
                  <a:gd name="T9" fmla="*/ 0 h 4794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00075" h="479425">
                    <a:moveTo>
                      <a:pt x="373904" y="0"/>
                    </a:moveTo>
                    <a:lnTo>
                      <a:pt x="0" y="449588"/>
                    </a:lnTo>
                    <a:lnTo>
                      <a:pt x="446049" y="479179"/>
                    </a:lnTo>
                    <a:lnTo>
                      <a:pt x="600065" y="103138"/>
                    </a:lnTo>
                    <a:lnTo>
                      <a:pt x="373904" y="0"/>
                    </a:lnTo>
                    <a:close/>
                  </a:path>
                </a:pathLst>
              </a:custGeom>
              <a:solidFill>
                <a:srgbClr val="E2463E"/>
              </a:solidFill>
              <a:ln>
                <a:noFill/>
              </a:ln>
            </p:spPr>
            <p:txBody>
              <a:bodyPr bIns="0" lIns="0" rIns="0" tIns="0">
                <a:spAutoFit/>
              </a:bodyPr>
              <a:p>
                <a:endParaRPr altLang="en-US" lang="zh-CN"/>
              </a:p>
            </p:txBody>
          </p:sp>
          <p:sp>
            <p:nvSpPr>
              <p:cNvPr id="1050153" name="object 7"/>
              <p:cNvSpPr/>
              <p:nvPr/>
            </p:nvSpPr>
            <p:spPr bwMode="auto">
              <a:xfrm>
                <a:off x="620136" y="156455"/>
                <a:ext cx="385093" cy="277508"/>
              </a:xfrm>
              <a:custGeom>
                <a:avLst/>
                <a:gdLst>
                  <a:gd name="T0" fmla="*/ 0 w 634365"/>
                  <a:gd name="T1" fmla="*/ 0 h 229235"/>
                  <a:gd name="T2" fmla="*/ 68160 w 634365"/>
                  <a:gd name="T3" fmla="*/ 491621 h 229235"/>
                  <a:gd name="T4" fmla="*/ 86107 w 634365"/>
                  <a:gd name="T5" fmla="*/ 150357 h 229235"/>
                  <a:gd name="T6" fmla="*/ 0 w 634365"/>
                  <a:gd name="T7" fmla="*/ 0 h 22923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34365" h="229235">
                    <a:moveTo>
                      <a:pt x="0" y="0"/>
                    </a:moveTo>
                    <a:lnTo>
                      <a:pt x="501911" y="228904"/>
                    </a:lnTo>
                    <a:lnTo>
                      <a:pt x="634064" y="7000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bIns="0" lIns="0" rIns="0" tIns="0">
                <a:spAutoFit/>
              </a:bodyPr>
              <a:p>
                <a:endParaRPr altLang="en-US" lang="zh-CN"/>
              </a:p>
            </p:txBody>
          </p:sp>
          <p:sp>
            <p:nvSpPr>
              <p:cNvPr id="1050154" name="object 8"/>
              <p:cNvSpPr/>
              <p:nvPr/>
            </p:nvSpPr>
            <p:spPr bwMode="auto">
              <a:xfrm>
                <a:off x="404346" y="198371"/>
                <a:ext cx="145325" cy="193672"/>
              </a:xfrm>
              <a:custGeom>
                <a:avLst/>
                <a:gdLst>
                  <a:gd name="T0" fmla="*/ 20063 w 200025"/>
                  <a:gd name="T1" fmla="*/ 0 h 678814"/>
                  <a:gd name="T2" fmla="*/ 0 w 200025"/>
                  <a:gd name="T3" fmla="*/ 2200 h 678814"/>
                  <a:gd name="T4" fmla="*/ 55732 w 200025"/>
                  <a:gd name="T5" fmla="*/ 4496 h 678814"/>
                  <a:gd name="T6" fmla="*/ 20063 w 200025"/>
                  <a:gd name="T7" fmla="*/ 0 h 67881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0025" h="678814">
                    <a:moveTo>
                      <a:pt x="72008" y="0"/>
                    </a:moveTo>
                    <a:lnTo>
                      <a:pt x="0" y="332031"/>
                    </a:lnTo>
                    <a:lnTo>
                      <a:pt x="200025" y="678481"/>
                    </a:lnTo>
                    <a:lnTo>
                      <a:pt x="72008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txBody>
              <a:bodyPr bIns="0" lIns="0" rIns="0" tIns="0">
                <a:spAutoFit/>
              </a:bodyPr>
              <a:p>
                <a:endParaRPr altLang="en-US" lang="zh-CN"/>
              </a:p>
            </p:txBody>
          </p:sp>
          <p:sp>
            <p:nvSpPr>
              <p:cNvPr id="1050155" name="object 9"/>
              <p:cNvSpPr/>
              <p:nvPr/>
            </p:nvSpPr>
            <p:spPr bwMode="auto">
              <a:xfrm>
                <a:off x="397216" y="361773"/>
                <a:ext cx="304912" cy="277508"/>
              </a:xfrm>
              <a:custGeom>
                <a:avLst/>
                <a:gdLst>
                  <a:gd name="T0" fmla="*/ 0 w 502284"/>
                  <a:gd name="T1" fmla="*/ 0 h 678814"/>
                  <a:gd name="T2" fmla="*/ 17385 w 502284"/>
                  <a:gd name="T3" fmla="*/ 18951 h 678814"/>
                  <a:gd name="T4" fmla="*/ 68162 w 502284"/>
                  <a:gd name="T5" fmla="*/ 6394 h 678814"/>
                  <a:gd name="T6" fmla="*/ 0 w 502284"/>
                  <a:gd name="T7" fmla="*/ 0 h 67881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502284" h="678814">
                    <a:moveTo>
                      <a:pt x="0" y="0"/>
                    </a:moveTo>
                    <a:lnTo>
                      <a:pt x="128017" y="678492"/>
                    </a:lnTo>
                    <a:lnTo>
                      <a:pt x="501921" y="22890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D7D31"/>
              </a:solidFill>
              <a:ln>
                <a:noFill/>
              </a:ln>
            </p:spPr>
            <p:txBody>
              <a:bodyPr bIns="0" lIns="0" rIns="0" tIns="0">
                <a:spAutoFit/>
              </a:bodyPr>
              <a:p>
                <a:endParaRPr altLang="en-US" lang="zh-CN"/>
              </a:p>
            </p:txBody>
          </p:sp>
        </p:grpSp>
      </p:grpSp>
      <p:sp>
        <p:nvSpPr>
          <p:cNvPr id="1050156" name="矩形 3"/>
          <p:cNvSpPr/>
          <p:nvPr/>
        </p:nvSpPr>
        <p:spPr>
          <a:xfrm>
            <a:off x="0" y="-6351"/>
            <a:ext cx="7110226" cy="10286705"/>
          </a:xfrm>
          <a:custGeom>
            <a:avLst/>
            <a:gdLst>
              <a:gd name="connsiteX0" fmla="*/ 0 w 7110226"/>
              <a:gd name="connsiteY0" fmla="*/ 0 h 10286705"/>
              <a:gd name="connsiteX1" fmla="*/ 7110226 w 7110226"/>
              <a:gd name="connsiteY1" fmla="*/ 0 h 10286705"/>
              <a:gd name="connsiteX2" fmla="*/ 7110226 w 7110226"/>
              <a:gd name="connsiteY2" fmla="*/ 10286705 h 10286705"/>
              <a:gd name="connsiteX3" fmla="*/ 0 w 7110226"/>
              <a:gd name="connsiteY3" fmla="*/ 10286705 h 10286705"/>
              <a:gd name="connsiteX4" fmla="*/ 0 w 7110226"/>
              <a:gd name="connsiteY4" fmla="*/ 0 h 10286705"/>
              <a:gd name="connsiteX0-1" fmla="*/ 0 w 7110226"/>
              <a:gd name="connsiteY0-2" fmla="*/ 0 h 10286705"/>
              <a:gd name="connsiteX1-3" fmla="*/ 7110226 w 7110226"/>
              <a:gd name="connsiteY1-4" fmla="*/ 0 h 10286705"/>
              <a:gd name="connsiteX2-5" fmla="*/ 4001266 w 7110226"/>
              <a:gd name="connsiteY2-6" fmla="*/ 10286705 h 10286705"/>
              <a:gd name="connsiteX3-7" fmla="*/ 0 w 7110226"/>
              <a:gd name="connsiteY3-8" fmla="*/ 10286705 h 10286705"/>
              <a:gd name="connsiteX4-9" fmla="*/ 0 w 7110226"/>
              <a:gd name="connsiteY4-10" fmla="*/ 0 h 1028670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110226" h="10286705">
                <a:moveTo>
                  <a:pt x="0" y="0"/>
                </a:moveTo>
                <a:lnTo>
                  <a:pt x="7110226" y="0"/>
                </a:lnTo>
                <a:lnTo>
                  <a:pt x="4001266" y="10286705"/>
                </a:lnTo>
                <a:lnTo>
                  <a:pt x="0" y="10286705"/>
                </a:lnTo>
                <a:lnTo>
                  <a:pt x="0" y="0"/>
                </a:lnTo>
                <a:close/>
              </a:path>
            </a:pathLst>
          </a:custGeom>
          <a:solidFill>
            <a:srgbClr val="F02424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50157" name="矩形 4"/>
          <p:cNvSpPr/>
          <p:nvPr/>
        </p:nvSpPr>
        <p:spPr>
          <a:xfrm>
            <a:off x="4684033" y="5381133"/>
            <a:ext cx="1862918" cy="2679024"/>
          </a:xfrm>
          <a:custGeom>
            <a:avLst/>
            <a:gdLst>
              <a:gd name="connsiteX0" fmla="*/ 0 w 914400"/>
              <a:gd name="connsiteY0" fmla="*/ 0 h 2494462"/>
              <a:gd name="connsiteX1" fmla="*/ 914400 w 914400"/>
              <a:gd name="connsiteY1" fmla="*/ 0 h 2494462"/>
              <a:gd name="connsiteX2" fmla="*/ 914400 w 914400"/>
              <a:gd name="connsiteY2" fmla="*/ 2494462 h 2494462"/>
              <a:gd name="connsiteX3" fmla="*/ 0 w 914400"/>
              <a:gd name="connsiteY3" fmla="*/ 2494462 h 2494462"/>
              <a:gd name="connsiteX4" fmla="*/ 0 w 914400"/>
              <a:gd name="connsiteY4" fmla="*/ 0 h 2494462"/>
              <a:gd name="connsiteX0-1" fmla="*/ 744279 w 1658679"/>
              <a:gd name="connsiteY0-2" fmla="*/ 0 h 2685848"/>
              <a:gd name="connsiteX1-3" fmla="*/ 1658679 w 1658679"/>
              <a:gd name="connsiteY1-4" fmla="*/ 0 h 2685848"/>
              <a:gd name="connsiteX2-5" fmla="*/ 1658679 w 1658679"/>
              <a:gd name="connsiteY2-6" fmla="*/ 2494462 h 2685848"/>
              <a:gd name="connsiteX3-7" fmla="*/ 0 w 1658679"/>
              <a:gd name="connsiteY3-8" fmla="*/ 2685848 h 2685848"/>
              <a:gd name="connsiteX4-9" fmla="*/ 744279 w 1658679"/>
              <a:gd name="connsiteY4-10" fmla="*/ 0 h 2685848"/>
              <a:gd name="connsiteX0-11" fmla="*/ 744279 w 2509283"/>
              <a:gd name="connsiteY0-12" fmla="*/ 0 h 2685848"/>
              <a:gd name="connsiteX1-13" fmla="*/ 1658679 w 2509283"/>
              <a:gd name="connsiteY1-14" fmla="*/ 0 h 2685848"/>
              <a:gd name="connsiteX2-15" fmla="*/ 2509283 w 2509283"/>
              <a:gd name="connsiteY2-16" fmla="*/ 2622053 h 2685848"/>
              <a:gd name="connsiteX3-17" fmla="*/ 0 w 2509283"/>
              <a:gd name="connsiteY3-18" fmla="*/ 2685848 h 2685848"/>
              <a:gd name="connsiteX4-19" fmla="*/ 744279 w 2509283"/>
              <a:gd name="connsiteY4-20" fmla="*/ 0 h 2685848"/>
              <a:gd name="connsiteX0-21" fmla="*/ 744279 w 1658679"/>
              <a:gd name="connsiteY0-22" fmla="*/ 0 h 2685848"/>
              <a:gd name="connsiteX1-23" fmla="*/ 1658679 w 1658679"/>
              <a:gd name="connsiteY1-24" fmla="*/ 0 h 2685848"/>
              <a:gd name="connsiteX2-25" fmla="*/ 1531087 w 1658679"/>
              <a:gd name="connsiteY2-26" fmla="*/ 2643318 h 2685848"/>
              <a:gd name="connsiteX3-27" fmla="*/ 0 w 1658679"/>
              <a:gd name="connsiteY3-28" fmla="*/ 2685848 h 2685848"/>
              <a:gd name="connsiteX4-29" fmla="*/ 744279 w 1658679"/>
              <a:gd name="connsiteY4-30" fmla="*/ 0 h 2685848"/>
              <a:gd name="connsiteX0-31" fmla="*/ 744279 w 1658679"/>
              <a:gd name="connsiteY0-32" fmla="*/ 0 h 2685848"/>
              <a:gd name="connsiteX1-33" fmla="*/ 1658679 w 1658679"/>
              <a:gd name="connsiteY1-34" fmla="*/ 0 h 2685848"/>
              <a:gd name="connsiteX2-35" fmla="*/ 1531087 w 1658679"/>
              <a:gd name="connsiteY2-36" fmla="*/ 2643318 h 2685848"/>
              <a:gd name="connsiteX3-37" fmla="*/ 0 w 1658679"/>
              <a:gd name="connsiteY3-38" fmla="*/ 2685848 h 2685848"/>
              <a:gd name="connsiteX4-39" fmla="*/ 744279 w 1658679"/>
              <a:gd name="connsiteY4-40" fmla="*/ 0 h 2685848"/>
              <a:gd name="connsiteX0-41" fmla="*/ 744279 w 1828798"/>
              <a:gd name="connsiteY0-42" fmla="*/ 0 h 2685848"/>
              <a:gd name="connsiteX1-43" fmla="*/ 1658679 w 1828798"/>
              <a:gd name="connsiteY1-44" fmla="*/ 0 h 2685848"/>
              <a:gd name="connsiteX2-45" fmla="*/ 1828798 w 1828798"/>
              <a:gd name="connsiteY2-46" fmla="*/ 2196751 h 2685848"/>
              <a:gd name="connsiteX3-47" fmla="*/ 0 w 1828798"/>
              <a:gd name="connsiteY3-48" fmla="*/ 2685848 h 2685848"/>
              <a:gd name="connsiteX4-49" fmla="*/ 744279 w 1828798"/>
              <a:gd name="connsiteY4-50" fmla="*/ 0 h 2685848"/>
              <a:gd name="connsiteX0-51" fmla="*/ 778399 w 1862918"/>
              <a:gd name="connsiteY0-52" fmla="*/ 0 h 2665376"/>
              <a:gd name="connsiteX1-53" fmla="*/ 1692799 w 1862918"/>
              <a:gd name="connsiteY1-54" fmla="*/ 0 h 2665376"/>
              <a:gd name="connsiteX2-55" fmla="*/ 1862918 w 1862918"/>
              <a:gd name="connsiteY2-56" fmla="*/ 2196751 h 2665376"/>
              <a:gd name="connsiteX3-57" fmla="*/ 0 w 1862918"/>
              <a:gd name="connsiteY3-58" fmla="*/ 2665376 h 2665376"/>
              <a:gd name="connsiteX4-59" fmla="*/ 778399 w 1862918"/>
              <a:gd name="connsiteY4-60" fmla="*/ 0 h 2665376"/>
              <a:gd name="connsiteX0-61" fmla="*/ 798870 w 1862918"/>
              <a:gd name="connsiteY0-62" fmla="*/ 0 h 2679024"/>
              <a:gd name="connsiteX1-63" fmla="*/ 1692799 w 1862918"/>
              <a:gd name="connsiteY1-64" fmla="*/ 13648 h 2679024"/>
              <a:gd name="connsiteX2-65" fmla="*/ 1862918 w 1862918"/>
              <a:gd name="connsiteY2-66" fmla="*/ 2210399 h 2679024"/>
              <a:gd name="connsiteX3-67" fmla="*/ 0 w 1862918"/>
              <a:gd name="connsiteY3-68" fmla="*/ 2679024 h 2679024"/>
              <a:gd name="connsiteX4-69" fmla="*/ 798870 w 1862918"/>
              <a:gd name="connsiteY4-70" fmla="*/ 0 h 267902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62918" h="2679024">
                <a:moveTo>
                  <a:pt x="798870" y="0"/>
                </a:moveTo>
                <a:lnTo>
                  <a:pt x="1692799" y="13648"/>
                </a:lnTo>
                <a:lnTo>
                  <a:pt x="1862918" y="2210399"/>
                </a:lnTo>
                <a:lnTo>
                  <a:pt x="0" y="2679024"/>
                </a:lnTo>
                <a:lnTo>
                  <a:pt x="798870" y="0"/>
                </a:lnTo>
                <a:close/>
              </a:path>
            </a:pathLst>
          </a:custGeom>
          <a:solidFill>
            <a:srgbClr val="252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50158" name="文本框 14"/>
          <p:cNvSpPr txBox="1"/>
          <p:nvPr/>
        </p:nvSpPr>
        <p:spPr>
          <a:xfrm>
            <a:off x="6142948" y="7193689"/>
            <a:ext cx="8599265" cy="521970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dirty="0" sz="28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Add  your words here</a:t>
            </a:r>
            <a:r>
              <a:rPr altLang="en-US" dirty="0" sz="2800" lang="zh-CN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,</a:t>
            </a:r>
            <a:r>
              <a:rPr altLang="en-US" dirty="0" sz="28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Add  your words here</a:t>
            </a:r>
            <a:endParaRPr altLang="zh-HK" dirty="0" sz="2800" lang="en-US">
              <a:solidFill>
                <a:srgbClr val="D1D2D4"/>
              </a:solidFill>
            </a:endParaRPr>
          </a:p>
        </p:txBody>
      </p:sp>
      <p:grpSp>
        <p:nvGrpSpPr>
          <p:cNvPr id="250" name="组合 148"/>
          <p:cNvGrpSpPr/>
          <p:nvPr/>
        </p:nvGrpSpPr>
        <p:grpSpPr>
          <a:xfrm rot="17578762">
            <a:off x="5055799" y="-1674434"/>
            <a:ext cx="13219154" cy="13342186"/>
            <a:chOff x="6054542" y="1918367"/>
            <a:chExt cx="1191050" cy="1420766"/>
          </a:xfrm>
        </p:grpSpPr>
        <p:grpSp>
          <p:nvGrpSpPr>
            <p:cNvPr id="251" name="组合 110"/>
            <p:cNvGrpSpPr/>
            <p:nvPr/>
          </p:nvGrpSpPr>
          <p:grpSpPr>
            <a:xfrm rot="20248206">
              <a:off x="6141839" y="1918367"/>
              <a:ext cx="961633" cy="1420766"/>
              <a:chOff x="1403648" y="1037119"/>
              <a:chExt cx="1803331" cy="2823929"/>
            </a:xfrm>
          </p:grpSpPr>
          <p:sp>
            <p:nvSpPr>
              <p:cNvPr id="1050159" name="圆角矩形 146"/>
              <p:cNvSpPr/>
              <p:nvPr/>
            </p:nvSpPr>
            <p:spPr>
              <a:xfrm>
                <a:off x="1403648" y="1052736"/>
                <a:ext cx="1803331" cy="2808312"/>
              </a:xfrm>
              <a:prstGeom prst="roundRect">
                <a:avLst>
                  <a:gd name="adj" fmla="val 12132"/>
                </a:avLst>
              </a:prstGeom>
              <a:solidFill>
                <a:srgbClr val="8DB529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 rtlCol="0"/>
              <a:lstStyle>
                <a:defPPr>
                  <a:defRPr lang="zh-CN"/>
                </a:defPPr>
                <a:lvl1pPr algn="l" fontAlgn="base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algn="l" fontAlgn="base" marL="4572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algn="l" fontAlgn="base" marL="9144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algn="l" fontAlgn="base" marL="13716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algn="l" fontAlgn="base" marL="18288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algn="l" defTabSz="914400" eaLnBrk="1" hangingPunct="1" latinLnBrk="0" marL="22860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algn="l" defTabSz="914400" eaLnBrk="1" hangingPunct="1" latinLnBrk="0" marL="27432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algn="l" defTabSz="914400" eaLnBrk="1" hangingPunct="1" latinLnBrk="0" marL="32004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algn="l" defTabSz="914400" eaLnBrk="1" hangingPunct="1" latinLnBrk="0" marL="36576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 defTabSz="914400" eaLnBrk="1" fontAlgn="auto" hangingPunct="1" indent="0" latinLnBrk="0" lvl="0" marL="0" marR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altLang="en-US" baseline="0" b="0" cap="none" sz="1800" i="0" kern="0" kumimoji="0" lang="zh-CN" noProof="0" normalizeH="0" spc="0" strike="noStrike" u="none">
                  <a:ln>
                    <a:noFill/>
                  </a:ln>
                  <a:solidFill>
                    <a:sysClr lastClr="FFFFFF" val="window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50160" name="圆角矩形 147"/>
              <p:cNvSpPr/>
              <p:nvPr/>
            </p:nvSpPr>
            <p:spPr>
              <a:xfrm>
                <a:off x="2119845" y="1037119"/>
                <a:ext cx="1057939" cy="2765860"/>
              </a:xfrm>
              <a:prstGeom prst="roundRect">
                <a:avLst>
                  <a:gd name="adj" fmla="val 12132"/>
                </a:avLst>
              </a:prstGeom>
              <a:solidFill>
                <a:srgbClr val="F02424"/>
              </a:solidFill>
              <a:ln w="25400" cap="flat" cmpd="sng" algn="ctr">
                <a:solidFill>
                  <a:sysClr lastClr="FFFFFF" val="window"/>
                </a:solidFill>
                <a:prstDash val="solid"/>
              </a:ln>
              <a:effectLst/>
            </p:spPr>
            <p:txBody>
              <a:bodyPr anchor="ctr" rtlCol="0"/>
              <a:lstStyle>
                <a:defPPr>
                  <a:defRPr lang="zh-CN"/>
                </a:defPPr>
                <a:lvl1pPr algn="l" fontAlgn="base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algn="l" fontAlgn="base" marL="4572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algn="l" fontAlgn="base" marL="9144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algn="l" fontAlgn="base" marL="13716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algn="l" fontAlgn="base" marL="18288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algn="l" defTabSz="914400" eaLnBrk="1" hangingPunct="1" latinLnBrk="0" marL="22860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algn="l" defTabSz="914400" eaLnBrk="1" hangingPunct="1" latinLnBrk="0" marL="27432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algn="l" defTabSz="914400" eaLnBrk="1" hangingPunct="1" latinLnBrk="0" marL="32004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algn="l" defTabSz="914400" eaLnBrk="1" hangingPunct="1" latinLnBrk="0" marL="36576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 defTabSz="914400" eaLnBrk="1" fontAlgn="auto" hangingPunct="1" indent="0" latinLnBrk="0" lvl="0" marL="0" marR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altLang="en-US" baseline="0" b="0" cap="none" sz="1800" i="0" kern="0" kumimoji="0" lang="zh-CN" noProof="0" normalizeH="0" spc="0" strike="noStrike" u="none">
                  <a:ln>
                    <a:noFill/>
                  </a:ln>
                  <a:solidFill>
                    <a:sysClr lastClr="FFFFFF" val="window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050161" name="TextBox 42"/>
            <p:cNvSpPr txBox="1"/>
            <p:nvPr/>
          </p:nvSpPr>
          <p:spPr>
            <a:xfrm rot="20248206">
              <a:off x="6054542" y="2363334"/>
              <a:ext cx="829980" cy="190821"/>
            </a:xfrm>
            <a:prstGeom prst="rect"/>
            <a:noFill/>
          </p:spPr>
          <p:txBody>
            <a:bodyPr rtlCol="0" wrap="square">
              <a:spAutoFit/>
            </a:bodyPr>
            <a:lstStyle>
              <a:defPPr>
                <a:defRPr lang="zh-CN"/>
              </a:defPPr>
              <a:lvl1pPr algn="l" fontAlgn="base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algn="l" fontAlgn="base" marL="4572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algn="l" fontAlgn="base" marL="9144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algn="l" fontAlgn="base" marL="13716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algn="l" fontAlgn="base" marL="18288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algn="l" defTabSz="914400" eaLnBrk="1" hangingPunct="1" latinLnBrk="0" marL="22860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algn="l" defTabSz="914400" eaLnBrk="1" hangingPunct="1" latinLnBrk="0" marL="27432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algn="l" defTabSz="914400" eaLnBrk="1" hangingPunct="1" latinLnBrk="0" marL="32004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algn="l" defTabSz="914400" eaLnBrk="1" hangingPunct="1" latinLnBrk="0" marL="36576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just" defTabSz="914400" eaLnBrk="1" fontAlgn="auto" hangingPunct="1" indent="0" latinLnBrk="0" lvl="0" marL="0" marR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altLang="zh-CN" baseline="0" b="1" cap="none" dirty="0" sz="8800" i="0" kern="0" kumimoji="0" lang="en-US" noProof="0" normalizeH="0" spc="0" strike="noStrike" u="none" smtClean="0">
                <a:ln>
                  <a:noFill/>
                </a:ln>
                <a:solidFill>
                  <a:sysClr lastClr="FFFFFF" val="window"/>
                </a:solidFill>
                <a:effectLst/>
                <a:uLnTx/>
                <a:uFillTx/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1050162" name="圆角矩形 9"/>
            <p:cNvSpPr/>
            <p:nvPr/>
          </p:nvSpPr>
          <p:spPr>
            <a:xfrm rot="20248206">
              <a:off x="6283959" y="2633656"/>
              <a:ext cx="961633" cy="684647"/>
            </a:xfrm>
            <a:custGeom>
              <a:avLst/>
              <a:ahLst/>
              <a:rect l="l" t="t" r="r" b="b"/>
              <a:pathLst>
                <a:path w="1470269" h="1046776">
                  <a:moveTo>
                    <a:pt x="0" y="0"/>
                  </a:moveTo>
                  <a:lnTo>
                    <a:pt x="1470269" y="609904"/>
                  </a:lnTo>
                  <a:lnTo>
                    <a:pt x="1470269" y="868403"/>
                  </a:lnTo>
                  <a:cubicBezTo>
                    <a:pt x="1470269" y="966916"/>
                    <a:pt x="1390409" y="1046776"/>
                    <a:pt x="1291896" y="1046776"/>
                  </a:cubicBezTo>
                  <a:lnTo>
                    <a:pt x="178373" y="1046776"/>
                  </a:lnTo>
                  <a:cubicBezTo>
                    <a:pt x="79860" y="1046776"/>
                    <a:pt x="0" y="966916"/>
                    <a:pt x="0" y="868403"/>
                  </a:cubicBezTo>
                  <a:close/>
                </a:path>
              </a:pathLst>
            </a:custGeom>
            <a:solidFill>
              <a:srgbClr val="FFFFFF">
                <a:alpha val="67843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 rtlCol="0"/>
            <a:lstStyle>
              <a:defPPr>
                <a:defRPr lang="zh-CN"/>
              </a:defPPr>
              <a:lvl1pPr algn="l" fontAlgn="base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algn="l" fontAlgn="base" marL="4572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algn="l" fontAlgn="base" marL="9144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algn="l" fontAlgn="base" marL="13716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algn="l" fontAlgn="base" marL="18288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algn="l" defTabSz="914400" eaLnBrk="1" hangingPunct="1" latinLnBrk="0" marL="22860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algn="l" defTabSz="914400" eaLnBrk="1" hangingPunct="1" latinLnBrk="0" marL="27432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algn="l" defTabSz="914400" eaLnBrk="1" hangingPunct="1" latinLnBrk="0" marL="32004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algn="l" defTabSz="914400" eaLnBrk="1" hangingPunct="1" latinLnBrk="0" marL="36576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 defTabSz="914400" eaLnBrk="1" fontAlgn="auto" hangingPunct="1" indent="0" latinLnBrk="0" lvl="0" marL="0" marR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altLang="en-US" baseline="0" b="0" cap="none" sz="1800" i="0" kern="0" kumimoji="0" lang="zh-CN" noProof="0" normalizeH="0" spc="0" strike="noStrike" u="none">
                <a:ln>
                  <a:noFill/>
                </a:ln>
                <a:solidFill>
                  <a:sysClr lastClr="FFFFFF" val="window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050163" name=""/>
          <p:cNvSpPr txBox="1"/>
          <p:nvPr/>
        </p:nvSpPr>
        <p:spPr>
          <a:xfrm>
            <a:off x="6559111" y="2257226"/>
            <a:ext cx="10309187" cy="3647439"/>
          </a:xfrm>
          <a:prstGeom prst="rect"/>
        </p:spPr>
        <p:txBody>
          <a:bodyPr rtlCol="0" wrap="square">
            <a:spAutoFit/>
          </a:bodyPr>
          <a:p>
            <a:r>
              <a:rPr altLang="en-US" sz="23900" lang="en-GB">
                <a:solidFill>
                  <a:srgbClr val="FFC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ধ</a:t>
            </a:r>
            <a:r>
              <a:rPr altLang="en-US" sz="23900" lang="en-GB">
                <a:solidFill>
                  <a:srgbClr val="FFC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ন</a:t>
            </a:r>
            <a:r>
              <a:rPr altLang="en-US" sz="23900" lang="en-GB">
                <a:solidFill>
                  <a:srgbClr val="FFC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্</a:t>
            </a:r>
            <a:r>
              <a:rPr altLang="en-US" sz="23900" lang="en-GB">
                <a:solidFill>
                  <a:srgbClr val="FFC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য</a:t>
            </a:r>
            <a:r>
              <a:rPr altLang="en-US" sz="23900" lang="en-GB">
                <a:solidFill>
                  <a:srgbClr val="FFC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ব</a:t>
            </a:r>
            <a:r>
              <a:rPr altLang="en-US" sz="23900" lang="en-GB">
                <a:solidFill>
                  <a:srgbClr val="FFC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23900" lang="en-GB">
                <a:solidFill>
                  <a:srgbClr val="FFC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দ</a:t>
            </a:r>
            <a:endParaRPr sz="2800" lang="en-GB">
              <a:solidFill>
                <a:srgbClr val="FFC000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2000">
        <p:blinds dir="ver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896" name="矩形 49"/>
          <p:cNvSpPr/>
          <p:nvPr/>
        </p:nvSpPr>
        <p:spPr>
          <a:xfrm rot="20302543">
            <a:off x="827426" y="-349975"/>
            <a:ext cx="2203302" cy="11480200"/>
          </a:xfrm>
          <a:custGeom>
            <a:avLst/>
            <a:gdLst>
              <a:gd name="connsiteX0" fmla="*/ 332486 w 734032"/>
              <a:gd name="connsiteY0" fmla="*/ 0 h 6875212"/>
              <a:gd name="connsiteX1" fmla="*/ 734032 w 734032"/>
              <a:gd name="connsiteY1" fmla="*/ 6875212 h 6875212"/>
              <a:gd name="connsiteX2" fmla="*/ 0 w 734032"/>
              <a:gd name="connsiteY2" fmla="*/ 6584228 h 6875212"/>
              <a:gd name="connsiteX3" fmla="*/ 0 w 734032"/>
              <a:gd name="connsiteY3" fmla="*/ 1753991 h 6875212"/>
              <a:gd name="connsiteX4" fmla="*/ 332486 w 734032"/>
              <a:gd name="connsiteY4" fmla="*/ 0 h 6875212"/>
              <a:gd name="connsiteX0-1" fmla="*/ 495735 w 897281"/>
              <a:gd name="connsiteY0-2" fmla="*/ 0 h 6875212"/>
              <a:gd name="connsiteX1-3" fmla="*/ 897281 w 897281"/>
              <a:gd name="connsiteY1-4" fmla="*/ 6875212 h 6875212"/>
              <a:gd name="connsiteX2-5" fmla="*/ 163249 w 897281"/>
              <a:gd name="connsiteY2-6" fmla="*/ 6584228 h 6875212"/>
              <a:gd name="connsiteX3-7" fmla="*/ 0 w 897281"/>
              <a:gd name="connsiteY3-8" fmla="*/ 1766656 h 6875212"/>
              <a:gd name="connsiteX4-9" fmla="*/ 495735 w 897281"/>
              <a:gd name="connsiteY4-10" fmla="*/ 0 h 6875212"/>
              <a:gd name="connsiteX0-11" fmla="*/ 530734 w 932280"/>
              <a:gd name="connsiteY0-12" fmla="*/ 0 h 6875212"/>
              <a:gd name="connsiteX1-13" fmla="*/ 932280 w 932280"/>
              <a:gd name="connsiteY1-14" fmla="*/ 6875212 h 6875212"/>
              <a:gd name="connsiteX2-15" fmla="*/ 198248 w 932280"/>
              <a:gd name="connsiteY2-16" fmla="*/ 6584228 h 6875212"/>
              <a:gd name="connsiteX3-17" fmla="*/ 0 w 932280"/>
              <a:gd name="connsiteY3-18" fmla="*/ 1706770 h 6875212"/>
              <a:gd name="connsiteX4-19" fmla="*/ 530734 w 932280"/>
              <a:gd name="connsiteY4-20" fmla="*/ 0 h 6875212"/>
              <a:gd name="connsiteX0-21" fmla="*/ 530734 w 932280"/>
              <a:gd name="connsiteY0-22" fmla="*/ 0 h 6875212"/>
              <a:gd name="connsiteX1-23" fmla="*/ 932280 w 932280"/>
              <a:gd name="connsiteY1-24" fmla="*/ 6875212 h 6875212"/>
              <a:gd name="connsiteX2-25" fmla="*/ 198248 w 932280"/>
              <a:gd name="connsiteY2-26" fmla="*/ 6584228 h 6875212"/>
              <a:gd name="connsiteX3-27" fmla="*/ 0 w 932280"/>
              <a:gd name="connsiteY3-28" fmla="*/ 1706770 h 6875212"/>
              <a:gd name="connsiteX4-29" fmla="*/ 530734 w 932280"/>
              <a:gd name="connsiteY4-30" fmla="*/ 0 h 6875212"/>
              <a:gd name="connsiteX0-31" fmla="*/ 530734 w 932280"/>
              <a:gd name="connsiteY0-32" fmla="*/ 0 h 6875212"/>
              <a:gd name="connsiteX1-33" fmla="*/ 932280 w 932280"/>
              <a:gd name="connsiteY1-34" fmla="*/ 6875212 h 6875212"/>
              <a:gd name="connsiteX2-35" fmla="*/ 201889 w 932280"/>
              <a:gd name="connsiteY2-36" fmla="*/ 6572208 h 6875212"/>
              <a:gd name="connsiteX3-37" fmla="*/ 0 w 932280"/>
              <a:gd name="connsiteY3-38" fmla="*/ 1706770 h 6875212"/>
              <a:gd name="connsiteX4-39" fmla="*/ 530734 w 932280"/>
              <a:gd name="connsiteY4-40" fmla="*/ 0 h 6875212"/>
              <a:gd name="connsiteX0-41" fmla="*/ 530734 w 932280"/>
              <a:gd name="connsiteY0-42" fmla="*/ 0 h 6875212"/>
              <a:gd name="connsiteX1-43" fmla="*/ 932280 w 932280"/>
              <a:gd name="connsiteY1-44" fmla="*/ 6875212 h 6875212"/>
              <a:gd name="connsiteX2-45" fmla="*/ 207268 w 932280"/>
              <a:gd name="connsiteY2-46" fmla="*/ 6519362 h 6875212"/>
              <a:gd name="connsiteX3-47" fmla="*/ 0 w 932280"/>
              <a:gd name="connsiteY3-48" fmla="*/ 1706770 h 6875212"/>
              <a:gd name="connsiteX4-49" fmla="*/ 530734 w 932280"/>
              <a:gd name="connsiteY4-50" fmla="*/ 0 h 6875212"/>
              <a:gd name="connsiteX0-51" fmla="*/ 730885 w 932280"/>
              <a:gd name="connsiteY0-52" fmla="*/ 0 h 6799186"/>
              <a:gd name="connsiteX1-53" fmla="*/ 932280 w 932280"/>
              <a:gd name="connsiteY1-54" fmla="*/ 6799186 h 6799186"/>
              <a:gd name="connsiteX2-55" fmla="*/ 207268 w 932280"/>
              <a:gd name="connsiteY2-56" fmla="*/ 6443336 h 6799186"/>
              <a:gd name="connsiteX3-57" fmla="*/ 0 w 932280"/>
              <a:gd name="connsiteY3-58" fmla="*/ 1630744 h 6799186"/>
              <a:gd name="connsiteX4-59" fmla="*/ 730885 w 932280"/>
              <a:gd name="connsiteY4-60" fmla="*/ 0 h 6799186"/>
              <a:gd name="connsiteX0-61" fmla="*/ 749183 w 950578"/>
              <a:gd name="connsiteY0-62" fmla="*/ 0 h 6799186"/>
              <a:gd name="connsiteX1-63" fmla="*/ 950578 w 950578"/>
              <a:gd name="connsiteY1-64" fmla="*/ 6799186 h 6799186"/>
              <a:gd name="connsiteX2-65" fmla="*/ 225566 w 950578"/>
              <a:gd name="connsiteY2-66" fmla="*/ 6443336 h 6799186"/>
              <a:gd name="connsiteX3-67" fmla="*/ 0 w 950578"/>
              <a:gd name="connsiteY3-68" fmla="*/ 2427988 h 6799186"/>
              <a:gd name="connsiteX4-69" fmla="*/ 749183 w 950578"/>
              <a:gd name="connsiteY4-70" fmla="*/ 0 h 6799186"/>
              <a:gd name="connsiteX0-71" fmla="*/ 749183 w 950578"/>
              <a:gd name="connsiteY0-72" fmla="*/ 0 h 6799186"/>
              <a:gd name="connsiteX1-73" fmla="*/ 950578 w 950578"/>
              <a:gd name="connsiteY1-74" fmla="*/ 6799186 h 6799186"/>
              <a:gd name="connsiteX2-75" fmla="*/ 225566 w 950578"/>
              <a:gd name="connsiteY2-76" fmla="*/ 6443336 h 6799186"/>
              <a:gd name="connsiteX3-77" fmla="*/ 0 w 950578"/>
              <a:gd name="connsiteY3-78" fmla="*/ 2427988 h 6799186"/>
              <a:gd name="connsiteX4-79" fmla="*/ 749183 w 950578"/>
              <a:gd name="connsiteY4-80" fmla="*/ 0 h 6799186"/>
              <a:gd name="connsiteX0-81" fmla="*/ 822892 w 1024287"/>
              <a:gd name="connsiteY0-82" fmla="*/ 0 h 6799186"/>
              <a:gd name="connsiteX1-83" fmla="*/ 1024287 w 1024287"/>
              <a:gd name="connsiteY1-84" fmla="*/ 6799186 h 6799186"/>
              <a:gd name="connsiteX2-85" fmla="*/ 0 w 1024287"/>
              <a:gd name="connsiteY2-86" fmla="*/ 6343700 h 6799186"/>
              <a:gd name="connsiteX3-87" fmla="*/ 73709 w 1024287"/>
              <a:gd name="connsiteY3-88" fmla="*/ 2427988 h 6799186"/>
              <a:gd name="connsiteX4-89" fmla="*/ 822892 w 1024287"/>
              <a:gd name="connsiteY4-90" fmla="*/ 0 h 6799186"/>
              <a:gd name="connsiteX0-91" fmla="*/ 822892 w 1018908"/>
              <a:gd name="connsiteY0-92" fmla="*/ 0 h 6852033"/>
              <a:gd name="connsiteX1-93" fmla="*/ 1018908 w 1018908"/>
              <a:gd name="connsiteY1-94" fmla="*/ 6852033 h 6852033"/>
              <a:gd name="connsiteX2-95" fmla="*/ 0 w 1018908"/>
              <a:gd name="connsiteY2-96" fmla="*/ 6343700 h 6852033"/>
              <a:gd name="connsiteX3-97" fmla="*/ 73709 w 1018908"/>
              <a:gd name="connsiteY3-98" fmla="*/ 2427988 h 6852033"/>
              <a:gd name="connsiteX4-99" fmla="*/ 822892 w 1018908"/>
              <a:gd name="connsiteY4-100" fmla="*/ 0 h 6852033"/>
              <a:gd name="connsiteX0-101" fmla="*/ 749183 w 945199"/>
              <a:gd name="connsiteY0-102" fmla="*/ 0 h 6852033"/>
              <a:gd name="connsiteX1-103" fmla="*/ 945199 w 945199"/>
              <a:gd name="connsiteY1-104" fmla="*/ 6852033 h 6852033"/>
              <a:gd name="connsiteX2-105" fmla="*/ 89869 w 945199"/>
              <a:gd name="connsiteY2-106" fmla="*/ 6470297 h 6852033"/>
              <a:gd name="connsiteX3-107" fmla="*/ 0 w 945199"/>
              <a:gd name="connsiteY3-108" fmla="*/ 2427988 h 6852033"/>
              <a:gd name="connsiteX4-109" fmla="*/ 749183 w 945199"/>
              <a:gd name="connsiteY4-110" fmla="*/ 0 h 6852033"/>
              <a:gd name="connsiteX0-111" fmla="*/ 749183 w 945199"/>
              <a:gd name="connsiteY0-112" fmla="*/ 0 h 6852033"/>
              <a:gd name="connsiteX1-113" fmla="*/ 945199 w 945199"/>
              <a:gd name="connsiteY1-114" fmla="*/ 6852033 h 6852033"/>
              <a:gd name="connsiteX2-115" fmla="*/ 104432 w 945199"/>
              <a:gd name="connsiteY2-116" fmla="*/ 6422217 h 6852033"/>
              <a:gd name="connsiteX3-117" fmla="*/ 0 w 945199"/>
              <a:gd name="connsiteY3-118" fmla="*/ 2427988 h 6852033"/>
              <a:gd name="connsiteX4-119" fmla="*/ 749183 w 945199"/>
              <a:gd name="connsiteY4-120" fmla="*/ 0 h 6852033"/>
              <a:gd name="connsiteX0-121" fmla="*/ 756958 w 945199"/>
              <a:gd name="connsiteY0-122" fmla="*/ 0 h 6667179"/>
              <a:gd name="connsiteX1-123" fmla="*/ 945199 w 945199"/>
              <a:gd name="connsiteY1-124" fmla="*/ 6667179 h 6667179"/>
              <a:gd name="connsiteX2-125" fmla="*/ 104432 w 945199"/>
              <a:gd name="connsiteY2-126" fmla="*/ 6237363 h 6667179"/>
              <a:gd name="connsiteX3-127" fmla="*/ 0 w 945199"/>
              <a:gd name="connsiteY3-128" fmla="*/ 2243134 h 6667179"/>
              <a:gd name="connsiteX4-129" fmla="*/ 756958 w 945199"/>
              <a:gd name="connsiteY4-130" fmla="*/ 0 h 6667179"/>
              <a:gd name="connsiteX0-131" fmla="*/ 818594 w 1006835"/>
              <a:gd name="connsiteY0-132" fmla="*/ 0 h 6667179"/>
              <a:gd name="connsiteX1-133" fmla="*/ 1006835 w 1006835"/>
              <a:gd name="connsiteY1-134" fmla="*/ 6667179 h 6667179"/>
              <a:gd name="connsiteX2-135" fmla="*/ 166068 w 1006835"/>
              <a:gd name="connsiteY2-136" fmla="*/ 6237363 h 6667179"/>
              <a:gd name="connsiteX3-137" fmla="*/ 0 w 1006835"/>
              <a:gd name="connsiteY3-138" fmla="*/ 1779969 h 6667179"/>
              <a:gd name="connsiteX4-139" fmla="*/ 818594 w 1006835"/>
              <a:gd name="connsiteY4-140" fmla="*/ 0 h 6667179"/>
              <a:gd name="connsiteX0-141" fmla="*/ 818594 w 1019989"/>
              <a:gd name="connsiteY0-142" fmla="*/ 0 h 6799187"/>
              <a:gd name="connsiteX1-143" fmla="*/ 1019989 w 1019989"/>
              <a:gd name="connsiteY1-144" fmla="*/ 6799187 h 6799187"/>
              <a:gd name="connsiteX2-145" fmla="*/ 166068 w 1019989"/>
              <a:gd name="connsiteY2-146" fmla="*/ 6237363 h 6799187"/>
              <a:gd name="connsiteX3-147" fmla="*/ 0 w 1019989"/>
              <a:gd name="connsiteY3-148" fmla="*/ 1779969 h 6799187"/>
              <a:gd name="connsiteX4-149" fmla="*/ 818594 w 1019989"/>
              <a:gd name="connsiteY4-150" fmla="*/ 0 h 6799187"/>
              <a:gd name="connsiteX0-151" fmla="*/ 818594 w 1019989"/>
              <a:gd name="connsiteY0-152" fmla="*/ 0 h 6799187"/>
              <a:gd name="connsiteX1-153" fmla="*/ 1019989 w 1019989"/>
              <a:gd name="connsiteY1-154" fmla="*/ 6799187 h 6799187"/>
              <a:gd name="connsiteX2-155" fmla="*/ 173679 w 1019989"/>
              <a:gd name="connsiteY2-156" fmla="*/ 6352585 h 6799187"/>
              <a:gd name="connsiteX3-157" fmla="*/ 0 w 1019989"/>
              <a:gd name="connsiteY3-158" fmla="*/ 1779969 h 6799187"/>
              <a:gd name="connsiteX4-159" fmla="*/ 818594 w 1019989"/>
              <a:gd name="connsiteY4-160" fmla="*/ 0 h 6799187"/>
              <a:gd name="connsiteX0-161" fmla="*/ 818594 w 1019989"/>
              <a:gd name="connsiteY0-162" fmla="*/ 283392 h 7082579"/>
              <a:gd name="connsiteX1-163" fmla="*/ 1019989 w 1019989"/>
              <a:gd name="connsiteY1-164" fmla="*/ 7082579 h 7082579"/>
              <a:gd name="connsiteX2-165" fmla="*/ 173679 w 1019989"/>
              <a:gd name="connsiteY2-166" fmla="*/ 6635977 h 7082579"/>
              <a:gd name="connsiteX3-167" fmla="*/ 0 w 1019989"/>
              <a:gd name="connsiteY3-168" fmla="*/ 2063361 h 7082579"/>
              <a:gd name="connsiteX4-169" fmla="*/ 442807 w 1019989"/>
              <a:gd name="connsiteY4-170" fmla="*/ 1360784 h 7082579"/>
              <a:gd name="connsiteX5" fmla="*/ 818594 w 1019989"/>
              <a:gd name="connsiteY5" fmla="*/ 283392 h 7082579"/>
              <a:gd name="connsiteX0-171" fmla="*/ 818594 w 1019989"/>
              <a:gd name="connsiteY0-172" fmla="*/ 512235 h 7311422"/>
              <a:gd name="connsiteX1-173" fmla="*/ 1019989 w 1019989"/>
              <a:gd name="connsiteY1-174" fmla="*/ 7311422 h 7311422"/>
              <a:gd name="connsiteX2-175" fmla="*/ 173679 w 1019989"/>
              <a:gd name="connsiteY2-176" fmla="*/ 6864820 h 7311422"/>
              <a:gd name="connsiteX3-177" fmla="*/ 0 w 1019989"/>
              <a:gd name="connsiteY3-178" fmla="*/ 2292204 h 7311422"/>
              <a:gd name="connsiteX4-179" fmla="*/ 590599 w 1019989"/>
              <a:gd name="connsiteY4-180" fmla="*/ 470111 h 7311422"/>
              <a:gd name="connsiteX5-181" fmla="*/ 818594 w 1019989"/>
              <a:gd name="connsiteY5-182" fmla="*/ 512235 h 7311422"/>
              <a:gd name="connsiteX0-183" fmla="*/ 818594 w 1019989"/>
              <a:gd name="connsiteY0-184" fmla="*/ 533276 h 7332463"/>
              <a:gd name="connsiteX1-185" fmla="*/ 1019989 w 1019989"/>
              <a:gd name="connsiteY1-186" fmla="*/ 7332463 h 7332463"/>
              <a:gd name="connsiteX2-187" fmla="*/ 173679 w 1019989"/>
              <a:gd name="connsiteY2-188" fmla="*/ 6885861 h 7332463"/>
              <a:gd name="connsiteX3-189" fmla="*/ 0 w 1019989"/>
              <a:gd name="connsiteY3-190" fmla="*/ 2313245 h 7332463"/>
              <a:gd name="connsiteX4-191" fmla="*/ 586794 w 1019989"/>
              <a:gd name="connsiteY4-192" fmla="*/ 433541 h 7332463"/>
              <a:gd name="connsiteX5-193" fmla="*/ 818594 w 1019989"/>
              <a:gd name="connsiteY5-194" fmla="*/ 533276 h 7332463"/>
              <a:gd name="connsiteX0-195" fmla="*/ 818594 w 1019989"/>
              <a:gd name="connsiteY0-196" fmla="*/ 405725 h 7204912"/>
              <a:gd name="connsiteX1-197" fmla="*/ 1019989 w 1019989"/>
              <a:gd name="connsiteY1-198" fmla="*/ 7204912 h 7204912"/>
              <a:gd name="connsiteX2-199" fmla="*/ 173679 w 1019989"/>
              <a:gd name="connsiteY2-200" fmla="*/ 6758310 h 7204912"/>
              <a:gd name="connsiteX3-201" fmla="*/ 0 w 1019989"/>
              <a:gd name="connsiteY3-202" fmla="*/ 2185694 h 7204912"/>
              <a:gd name="connsiteX4-203" fmla="*/ 586794 w 1019989"/>
              <a:gd name="connsiteY4-204" fmla="*/ 305990 h 7204912"/>
              <a:gd name="connsiteX5-205" fmla="*/ 818594 w 1019989"/>
              <a:gd name="connsiteY5-206" fmla="*/ 405725 h 7204912"/>
              <a:gd name="connsiteX0-207" fmla="*/ 818594 w 1019989"/>
              <a:gd name="connsiteY0-208" fmla="*/ 405725 h 7204912"/>
              <a:gd name="connsiteX1-209" fmla="*/ 1019989 w 1019989"/>
              <a:gd name="connsiteY1-210" fmla="*/ 7204912 h 7204912"/>
              <a:gd name="connsiteX2-211" fmla="*/ 173679 w 1019989"/>
              <a:gd name="connsiteY2-212" fmla="*/ 6758310 h 7204912"/>
              <a:gd name="connsiteX3-213" fmla="*/ 0 w 1019989"/>
              <a:gd name="connsiteY3-214" fmla="*/ 2185694 h 7204912"/>
              <a:gd name="connsiteX4-215" fmla="*/ 586794 w 1019989"/>
              <a:gd name="connsiteY4-216" fmla="*/ 305990 h 7204912"/>
              <a:gd name="connsiteX5-217" fmla="*/ 818594 w 1019989"/>
              <a:gd name="connsiteY5-218" fmla="*/ 405725 h 7204912"/>
              <a:gd name="connsiteX0-219" fmla="*/ 818594 w 1019989"/>
              <a:gd name="connsiteY0-220" fmla="*/ 99735 h 6898922"/>
              <a:gd name="connsiteX1-221" fmla="*/ 1019989 w 1019989"/>
              <a:gd name="connsiteY1-222" fmla="*/ 6898922 h 6898922"/>
              <a:gd name="connsiteX2-223" fmla="*/ 173679 w 1019989"/>
              <a:gd name="connsiteY2-224" fmla="*/ 6452320 h 6898922"/>
              <a:gd name="connsiteX3-225" fmla="*/ 0 w 1019989"/>
              <a:gd name="connsiteY3-226" fmla="*/ 1879704 h 6898922"/>
              <a:gd name="connsiteX4-227" fmla="*/ 586794 w 1019989"/>
              <a:gd name="connsiteY4-228" fmla="*/ 0 h 6898922"/>
              <a:gd name="connsiteX5-229" fmla="*/ 818594 w 1019989"/>
              <a:gd name="connsiteY5-230" fmla="*/ 99735 h 6898922"/>
              <a:gd name="connsiteX0-231" fmla="*/ 818594 w 1019989"/>
              <a:gd name="connsiteY0-232" fmla="*/ 99735 h 6898922"/>
              <a:gd name="connsiteX1-233" fmla="*/ 1019989 w 1019989"/>
              <a:gd name="connsiteY1-234" fmla="*/ 6898922 h 6898922"/>
              <a:gd name="connsiteX2-235" fmla="*/ 173679 w 1019989"/>
              <a:gd name="connsiteY2-236" fmla="*/ 6452320 h 6898922"/>
              <a:gd name="connsiteX3-237" fmla="*/ 0 w 1019989"/>
              <a:gd name="connsiteY3-238" fmla="*/ 1879704 h 6898922"/>
              <a:gd name="connsiteX4-239" fmla="*/ 586794 w 1019989"/>
              <a:gd name="connsiteY4-240" fmla="*/ 0 h 6898922"/>
              <a:gd name="connsiteX5-241" fmla="*/ 818594 w 1019989"/>
              <a:gd name="connsiteY5-242" fmla="*/ 99735 h 6898922"/>
              <a:gd name="connsiteX0-243" fmla="*/ 818594 w 1019989"/>
              <a:gd name="connsiteY0-244" fmla="*/ 99735 h 6898922"/>
              <a:gd name="connsiteX1-245" fmla="*/ 1019989 w 1019989"/>
              <a:gd name="connsiteY1-246" fmla="*/ 6898922 h 6898922"/>
              <a:gd name="connsiteX2-247" fmla="*/ 173679 w 1019989"/>
              <a:gd name="connsiteY2-248" fmla="*/ 6452320 h 6898922"/>
              <a:gd name="connsiteX3-249" fmla="*/ 0 w 1019989"/>
              <a:gd name="connsiteY3-250" fmla="*/ 1879704 h 6898922"/>
              <a:gd name="connsiteX4-251" fmla="*/ 586794 w 1019989"/>
              <a:gd name="connsiteY4-252" fmla="*/ 0 h 6898922"/>
              <a:gd name="connsiteX5-253" fmla="*/ 818594 w 1019989"/>
              <a:gd name="connsiteY5-254" fmla="*/ 99735 h 6898922"/>
              <a:gd name="connsiteX0-255" fmla="*/ 814788 w 1016183"/>
              <a:gd name="connsiteY0-256" fmla="*/ 99735 h 6898922"/>
              <a:gd name="connsiteX1-257" fmla="*/ 1016183 w 1016183"/>
              <a:gd name="connsiteY1-258" fmla="*/ 6898922 h 6898922"/>
              <a:gd name="connsiteX2-259" fmla="*/ 169873 w 1016183"/>
              <a:gd name="connsiteY2-260" fmla="*/ 6452320 h 6898922"/>
              <a:gd name="connsiteX3-261" fmla="*/ 0 w 1016183"/>
              <a:gd name="connsiteY3-262" fmla="*/ 1937315 h 6898922"/>
              <a:gd name="connsiteX4-263" fmla="*/ 582988 w 1016183"/>
              <a:gd name="connsiteY4-264" fmla="*/ 0 h 6898922"/>
              <a:gd name="connsiteX5-265" fmla="*/ 814788 w 1016183"/>
              <a:gd name="connsiteY5-266" fmla="*/ 99735 h 6898922"/>
              <a:gd name="connsiteX0-267" fmla="*/ 814788 w 1016183"/>
              <a:gd name="connsiteY0-268" fmla="*/ 99735 h 6898922"/>
              <a:gd name="connsiteX1-269" fmla="*/ 1016183 w 1016183"/>
              <a:gd name="connsiteY1-270" fmla="*/ 6898922 h 6898922"/>
              <a:gd name="connsiteX2-271" fmla="*/ 169873 w 1016183"/>
              <a:gd name="connsiteY2-272" fmla="*/ 6452320 h 6898922"/>
              <a:gd name="connsiteX3-273" fmla="*/ 0 w 1016183"/>
              <a:gd name="connsiteY3-274" fmla="*/ 1937315 h 6898922"/>
              <a:gd name="connsiteX4-275" fmla="*/ 582988 w 1016183"/>
              <a:gd name="connsiteY4-276" fmla="*/ 0 h 6898922"/>
              <a:gd name="connsiteX5-277" fmla="*/ 814788 w 1016183"/>
              <a:gd name="connsiteY5-278" fmla="*/ 99735 h 6898922"/>
              <a:gd name="connsiteX0-279" fmla="*/ 814788 w 1016183"/>
              <a:gd name="connsiteY0-280" fmla="*/ 114246 h 6913433"/>
              <a:gd name="connsiteX1-281" fmla="*/ 1016183 w 1016183"/>
              <a:gd name="connsiteY1-282" fmla="*/ 6913433 h 6913433"/>
              <a:gd name="connsiteX2-283" fmla="*/ 169873 w 1016183"/>
              <a:gd name="connsiteY2-284" fmla="*/ 6466831 h 6913433"/>
              <a:gd name="connsiteX3-285" fmla="*/ 0 w 1016183"/>
              <a:gd name="connsiteY3-286" fmla="*/ 1951826 h 6913433"/>
              <a:gd name="connsiteX4-287" fmla="*/ 608638 w 1016183"/>
              <a:gd name="connsiteY4-288" fmla="*/ 0 h 6913433"/>
              <a:gd name="connsiteX5-289" fmla="*/ 814788 w 1016183"/>
              <a:gd name="connsiteY5-290" fmla="*/ 114246 h 6913433"/>
              <a:gd name="connsiteX0-291" fmla="*/ 800061 w 1001456"/>
              <a:gd name="connsiteY0-292" fmla="*/ 114246 h 6913433"/>
              <a:gd name="connsiteX1-293" fmla="*/ 1001456 w 1001456"/>
              <a:gd name="connsiteY1-294" fmla="*/ 6913433 h 6913433"/>
              <a:gd name="connsiteX2-295" fmla="*/ 155146 w 1001456"/>
              <a:gd name="connsiteY2-296" fmla="*/ 6466831 h 6913433"/>
              <a:gd name="connsiteX3-297" fmla="*/ 0 w 1001456"/>
              <a:gd name="connsiteY3-298" fmla="*/ 1973376 h 6913433"/>
              <a:gd name="connsiteX4-299" fmla="*/ 593911 w 1001456"/>
              <a:gd name="connsiteY4-300" fmla="*/ 0 h 6913433"/>
              <a:gd name="connsiteX5-301" fmla="*/ 800061 w 1001456"/>
              <a:gd name="connsiteY5-302" fmla="*/ 114246 h 6913433"/>
              <a:gd name="connsiteX0-303" fmla="*/ 800061 w 1001456"/>
              <a:gd name="connsiteY0-304" fmla="*/ 114246 h 6913433"/>
              <a:gd name="connsiteX1-305" fmla="*/ 1001456 w 1001456"/>
              <a:gd name="connsiteY1-306" fmla="*/ 6913433 h 6913433"/>
              <a:gd name="connsiteX2-307" fmla="*/ 155146 w 1001456"/>
              <a:gd name="connsiteY2-308" fmla="*/ 6466831 h 6913433"/>
              <a:gd name="connsiteX3-309" fmla="*/ 0 w 1001456"/>
              <a:gd name="connsiteY3-310" fmla="*/ 1973376 h 6913433"/>
              <a:gd name="connsiteX4-311" fmla="*/ 593911 w 1001456"/>
              <a:gd name="connsiteY4-312" fmla="*/ 0 h 6913433"/>
              <a:gd name="connsiteX5-313" fmla="*/ 800061 w 1001456"/>
              <a:gd name="connsiteY5-314" fmla="*/ 114246 h 6913433"/>
              <a:gd name="connsiteX0-315" fmla="*/ 800061 w 1001456"/>
              <a:gd name="connsiteY0-316" fmla="*/ 114246 h 6913433"/>
              <a:gd name="connsiteX1-317" fmla="*/ 1001456 w 1001456"/>
              <a:gd name="connsiteY1-318" fmla="*/ 6913433 h 6913433"/>
              <a:gd name="connsiteX2-319" fmla="*/ 155146 w 1001456"/>
              <a:gd name="connsiteY2-320" fmla="*/ 6466831 h 6913433"/>
              <a:gd name="connsiteX3-321" fmla="*/ 0 w 1001456"/>
              <a:gd name="connsiteY3-322" fmla="*/ 1973376 h 6913433"/>
              <a:gd name="connsiteX4-323" fmla="*/ 593911 w 1001456"/>
              <a:gd name="connsiteY4-324" fmla="*/ 0 h 6913433"/>
              <a:gd name="connsiteX5-325" fmla="*/ 800061 w 1001456"/>
              <a:gd name="connsiteY5-326" fmla="*/ 114246 h 6913433"/>
              <a:gd name="connsiteX0-327" fmla="*/ 800061 w 1023630"/>
              <a:gd name="connsiteY0-328" fmla="*/ 114246 h 6980574"/>
              <a:gd name="connsiteX1-329" fmla="*/ 1023630 w 1023630"/>
              <a:gd name="connsiteY1-330" fmla="*/ 6980574 h 6980574"/>
              <a:gd name="connsiteX2-331" fmla="*/ 155146 w 1023630"/>
              <a:gd name="connsiteY2-332" fmla="*/ 6466831 h 6980574"/>
              <a:gd name="connsiteX3-333" fmla="*/ 0 w 1023630"/>
              <a:gd name="connsiteY3-334" fmla="*/ 1973376 h 6980574"/>
              <a:gd name="connsiteX4-335" fmla="*/ 593911 w 1023630"/>
              <a:gd name="connsiteY4-336" fmla="*/ 0 h 6980574"/>
              <a:gd name="connsiteX5-337" fmla="*/ 800061 w 1023630"/>
              <a:gd name="connsiteY5-338" fmla="*/ 114246 h 6980574"/>
              <a:gd name="connsiteX0-339" fmla="*/ 800061 w 1023630"/>
              <a:gd name="connsiteY0-340" fmla="*/ 114246 h 6980574"/>
              <a:gd name="connsiteX1-341" fmla="*/ 1023630 w 1023630"/>
              <a:gd name="connsiteY1-342" fmla="*/ 6980574 h 6980574"/>
              <a:gd name="connsiteX2-343" fmla="*/ 157049 w 1023630"/>
              <a:gd name="connsiteY2-344" fmla="*/ 6495636 h 6980574"/>
              <a:gd name="connsiteX3-345" fmla="*/ 0 w 1023630"/>
              <a:gd name="connsiteY3-346" fmla="*/ 1973376 h 6980574"/>
              <a:gd name="connsiteX4-347" fmla="*/ 593911 w 1023630"/>
              <a:gd name="connsiteY4-348" fmla="*/ 0 h 6980574"/>
              <a:gd name="connsiteX5-349" fmla="*/ 800061 w 1023630"/>
              <a:gd name="connsiteY5-350" fmla="*/ 114246 h 6980574"/>
              <a:gd name="connsiteX0-351" fmla="*/ 800061 w 1023630"/>
              <a:gd name="connsiteY0-352" fmla="*/ 114246 h 6980574"/>
              <a:gd name="connsiteX1-353" fmla="*/ 1023630 w 1023630"/>
              <a:gd name="connsiteY1-354" fmla="*/ 6980574 h 6980574"/>
              <a:gd name="connsiteX2-355" fmla="*/ 158952 w 1023630"/>
              <a:gd name="connsiteY2-356" fmla="*/ 6524441 h 6980574"/>
              <a:gd name="connsiteX3-357" fmla="*/ 0 w 1023630"/>
              <a:gd name="connsiteY3-358" fmla="*/ 1973376 h 6980574"/>
              <a:gd name="connsiteX4-359" fmla="*/ 593911 w 1023630"/>
              <a:gd name="connsiteY4-360" fmla="*/ 0 h 6980574"/>
              <a:gd name="connsiteX5-361" fmla="*/ 800061 w 1023630"/>
              <a:gd name="connsiteY5-362" fmla="*/ 114246 h 698057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81" y="connsiteY5-182"/>
              </a:cxn>
            </a:cxnLst>
            <a:rect l="l" t="t" r="r" b="b"/>
            <a:pathLst>
              <a:path w="1023630" h="6980574">
                <a:moveTo>
                  <a:pt x="800061" y="114246"/>
                </a:moveTo>
                <a:lnTo>
                  <a:pt x="1023630" y="6980574"/>
                </a:lnTo>
                <a:lnTo>
                  <a:pt x="158952" y="6524441"/>
                </a:lnTo>
                <a:lnTo>
                  <a:pt x="0" y="1973376"/>
                </a:lnTo>
                <a:cubicBezTo>
                  <a:pt x="618432" y="42570"/>
                  <a:pt x="-17069" y="2109020"/>
                  <a:pt x="593911" y="0"/>
                </a:cubicBezTo>
                <a:cubicBezTo>
                  <a:pt x="909471" y="199645"/>
                  <a:pt x="456125" y="-91638"/>
                  <a:pt x="800061" y="114246"/>
                </a:cubicBezTo>
                <a:close/>
              </a:path>
            </a:pathLst>
          </a:custGeom>
          <a:solidFill>
            <a:srgbClr val="D04617"/>
          </a:solidFill>
          <a:ln w="25400" cap="flat" cmpd="sng" algn="ctr">
            <a:noFill/>
            <a:prstDash val="solid"/>
          </a:ln>
          <a:effectLst/>
        </p:spPr>
        <p:txBody>
          <a:bodyPr anchor="ctr" rtlCol="0"/>
          <a:lstStyle>
            <a:defPPr>
              <a:defRPr lang="zh-CN"/>
            </a:defPPr>
            <a:lvl1pPr algn="l" fontAlgn="base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algn="l" fontAlgn="base" marL="4572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algn="l" fontAlgn="base" marL="9144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algn="l" fontAlgn="base" marL="13716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algn="l" fontAlgn="base" marL="18288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algn="l" defTabSz="914400" eaLnBrk="1" hangingPunct="1" latinLnBrk="0" marL="22860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algn="l" defTabSz="914400" eaLnBrk="1" hangingPunct="1" latinLnBrk="0" marL="27432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algn="l" defTabSz="914400" eaLnBrk="1" hangingPunct="1" latinLnBrk="0" marL="32004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algn="l" defTabSz="914400" eaLnBrk="1" hangingPunct="1" latinLnBrk="0" marL="36576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defTabSz="914400" eaLnBrk="1" fontAlgn="auto" hangingPunct="1" indent="0" latinLnBrk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altLang="en-US" baseline="0" b="0" cap="none" sz="1800" i="0" kern="0" kumimoji="0" lang="zh-CN" noProof="0" normalizeH="0" spc="0" strike="noStrike" u="none">
              <a:ln>
                <a:noFill/>
              </a:ln>
              <a:solidFill>
                <a:sysClr lastClr="FFFFFF" val="window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097153" name="图片 189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7680615" y="4671549"/>
            <a:ext cx="9661962" cy="5608806"/>
          </a:xfrm>
          <a:prstGeom prst="rect"/>
          <a:scene3d>
            <a:camera prst="orthographicFront">
              <a:rot lat="0" lon="10800000" rev="0"/>
            </a:camera>
            <a:lightRig dir="t" rig="threePt"/>
          </a:scene3d>
        </p:spPr>
      </p:pic>
      <p:sp>
        <p:nvSpPr>
          <p:cNvPr id="1049897" name="平行四边形 155"/>
          <p:cNvSpPr/>
          <p:nvPr/>
        </p:nvSpPr>
        <p:spPr>
          <a:xfrm>
            <a:off x="10442581" y="2254239"/>
            <a:ext cx="7845419" cy="8029891"/>
          </a:xfrm>
          <a:custGeom>
            <a:avLst/>
            <a:gdLst>
              <a:gd name="connsiteX0" fmla="*/ 0 w 8763000"/>
              <a:gd name="connsiteY0" fmla="*/ 8029891 h 8029891"/>
              <a:gd name="connsiteX1" fmla="*/ 4625779 w 8763000"/>
              <a:gd name="connsiteY1" fmla="*/ 0 h 8029891"/>
              <a:gd name="connsiteX2" fmla="*/ 8763000 w 8763000"/>
              <a:gd name="connsiteY2" fmla="*/ 0 h 8029891"/>
              <a:gd name="connsiteX3" fmla="*/ 4137221 w 8763000"/>
              <a:gd name="connsiteY3" fmla="*/ 8029891 h 8029891"/>
              <a:gd name="connsiteX4" fmla="*/ 0 w 8763000"/>
              <a:gd name="connsiteY4" fmla="*/ 8029891 h 8029891"/>
              <a:gd name="connsiteX0-1" fmla="*/ 0 w 8763000"/>
              <a:gd name="connsiteY0-2" fmla="*/ 8029891 h 8029891"/>
              <a:gd name="connsiteX1-3" fmla="*/ 4625779 w 8763000"/>
              <a:gd name="connsiteY1-4" fmla="*/ 0 h 8029891"/>
              <a:gd name="connsiteX2-5" fmla="*/ 8763000 w 8763000"/>
              <a:gd name="connsiteY2-6" fmla="*/ 0 h 8029891"/>
              <a:gd name="connsiteX3-7" fmla="*/ 4243546 w 8763000"/>
              <a:gd name="connsiteY3-8" fmla="*/ 8008626 h 8029891"/>
              <a:gd name="connsiteX4-9" fmla="*/ 0 w 8763000"/>
              <a:gd name="connsiteY4-10" fmla="*/ 8029891 h 80298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8763000" h="8029891">
                <a:moveTo>
                  <a:pt x="0" y="8029891"/>
                </a:moveTo>
                <a:lnTo>
                  <a:pt x="4625779" y="0"/>
                </a:lnTo>
                <a:lnTo>
                  <a:pt x="8763000" y="0"/>
                </a:lnTo>
                <a:lnTo>
                  <a:pt x="4243546" y="8008626"/>
                </a:lnTo>
                <a:lnTo>
                  <a:pt x="0" y="8029891"/>
                </a:lnTo>
                <a:close/>
              </a:path>
            </a:pathLst>
          </a:custGeom>
          <a:solidFill>
            <a:schemeClr val="tx1">
              <a:lumMod val="75000"/>
              <a:lumOff val="25000"/>
              <a:alpha val="60000"/>
            </a:schemeClr>
          </a:solidFill>
          <a:ln>
            <a:noFill/>
          </a:ln>
          <a:scene3d>
            <a:camera prst="orthographicFront">
              <a:rot lat="0" lon="10800000" rev="0"/>
            </a:camera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grpSp>
        <p:nvGrpSpPr>
          <p:cNvPr id="173" name="组合 148"/>
          <p:cNvGrpSpPr/>
          <p:nvPr/>
        </p:nvGrpSpPr>
        <p:grpSpPr>
          <a:xfrm>
            <a:off x="2055436" y="381130"/>
            <a:ext cx="2219533" cy="4083513"/>
            <a:chOff x="6054542" y="1925916"/>
            <a:chExt cx="1191050" cy="1412910"/>
          </a:xfrm>
        </p:grpSpPr>
        <p:grpSp>
          <p:nvGrpSpPr>
            <p:cNvPr id="174" name="组合 110"/>
            <p:cNvGrpSpPr/>
            <p:nvPr/>
          </p:nvGrpSpPr>
          <p:grpSpPr>
            <a:xfrm rot="20248206">
              <a:off x="6143375" y="1925916"/>
              <a:ext cx="961633" cy="1412910"/>
              <a:chOff x="1403648" y="1052736"/>
              <a:chExt cx="1803331" cy="2808312"/>
            </a:xfrm>
          </p:grpSpPr>
          <p:sp>
            <p:nvSpPr>
              <p:cNvPr id="1049898" name="圆角矩形 146"/>
              <p:cNvSpPr/>
              <p:nvPr/>
            </p:nvSpPr>
            <p:spPr>
              <a:xfrm>
                <a:off x="1403648" y="1052736"/>
                <a:ext cx="1803331" cy="2808312"/>
              </a:xfrm>
              <a:prstGeom prst="roundRect">
                <a:avLst>
                  <a:gd name="adj" fmla="val 12132"/>
                </a:avLst>
              </a:prstGeom>
              <a:solidFill>
                <a:srgbClr val="8DB529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 rtlCol="0"/>
              <a:lstStyle>
                <a:defPPr>
                  <a:defRPr lang="zh-CN"/>
                </a:defPPr>
                <a:lvl1pPr algn="l" fontAlgn="base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algn="l" fontAlgn="base" marL="4572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algn="l" fontAlgn="base" marL="9144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algn="l" fontAlgn="base" marL="13716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algn="l" fontAlgn="base" marL="18288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algn="l" defTabSz="914400" eaLnBrk="1" hangingPunct="1" latinLnBrk="0" marL="2286000" rtl="0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algn="l" defTabSz="914400" eaLnBrk="1" hangingPunct="1" latinLnBrk="0" marL="2743200" rtl="0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algn="l" defTabSz="914400" eaLnBrk="1" hangingPunct="1" latinLnBrk="0" marL="3200400" rtl="0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algn="l" defTabSz="914400" eaLnBrk="1" hangingPunct="1" latinLnBrk="0" marL="3657600" rtl="0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 defTabSz="914400" eaLnBrk="1" fontAlgn="auto" hangingPunct="1" indent="0" latinLnBrk="0" lvl="0" marL="0" marR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altLang="en-US" baseline="0" b="0" cap="none" sz="1800" i="0" kern="0" kumimoji="0" lang="zh-CN" noProof="0" normalizeH="0" spc="0" strike="noStrike" u="none">
                  <a:ln>
                    <a:noFill/>
                  </a:ln>
                  <a:solidFill>
                    <a:sysClr lastClr="FFFFFF" val="window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49899" name="圆角矩形 147"/>
              <p:cNvSpPr/>
              <p:nvPr/>
            </p:nvSpPr>
            <p:spPr>
              <a:xfrm>
                <a:off x="1480545" y="1111681"/>
                <a:ext cx="1656184" cy="2691298"/>
              </a:xfrm>
              <a:prstGeom prst="roundRect">
                <a:avLst>
                  <a:gd name="adj" fmla="val 12132"/>
                </a:avLst>
              </a:prstGeom>
              <a:solidFill>
                <a:srgbClr val="F02424"/>
              </a:solidFill>
              <a:ln w="25400" cap="flat" cmpd="sng" algn="ctr">
                <a:solidFill>
                  <a:sysClr lastClr="FFFFFF" val="window"/>
                </a:solidFill>
                <a:prstDash val="solid"/>
              </a:ln>
              <a:effectLst/>
            </p:spPr>
            <p:txBody>
              <a:bodyPr anchor="ctr" rtlCol="0"/>
              <a:lstStyle>
                <a:defPPr>
                  <a:defRPr lang="zh-CN"/>
                </a:defPPr>
                <a:lvl1pPr algn="l" fontAlgn="base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algn="l" fontAlgn="base" marL="4572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algn="l" fontAlgn="base" marL="9144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algn="l" fontAlgn="base" marL="13716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algn="l" fontAlgn="base" marL="18288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algn="l" defTabSz="914400" eaLnBrk="1" hangingPunct="1" latinLnBrk="0" marL="2286000" rtl="0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algn="l" defTabSz="914400" eaLnBrk="1" hangingPunct="1" latinLnBrk="0" marL="2743200" rtl="0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algn="l" defTabSz="914400" eaLnBrk="1" hangingPunct="1" latinLnBrk="0" marL="3200400" rtl="0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algn="l" defTabSz="914400" eaLnBrk="1" hangingPunct="1" latinLnBrk="0" marL="3657600" rtl="0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 defTabSz="914400" eaLnBrk="1" fontAlgn="auto" hangingPunct="1" indent="0" latinLnBrk="0" lvl="0" marL="0" marR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altLang="en-US" baseline="0" b="0" cap="none" sz="1800" i="0" kern="0" kumimoji="0" lang="zh-CN" noProof="0" normalizeH="0" spc="0" strike="noStrike" u="none">
                  <a:ln>
                    <a:noFill/>
                  </a:ln>
                  <a:solidFill>
                    <a:sysClr lastClr="FFFFFF" val="window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049900" name="TextBox 42"/>
            <p:cNvSpPr txBox="1"/>
            <p:nvPr/>
          </p:nvSpPr>
          <p:spPr>
            <a:xfrm rot="20248206">
              <a:off x="6054542" y="2148728"/>
              <a:ext cx="829980" cy="620028"/>
            </a:xfrm>
            <a:prstGeom prst="rect"/>
            <a:noFill/>
          </p:spPr>
          <p:txBody>
            <a:bodyPr rtlCol="0" wrap="square">
              <a:spAutoFit/>
            </a:bodyPr>
            <a:lstStyle>
              <a:defPPr>
                <a:defRPr lang="zh-CN"/>
              </a:defPPr>
              <a:lvl1pPr algn="l" fontAlgn="base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algn="l" fontAlgn="base" marL="4572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algn="l" fontAlgn="base" marL="9144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algn="l" fontAlgn="base" marL="13716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algn="l" fontAlgn="base" marL="18288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algn="l" defTabSz="914400" eaLnBrk="1" hangingPunct="1" latinLnBrk="0" marL="2286000" rtl="0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algn="l" defTabSz="914400" eaLnBrk="1" hangingPunct="1" latinLnBrk="0" marL="2743200" rtl="0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algn="l" defTabSz="914400" eaLnBrk="1" hangingPunct="1" latinLnBrk="0" marL="3200400" rtl="0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algn="l" defTabSz="914400" eaLnBrk="1" hangingPunct="1" latinLnBrk="0" marL="3657600" rtl="0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just" defTabSz="914400" eaLnBrk="1" fontAlgn="auto" hangingPunct="1" indent="0" latinLnBrk="0" lvl="0" marL="0" marR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altLang="zh-CN" baseline="0" b="1" cap="none" dirty="0" sz="8800" i="0" kern="0" kumimoji="0" lang="en-US" noProof="0" normalizeH="0" spc="0" strike="noStrike" u="none" smtClean="0">
                <a:ln>
                  <a:noFill/>
                </a:ln>
                <a:solidFill>
                  <a:sysClr lastClr="FFFFFF" val="window"/>
                </a:solidFill>
                <a:effectLst/>
                <a:uLnTx/>
                <a:uFillTx/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1049901" name="圆角矩形 9"/>
            <p:cNvSpPr/>
            <p:nvPr/>
          </p:nvSpPr>
          <p:spPr>
            <a:xfrm rot="20248206">
              <a:off x="6283959" y="2633656"/>
              <a:ext cx="961633" cy="684647"/>
            </a:xfrm>
            <a:custGeom>
              <a:avLst/>
              <a:ahLst/>
              <a:rect l="l" t="t" r="r" b="b"/>
              <a:pathLst>
                <a:path w="1470269" h="1046776">
                  <a:moveTo>
                    <a:pt x="0" y="0"/>
                  </a:moveTo>
                  <a:lnTo>
                    <a:pt x="1470269" y="609904"/>
                  </a:lnTo>
                  <a:lnTo>
                    <a:pt x="1470269" y="868403"/>
                  </a:lnTo>
                  <a:cubicBezTo>
                    <a:pt x="1470269" y="966916"/>
                    <a:pt x="1390409" y="1046776"/>
                    <a:pt x="1291896" y="1046776"/>
                  </a:cubicBezTo>
                  <a:lnTo>
                    <a:pt x="178373" y="1046776"/>
                  </a:lnTo>
                  <a:cubicBezTo>
                    <a:pt x="79860" y="1046776"/>
                    <a:pt x="0" y="966916"/>
                    <a:pt x="0" y="868403"/>
                  </a:cubicBezTo>
                  <a:close/>
                </a:path>
              </a:pathLst>
            </a:custGeom>
            <a:solidFill>
              <a:srgbClr val="FFFFFF">
                <a:alpha val="67843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 rtlCol="0"/>
            <a:lstStyle>
              <a:defPPr>
                <a:defRPr lang="zh-CN"/>
              </a:defPPr>
              <a:lvl1pPr algn="l" fontAlgn="base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algn="l" fontAlgn="base" marL="4572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algn="l" fontAlgn="base" marL="9144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algn="l" fontAlgn="base" marL="13716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algn="l" fontAlgn="base" marL="18288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algn="l" defTabSz="914400" eaLnBrk="1" hangingPunct="1" latinLnBrk="0" marL="2286000" rtl="0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algn="l" defTabSz="914400" eaLnBrk="1" hangingPunct="1" latinLnBrk="0" marL="2743200" rtl="0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algn="l" defTabSz="914400" eaLnBrk="1" hangingPunct="1" latinLnBrk="0" marL="3200400" rtl="0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algn="l" defTabSz="914400" eaLnBrk="1" hangingPunct="1" latinLnBrk="0" marL="3657600" rtl="0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 defTabSz="914400" eaLnBrk="1" fontAlgn="auto" hangingPunct="1" indent="0" latinLnBrk="0" lvl="0" marL="0" marR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altLang="en-US" baseline="0" b="0" cap="none" sz="1800" i="0" kern="0" kumimoji="0" lang="zh-CN" noProof="0" normalizeH="0" spc="0" strike="noStrike" u="none">
                <a:ln>
                  <a:noFill/>
                </a:ln>
                <a:solidFill>
                  <a:sysClr lastClr="FFFFFF" val="window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175" name="组合 152"/>
          <p:cNvGrpSpPr/>
          <p:nvPr/>
        </p:nvGrpSpPr>
        <p:grpSpPr>
          <a:xfrm>
            <a:off x="2016148" y="3067972"/>
            <a:ext cx="3531966" cy="2584361"/>
            <a:chOff x="7613299" y="6307380"/>
            <a:chExt cx="1930979" cy="1412910"/>
          </a:xfrm>
        </p:grpSpPr>
        <p:grpSp>
          <p:nvGrpSpPr>
            <p:cNvPr id="176" name="组合 131"/>
            <p:cNvGrpSpPr/>
            <p:nvPr/>
          </p:nvGrpSpPr>
          <p:grpSpPr>
            <a:xfrm rot="20248206">
              <a:off x="8015583" y="6307380"/>
              <a:ext cx="961633" cy="1412910"/>
              <a:chOff x="1403648" y="1052736"/>
              <a:chExt cx="1803331" cy="2808312"/>
            </a:xfrm>
          </p:grpSpPr>
          <p:sp>
            <p:nvSpPr>
              <p:cNvPr id="1049902" name="圆角矩形 140"/>
              <p:cNvSpPr/>
              <p:nvPr/>
            </p:nvSpPr>
            <p:spPr>
              <a:xfrm>
                <a:off x="1403648" y="1052736"/>
                <a:ext cx="1803331" cy="2808312"/>
              </a:xfrm>
              <a:prstGeom prst="roundRect">
                <a:avLst>
                  <a:gd name="adj" fmla="val 12132"/>
                </a:avLst>
              </a:prstGeom>
              <a:solidFill>
                <a:srgbClr val="8DB529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 rtlCol="0"/>
              <a:lstStyle>
                <a:defPPr>
                  <a:defRPr lang="zh-CN"/>
                </a:defPPr>
                <a:lvl1pPr algn="l" fontAlgn="base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algn="l" fontAlgn="base" marL="4572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algn="l" fontAlgn="base" marL="9144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algn="l" fontAlgn="base" marL="13716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algn="l" fontAlgn="base" marL="18288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algn="l" defTabSz="914400" eaLnBrk="1" hangingPunct="1" latinLnBrk="0" marL="2286000" rtl="0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algn="l" defTabSz="914400" eaLnBrk="1" hangingPunct="1" latinLnBrk="0" marL="2743200" rtl="0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algn="l" defTabSz="914400" eaLnBrk="1" hangingPunct="1" latinLnBrk="0" marL="3200400" rtl="0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algn="l" defTabSz="914400" eaLnBrk="1" hangingPunct="1" latinLnBrk="0" marL="3657600" rtl="0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 defTabSz="914400" eaLnBrk="1" fontAlgn="auto" hangingPunct="1" indent="0" latinLnBrk="0" lvl="0" marL="0" marR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altLang="en-US" baseline="0" b="0" cap="none" sz="1800" i="0" kern="0" kumimoji="0" lang="zh-CN" noProof="0" normalizeH="0" spc="0" strike="noStrike" u="none">
                  <a:ln>
                    <a:noFill/>
                  </a:ln>
                  <a:solidFill>
                    <a:sysClr lastClr="FFFFFF" val="window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49903" name="圆角矩形 141"/>
              <p:cNvSpPr/>
              <p:nvPr/>
            </p:nvSpPr>
            <p:spPr>
              <a:xfrm>
                <a:off x="1480546" y="1111681"/>
                <a:ext cx="1656183" cy="2691297"/>
              </a:xfrm>
              <a:prstGeom prst="roundRect">
                <a:avLst>
                  <a:gd name="adj" fmla="val 12132"/>
                </a:avLst>
              </a:prstGeom>
              <a:solidFill>
                <a:srgbClr val="F02424"/>
              </a:solidFill>
              <a:ln w="25400" cap="flat" cmpd="sng" algn="ctr">
                <a:solidFill>
                  <a:sysClr lastClr="FFFFFF" val="window"/>
                </a:solidFill>
                <a:prstDash val="solid"/>
              </a:ln>
              <a:effectLst/>
            </p:spPr>
            <p:txBody>
              <a:bodyPr anchor="ctr" rtlCol="0"/>
              <a:lstStyle>
                <a:defPPr>
                  <a:defRPr lang="zh-CN"/>
                </a:defPPr>
                <a:lvl1pPr algn="l" fontAlgn="base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algn="l" fontAlgn="base" marL="4572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algn="l" fontAlgn="base" marL="9144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algn="l" fontAlgn="base" marL="13716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algn="l" fontAlgn="base" marL="18288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algn="l" defTabSz="914400" eaLnBrk="1" hangingPunct="1" latinLnBrk="0" marL="2286000" rtl="0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algn="l" defTabSz="914400" eaLnBrk="1" hangingPunct="1" latinLnBrk="0" marL="2743200" rtl="0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algn="l" defTabSz="914400" eaLnBrk="1" hangingPunct="1" latinLnBrk="0" marL="3200400" rtl="0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algn="l" defTabSz="914400" eaLnBrk="1" hangingPunct="1" latinLnBrk="0" marL="3657600" rtl="0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 defTabSz="914400" eaLnBrk="1" fontAlgn="auto" hangingPunct="1" indent="0" latinLnBrk="0" lvl="0" marL="0" marR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altLang="en-US" baseline="0" b="0" cap="none" sz="1800" i="0" kern="0" kumimoji="0" lang="zh-CN" noProof="0" normalizeH="0" spc="0" strike="noStrike" u="none">
                  <a:ln>
                    <a:noFill/>
                  </a:ln>
                  <a:solidFill>
                    <a:sysClr lastClr="FFFFFF" val="window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049904" name="TextBox 69"/>
            <p:cNvSpPr txBox="1"/>
            <p:nvPr/>
          </p:nvSpPr>
          <p:spPr>
            <a:xfrm rot="20248206">
              <a:off x="7926750" y="6350357"/>
              <a:ext cx="829980" cy="979699"/>
            </a:xfrm>
            <a:prstGeom prst="rect"/>
            <a:noFill/>
          </p:spPr>
          <p:txBody>
            <a:bodyPr rtlCol="0" wrap="square">
              <a:spAutoFit/>
            </a:bodyPr>
            <a:lstStyle>
              <a:defPPr>
                <a:defRPr lang="zh-CN"/>
              </a:defPPr>
              <a:lvl1pPr algn="l" fontAlgn="base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algn="l" fontAlgn="base" marL="4572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algn="l" fontAlgn="base" marL="9144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algn="l" fontAlgn="base" marL="13716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algn="l" fontAlgn="base" marL="18288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algn="l" defTabSz="914400" eaLnBrk="1" hangingPunct="1" latinLnBrk="0" marL="2286000" rtl="0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algn="l" defTabSz="914400" eaLnBrk="1" hangingPunct="1" latinLnBrk="0" marL="2743200" rtl="0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algn="l" defTabSz="914400" eaLnBrk="1" hangingPunct="1" latinLnBrk="0" marL="3200400" rtl="0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algn="l" defTabSz="914400" eaLnBrk="1" hangingPunct="1" latinLnBrk="0" marL="3657600" rtl="0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just" defTabSz="914400" eaLnBrk="1" fontAlgn="auto" hangingPunct="1" indent="0" latinLnBrk="0" lvl="0" marL="0" marR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altLang="zh-CN" baseline="0" b="1" cap="none" dirty="0" sz="8800" i="0" kern="0" kumimoji="0" lang="en-US" noProof="0" normalizeH="0" spc="0" strike="noStrike" u="none" smtClean="0">
                <a:ln>
                  <a:noFill/>
                </a:ln>
                <a:solidFill>
                  <a:sysClr lastClr="FFFFFF" val="window"/>
                </a:solidFill>
                <a:effectLst/>
                <a:uLnTx/>
                <a:uFillTx/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1049905" name="圆角矩形 9"/>
            <p:cNvSpPr/>
            <p:nvPr/>
          </p:nvSpPr>
          <p:spPr>
            <a:xfrm rot="20248206">
              <a:off x="8156167" y="7015120"/>
              <a:ext cx="961633" cy="684647"/>
            </a:xfrm>
            <a:custGeom>
              <a:avLst/>
              <a:ahLst/>
              <a:rect l="l" t="t" r="r" b="b"/>
              <a:pathLst>
                <a:path w="1470269" h="1046776">
                  <a:moveTo>
                    <a:pt x="0" y="0"/>
                  </a:moveTo>
                  <a:lnTo>
                    <a:pt x="1470269" y="609904"/>
                  </a:lnTo>
                  <a:lnTo>
                    <a:pt x="1470269" y="868403"/>
                  </a:lnTo>
                  <a:cubicBezTo>
                    <a:pt x="1470269" y="966916"/>
                    <a:pt x="1390409" y="1046776"/>
                    <a:pt x="1291896" y="1046776"/>
                  </a:cubicBezTo>
                  <a:lnTo>
                    <a:pt x="178373" y="1046776"/>
                  </a:lnTo>
                  <a:cubicBezTo>
                    <a:pt x="79860" y="1046776"/>
                    <a:pt x="0" y="966916"/>
                    <a:pt x="0" y="868403"/>
                  </a:cubicBezTo>
                  <a:close/>
                </a:path>
              </a:pathLst>
            </a:custGeom>
            <a:solidFill>
              <a:srgbClr val="FFFFFF">
                <a:alpha val="67843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 rtlCol="0"/>
            <a:lstStyle>
              <a:defPPr>
                <a:defRPr lang="zh-CN"/>
              </a:defPPr>
              <a:lvl1pPr algn="l" fontAlgn="base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algn="l" fontAlgn="base" marL="4572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algn="l" fontAlgn="base" marL="9144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algn="l" fontAlgn="base" marL="13716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algn="l" fontAlgn="base" marL="18288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algn="l" defTabSz="914400" eaLnBrk="1" hangingPunct="1" latinLnBrk="0" marL="2286000" rtl="0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algn="l" defTabSz="914400" eaLnBrk="1" hangingPunct="1" latinLnBrk="0" marL="2743200" rtl="0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algn="l" defTabSz="914400" eaLnBrk="1" hangingPunct="1" latinLnBrk="0" marL="3200400" rtl="0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algn="l" defTabSz="914400" eaLnBrk="1" hangingPunct="1" latinLnBrk="0" marL="3657600" rtl="0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 defTabSz="914400" eaLnBrk="1" fontAlgn="auto" hangingPunct="1" indent="0" latinLnBrk="0" lvl="0" marL="0" marR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altLang="en-US" baseline="0" b="0" cap="none" sz="1800" i="0" kern="0" kumimoji="0" lang="zh-CN" noProof="0" normalizeH="0" spc="0" strike="noStrike" u="none">
                <a:ln>
                  <a:noFill/>
                </a:ln>
                <a:solidFill>
                  <a:sysClr lastClr="FFFFFF" val="window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pic>
          <p:nvPicPr>
            <p:cNvPr id="2097154" name="Picture 2"/>
            <p:cNvPicPr>
              <a:picLocks noChangeAspect="1" noChangeArrowheads="1"/>
            </p:cNvPicPr>
            <p:nvPr/>
          </p:nvPicPr>
          <p:blipFill rotWithShape="1">
            <a:blip xmlns:r="http://schemas.openxmlformats.org/officeDocument/2006/relationships" r:embed="rId2" cstate="print"/>
            <a:srcRect/>
            <a:stretch>
              <a:fillRect/>
            </a:stretch>
          </p:blipFill>
          <p:spPr bwMode="auto">
            <a:xfrm>
              <a:off x="7613299" y="7111512"/>
              <a:ext cx="1930979" cy="121088"/>
            </a:xfrm>
            <a:prstGeom prst="rect"/>
            <a:noFill/>
            <a:ln>
              <a:noFill/>
            </a:ln>
            <a:effectLst/>
          </p:spPr>
        </p:pic>
      </p:grpSp>
      <p:grpSp>
        <p:nvGrpSpPr>
          <p:cNvPr id="177" name="组合 148"/>
          <p:cNvGrpSpPr/>
          <p:nvPr/>
        </p:nvGrpSpPr>
        <p:grpSpPr>
          <a:xfrm rot="17578762">
            <a:off x="5055799" y="-1674434"/>
            <a:ext cx="13219154" cy="13342186"/>
            <a:chOff x="6054542" y="1918367"/>
            <a:chExt cx="1191050" cy="1420766"/>
          </a:xfrm>
        </p:grpSpPr>
        <p:grpSp>
          <p:nvGrpSpPr>
            <p:cNvPr id="178" name="组合 110"/>
            <p:cNvGrpSpPr/>
            <p:nvPr/>
          </p:nvGrpSpPr>
          <p:grpSpPr>
            <a:xfrm rot="20248206">
              <a:off x="6141839" y="1918367"/>
              <a:ext cx="961633" cy="1420766"/>
              <a:chOff x="1403648" y="1037119"/>
              <a:chExt cx="1803331" cy="2823929"/>
            </a:xfrm>
          </p:grpSpPr>
          <p:sp>
            <p:nvSpPr>
              <p:cNvPr id="1049906" name="圆角矩形 146"/>
              <p:cNvSpPr/>
              <p:nvPr/>
            </p:nvSpPr>
            <p:spPr>
              <a:xfrm>
                <a:off x="1403648" y="1052736"/>
                <a:ext cx="1803331" cy="2808312"/>
              </a:xfrm>
              <a:prstGeom prst="roundRect">
                <a:avLst>
                  <a:gd name="adj" fmla="val 12132"/>
                </a:avLst>
              </a:prstGeom>
              <a:solidFill>
                <a:srgbClr val="8DB529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 rtlCol="0"/>
              <a:lstStyle>
                <a:defPPr>
                  <a:defRPr lang="zh-CN"/>
                </a:defPPr>
                <a:lvl1pPr algn="l" fontAlgn="base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algn="l" fontAlgn="base" marL="4572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algn="l" fontAlgn="base" marL="9144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algn="l" fontAlgn="base" marL="13716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algn="l" fontAlgn="base" marL="18288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algn="l" defTabSz="914400" eaLnBrk="1" hangingPunct="1" latinLnBrk="0" marL="22860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algn="l" defTabSz="914400" eaLnBrk="1" hangingPunct="1" latinLnBrk="0" marL="27432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algn="l" defTabSz="914400" eaLnBrk="1" hangingPunct="1" latinLnBrk="0" marL="32004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algn="l" defTabSz="914400" eaLnBrk="1" hangingPunct="1" latinLnBrk="0" marL="36576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 defTabSz="914400" eaLnBrk="1" fontAlgn="auto" hangingPunct="1" indent="0" latinLnBrk="0" lvl="0" marL="0" marR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altLang="en-US" baseline="0" b="0" cap="none" sz="1800" i="0" kern="0" kumimoji="0" lang="zh-CN" noProof="0" normalizeH="0" spc="0" strike="noStrike" u="none">
                  <a:ln>
                    <a:noFill/>
                  </a:ln>
                  <a:solidFill>
                    <a:sysClr lastClr="FFFFFF" val="window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49907" name="圆角矩形 147"/>
              <p:cNvSpPr/>
              <p:nvPr/>
            </p:nvSpPr>
            <p:spPr>
              <a:xfrm>
                <a:off x="2119845" y="1037119"/>
                <a:ext cx="1057939" cy="2765860"/>
              </a:xfrm>
              <a:prstGeom prst="roundRect">
                <a:avLst>
                  <a:gd name="adj" fmla="val 12132"/>
                </a:avLst>
              </a:prstGeom>
              <a:solidFill>
                <a:srgbClr val="F02424"/>
              </a:solidFill>
              <a:ln w="25400" cap="flat" cmpd="sng" algn="ctr">
                <a:solidFill>
                  <a:sysClr lastClr="FFFFFF" val="window"/>
                </a:solidFill>
                <a:prstDash val="solid"/>
              </a:ln>
              <a:effectLst/>
            </p:spPr>
            <p:txBody>
              <a:bodyPr anchor="ctr" rtlCol="0"/>
              <a:lstStyle>
                <a:defPPr>
                  <a:defRPr lang="zh-CN"/>
                </a:defPPr>
                <a:lvl1pPr algn="l" fontAlgn="base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algn="l" fontAlgn="base" marL="4572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algn="l" fontAlgn="base" marL="9144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algn="l" fontAlgn="base" marL="13716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algn="l" fontAlgn="base" marL="18288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algn="l" defTabSz="914400" eaLnBrk="1" hangingPunct="1" latinLnBrk="0" marL="22860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algn="l" defTabSz="914400" eaLnBrk="1" hangingPunct="1" latinLnBrk="0" marL="27432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algn="l" defTabSz="914400" eaLnBrk="1" hangingPunct="1" latinLnBrk="0" marL="32004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algn="l" defTabSz="914400" eaLnBrk="1" hangingPunct="1" latinLnBrk="0" marL="36576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 defTabSz="914400" eaLnBrk="1" fontAlgn="auto" hangingPunct="1" indent="0" latinLnBrk="0" lvl="0" marL="0" marR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altLang="en-US" baseline="0" b="0" cap="none" sz="1800" i="0" kern="0" kumimoji="0" lang="zh-CN" noProof="0" normalizeH="0" spc="0" strike="noStrike" u="none">
                  <a:ln>
                    <a:noFill/>
                  </a:ln>
                  <a:solidFill>
                    <a:sysClr lastClr="FFFFFF" val="window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049908" name="TextBox 42"/>
            <p:cNvSpPr txBox="1"/>
            <p:nvPr/>
          </p:nvSpPr>
          <p:spPr>
            <a:xfrm rot="20248206">
              <a:off x="6054542" y="2363334"/>
              <a:ext cx="829980" cy="190821"/>
            </a:xfrm>
            <a:prstGeom prst="rect"/>
            <a:noFill/>
          </p:spPr>
          <p:txBody>
            <a:bodyPr rtlCol="0" wrap="square">
              <a:spAutoFit/>
            </a:bodyPr>
            <a:lstStyle>
              <a:defPPr>
                <a:defRPr lang="zh-CN"/>
              </a:defPPr>
              <a:lvl1pPr algn="l" fontAlgn="base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algn="l" fontAlgn="base" marL="4572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algn="l" fontAlgn="base" marL="9144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algn="l" fontAlgn="base" marL="13716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algn="l" fontAlgn="base" marL="18288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algn="l" defTabSz="914400" eaLnBrk="1" hangingPunct="1" latinLnBrk="0" marL="22860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algn="l" defTabSz="914400" eaLnBrk="1" hangingPunct="1" latinLnBrk="0" marL="27432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algn="l" defTabSz="914400" eaLnBrk="1" hangingPunct="1" latinLnBrk="0" marL="32004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algn="l" defTabSz="914400" eaLnBrk="1" hangingPunct="1" latinLnBrk="0" marL="36576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just" defTabSz="914400" eaLnBrk="1" fontAlgn="auto" hangingPunct="1" indent="0" latinLnBrk="0" lvl="0" marL="0" marR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altLang="zh-CN" baseline="0" b="1" cap="none" dirty="0" sz="8800" i="0" kern="0" kumimoji="0" lang="en-US" noProof="0" normalizeH="0" spc="0" strike="noStrike" u="none" smtClean="0">
                <a:ln>
                  <a:noFill/>
                </a:ln>
                <a:solidFill>
                  <a:sysClr lastClr="FFFFFF" val="window"/>
                </a:solidFill>
                <a:effectLst/>
                <a:uLnTx/>
                <a:uFillTx/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1049909" name="圆角矩形 9"/>
            <p:cNvSpPr/>
            <p:nvPr/>
          </p:nvSpPr>
          <p:spPr>
            <a:xfrm rot="20248206">
              <a:off x="6283959" y="2633656"/>
              <a:ext cx="961633" cy="684647"/>
            </a:xfrm>
            <a:custGeom>
              <a:avLst/>
              <a:ahLst/>
              <a:rect l="l" t="t" r="r" b="b"/>
              <a:pathLst>
                <a:path w="1470269" h="1046776">
                  <a:moveTo>
                    <a:pt x="0" y="0"/>
                  </a:moveTo>
                  <a:lnTo>
                    <a:pt x="1470269" y="609904"/>
                  </a:lnTo>
                  <a:lnTo>
                    <a:pt x="1470269" y="868403"/>
                  </a:lnTo>
                  <a:cubicBezTo>
                    <a:pt x="1470269" y="966916"/>
                    <a:pt x="1390409" y="1046776"/>
                    <a:pt x="1291896" y="1046776"/>
                  </a:cubicBezTo>
                  <a:lnTo>
                    <a:pt x="178373" y="1046776"/>
                  </a:lnTo>
                  <a:cubicBezTo>
                    <a:pt x="79860" y="1046776"/>
                    <a:pt x="0" y="966916"/>
                    <a:pt x="0" y="868403"/>
                  </a:cubicBezTo>
                  <a:close/>
                </a:path>
              </a:pathLst>
            </a:custGeom>
            <a:solidFill>
              <a:srgbClr val="FFFFFF">
                <a:alpha val="67843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 rtlCol="0"/>
            <a:lstStyle>
              <a:defPPr>
                <a:defRPr lang="zh-CN"/>
              </a:defPPr>
              <a:lvl1pPr algn="l" fontAlgn="base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algn="l" fontAlgn="base" marL="4572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algn="l" fontAlgn="base" marL="9144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algn="l" fontAlgn="base" marL="13716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algn="l" fontAlgn="base" marL="18288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algn="l" defTabSz="914400" eaLnBrk="1" hangingPunct="1" latinLnBrk="0" marL="22860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algn="l" defTabSz="914400" eaLnBrk="1" hangingPunct="1" latinLnBrk="0" marL="27432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algn="l" defTabSz="914400" eaLnBrk="1" hangingPunct="1" latinLnBrk="0" marL="32004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algn="l" defTabSz="914400" eaLnBrk="1" hangingPunct="1" latinLnBrk="0" marL="36576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 defTabSz="914400" eaLnBrk="1" fontAlgn="auto" hangingPunct="1" indent="0" latinLnBrk="0" lvl="0" marL="0" marR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altLang="en-US" baseline="0" b="0" cap="none" sz="1800" i="0" kern="0" kumimoji="0" lang="zh-CN" noProof="0" normalizeH="0" spc="0" strike="noStrike" u="none">
                <a:ln>
                  <a:noFill/>
                </a:ln>
                <a:solidFill>
                  <a:sysClr lastClr="FFFFFF" val="window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049910" name=""/>
          <p:cNvSpPr txBox="1"/>
          <p:nvPr/>
        </p:nvSpPr>
        <p:spPr>
          <a:xfrm>
            <a:off x="9413322" y="1524576"/>
            <a:ext cx="7673157" cy="1399540"/>
          </a:xfrm>
          <a:prstGeom prst="rect"/>
        </p:spPr>
        <p:txBody>
          <a:bodyPr rtlCol="0" wrap="square">
            <a:spAutoFit/>
          </a:bodyPr>
          <a:p>
            <a:r>
              <a:rPr altLang="en-US" b="1" sz="8800" lang="en-GB">
                <a:solidFill>
                  <a:srgbClr val="000000"/>
                </a:solidFill>
              </a:rPr>
              <a:t>প</a:t>
            </a:r>
            <a:r>
              <a:rPr altLang="en-US" b="1" sz="8800" lang="en-GB">
                <a:solidFill>
                  <a:srgbClr val="000000"/>
                </a:solidFill>
              </a:rPr>
              <a:t>া</a:t>
            </a:r>
            <a:r>
              <a:rPr altLang="en-US" b="1" sz="8800" lang="en-GB">
                <a:solidFill>
                  <a:srgbClr val="000000"/>
                </a:solidFill>
              </a:rPr>
              <a:t>ঠ</a:t>
            </a:r>
            <a:r>
              <a:rPr altLang="en-US" b="1" sz="8800" lang="en-US">
                <a:solidFill>
                  <a:srgbClr val="000000"/>
                </a:solidFill>
              </a:rPr>
              <a:t> </a:t>
            </a:r>
            <a:r>
              <a:rPr altLang="en-US" b="1" sz="8800" lang="en-GB">
                <a:solidFill>
                  <a:srgbClr val="000000"/>
                </a:solidFill>
              </a:rPr>
              <a:t>প</a:t>
            </a:r>
            <a:r>
              <a:rPr altLang="en-US" b="1" sz="8800" lang="en-GB">
                <a:solidFill>
                  <a:srgbClr val="000000"/>
                </a:solidFill>
              </a:rPr>
              <a:t>র</a:t>
            </a:r>
            <a:r>
              <a:rPr altLang="en-US" b="1" sz="8800" lang="en-GB">
                <a:solidFill>
                  <a:srgbClr val="000000"/>
                </a:solidFill>
              </a:rPr>
              <a:t>ি</a:t>
            </a:r>
            <a:r>
              <a:rPr altLang="en-US" b="1" sz="8800" lang="en-GB">
                <a:solidFill>
                  <a:srgbClr val="000000"/>
                </a:solidFill>
              </a:rPr>
              <a:t>চ</a:t>
            </a:r>
            <a:r>
              <a:rPr altLang="en-US" b="1" sz="8800" lang="en-GB">
                <a:solidFill>
                  <a:srgbClr val="000000"/>
                </a:solidFill>
              </a:rPr>
              <a:t>ি</a:t>
            </a:r>
            <a:r>
              <a:rPr altLang="en-US" b="1" sz="8800" lang="en-GB">
                <a:solidFill>
                  <a:srgbClr val="000000"/>
                </a:solidFill>
              </a:rPr>
              <a:t>ত</a:t>
            </a:r>
            <a:r>
              <a:rPr altLang="en-US" b="1" sz="8800" lang="en-GB">
                <a:solidFill>
                  <a:srgbClr val="000000"/>
                </a:solidFill>
              </a:rPr>
              <a:t>ি</a:t>
            </a:r>
            <a:endParaRPr b="1" sz="2800" lang="en-GB">
              <a:solidFill>
                <a:srgbClr val="000000"/>
              </a:solidFill>
            </a:endParaRPr>
          </a:p>
        </p:txBody>
      </p:sp>
      <p:sp>
        <p:nvSpPr>
          <p:cNvPr id="1049911" name=""/>
          <p:cNvSpPr txBox="1"/>
          <p:nvPr/>
        </p:nvSpPr>
        <p:spPr>
          <a:xfrm>
            <a:off x="7509598" y="3248454"/>
            <a:ext cx="8796711" cy="6060440"/>
          </a:xfrm>
          <a:prstGeom prst="rect"/>
          <a:ln w="63500">
            <a:solidFill>
              <a:srgbClr val="000000"/>
            </a:solidFill>
            <a:prstDash val="solid"/>
          </a:ln>
        </p:spPr>
        <p:txBody>
          <a:bodyPr rtlCol="0" wrap="square">
            <a:spAutoFit/>
          </a:bodyPr>
          <a:p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শ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্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ে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ণ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ি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ঃ</a:t>
            </a:r>
            <a:r>
              <a:rPr altLang="en-US" sz="8000" lang="en-US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প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্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থ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ম</a:t>
            </a:r>
            <a:endParaRPr sz="8800" lang="en-GB">
              <a:solidFill>
                <a:srgbClr val="330066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  <a:p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ব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ি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ষ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য়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ঃ</a:t>
            </a:r>
            <a:r>
              <a:rPr altLang="en-US" sz="8000" lang="en-US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ব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ং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ল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endParaRPr sz="8800" lang="en-GB">
              <a:solidFill>
                <a:srgbClr val="330066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  <a:p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প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ঠ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ঃ</a:t>
            </a:r>
            <a:r>
              <a:rPr altLang="en-US" sz="8000" lang="en-US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৩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৭</a:t>
            </a:r>
            <a:r>
              <a:rPr altLang="en-US" sz="8000" lang="en-US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(</a:t>
            </a:r>
            <a:r>
              <a:rPr altLang="en-US" sz="8000" lang="en-US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এ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স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ো</a:t>
            </a:r>
            <a:r>
              <a:rPr altLang="en-US" sz="8000" lang="en-US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প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ড়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ি</a:t>
            </a:r>
            <a:r>
              <a:rPr altLang="en-US" sz="8000" lang="en-US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ও</a:t>
            </a:r>
            <a:r>
              <a:rPr altLang="en-US" sz="8000" lang="en-US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ল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ি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খ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ি</a:t>
            </a:r>
            <a:endParaRPr sz="8800" lang="en-GB">
              <a:solidFill>
                <a:srgbClr val="330066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  <a:p>
            <a:r>
              <a:rPr altLang="en-US" sz="8000" lang="en-US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প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ৃ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ষ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্ঠ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ঃ</a:t>
            </a:r>
            <a:r>
              <a:rPr altLang="en-US" sz="8000" lang="en-US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৫</a:t>
            </a:r>
            <a:r>
              <a:rPr altLang="en-US" sz="8000" lang="en-GB">
                <a:solidFill>
                  <a:srgbClr val="330066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৩</a:t>
            </a:r>
            <a:endParaRPr sz="2800" lang="en-GB">
              <a:solidFill>
                <a:srgbClr val="330066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2000">
        <p:blinds dir="ver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912" name="平行四边形 155"/>
          <p:cNvSpPr/>
          <p:nvPr/>
        </p:nvSpPr>
        <p:spPr>
          <a:xfrm>
            <a:off x="10442581" y="2254239"/>
            <a:ext cx="7845419" cy="8029891"/>
          </a:xfrm>
          <a:custGeom>
            <a:avLst/>
            <a:gdLst>
              <a:gd name="connsiteX0" fmla="*/ 0 w 8763000"/>
              <a:gd name="connsiteY0" fmla="*/ 8029891 h 8029891"/>
              <a:gd name="connsiteX1" fmla="*/ 4625779 w 8763000"/>
              <a:gd name="connsiteY1" fmla="*/ 0 h 8029891"/>
              <a:gd name="connsiteX2" fmla="*/ 8763000 w 8763000"/>
              <a:gd name="connsiteY2" fmla="*/ 0 h 8029891"/>
              <a:gd name="connsiteX3" fmla="*/ 4137221 w 8763000"/>
              <a:gd name="connsiteY3" fmla="*/ 8029891 h 8029891"/>
              <a:gd name="connsiteX4" fmla="*/ 0 w 8763000"/>
              <a:gd name="connsiteY4" fmla="*/ 8029891 h 8029891"/>
              <a:gd name="connsiteX0-1" fmla="*/ 0 w 8763000"/>
              <a:gd name="connsiteY0-2" fmla="*/ 8029891 h 8029891"/>
              <a:gd name="connsiteX1-3" fmla="*/ 4625779 w 8763000"/>
              <a:gd name="connsiteY1-4" fmla="*/ 0 h 8029891"/>
              <a:gd name="connsiteX2-5" fmla="*/ 8763000 w 8763000"/>
              <a:gd name="connsiteY2-6" fmla="*/ 0 h 8029891"/>
              <a:gd name="connsiteX3-7" fmla="*/ 4243546 w 8763000"/>
              <a:gd name="connsiteY3-8" fmla="*/ 8008626 h 8029891"/>
              <a:gd name="connsiteX4-9" fmla="*/ 0 w 8763000"/>
              <a:gd name="connsiteY4-10" fmla="*/ 8029891 h 80298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8763000" h="8029891">
                <a:moveTo>
                  <a:pt x="0" y="8029891"/>
                </a:moveTo>
                <a:lnTo>
                  <a:pt x="4625779" y="0"/>
                </a:lnTo>
                <a:lnTo>
                  <a:pt x="8763000" y="0"/>
                </a:lnTo>
                <a:lnTo>
                  <a:pt x="4243546" y="8008626"/>
                </a:lnTo>
                <a:lnTo>
                  <a:pt x="0" y="8029891"/>
                </a:lnTo>
                <a:close/>
              </a:path>
            </a:pathLst>
          </a:custGeom>
          <a:solidFill>
            <a:schemeClr val="tx1">
              <a:lumMod val="75000"/>
              <a:lumOff val="25000"/>
              <a:alpha val="60000"/>
            </a:schemeClr>
          </a:solidFill>
          <a:ln>
            <a:noFill/>
          </a:ln>
          <a:scene3d>
            <a:camera prst="orthographicFront">
              <a:rot lat="0" lon="10800000" rev="0"/>
            </a:camera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9913" name="矩形 3"/>
          <p:cNvSpPr/>
          <p:nvPr/>
        </p:nvSpPr>
        <p:spPr>
          <a:xfrm>
            <a:off x="0" y="-6351"/>
            <a:ext cx="7110226" cy="10286705"/>
          </a:xfrm>
          <a:custGeom>
            <a:avLst/>
            <a:gdLst>
              <a:gd name="connsiteX0" fmla="*/ 0 w 7110226"/>
              <a:gd name="connsiteY0" fmla="*/ 0 h 10286705"/>
              <a:gd name="connsiteX1" fmla="*/ 7110226 w 7110226"/>
              <a:gd name="connsiteY1" fmla="*/ 0 h 10286705"/>
              <a:gd name="connsiteX2" fmla="*/ 7110226 w 7110226"/>
              <a:gd name="connsiteY2" fmla="*/ 10286705 h 10286705"/>
              <a:gd name="connsiteX3" fmla="*/ 0 w 7110226"/>
              <a:gd name="connsiteY3" fmla="*/ 10286705 h 10286705"/>
              <a:gd name="connsiteX4" fmla="*/ 0 w 7110226"/>
              <a:gd name="connsiteY4" fmla="*/ 0 h 10286705"/>
              <a:gd name="connsiteX0-1" fmla="*/ 0 w 7110226"/>
              <a:gd name="connsiteY0-2" fmla="*/ 0 h 10286705"/>
              <a:gd name="connsiteX1-3" fmla="*/ 7110226 w 7110226"/>
              <a:gd name="connsiteY1-4" fmla="*/ 0 h 10286705"/>
              <a:gd name="connsiteX2-5" fmla="*/ 4001266 w 7110226"/>
              <a:gd name="connsiteY2-6" fmla="*/ 10286705 h 10286705"/>
              <a:gd name="connsiteX3-7" fmla="*/ 0 w 7110226"/>
              <a:gd name="connsiteY3-8" fmla="*/ 10286705 h 10286705"/>
              <a:gd name="connsiteX4-9" fmla="*/ 0 w 7110226"/>
              <a:gd name="connsiteY4-10" fmla="*/ 0 h 1028670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110226" h="10286705">
                <a:moveTo>
                  <a:pt x="0" y="0"/>
                </a:moveTo>
                <a:lnTo>
                  <a:pt x="7110226" y="0"/>
                </a:lnTo>
                <a:lnTo>
                  <a:pt x="4001266" y="10286705"/>
                </a:lnTo>
                <a:lnTo>
                  <a:pt x="0" y="10286705"/>
                </a:lnTo>
                <a:lnTo>
                  <a:pt x="0" y="0"/>
                </a:lnTo>
                <a:close/>
              </a:path>
            </a:pathLst>
          </a:custGeom>
          <a:solidFill>
            <a:srgbClr val="F02424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9914" name="矩形 4"/>
          <p:cNvSpPr/>
          <p:nvPr/>
        </p:nvSpPr>
        <p:spPr>
          <a:xfrm>
            <a:off x="4684033" y="5381133"/>
            <a:ext cx="1862918" cy="2679024"/>
          </a:xfrm>
          <a:custGeom>
            <a:avLst/>
            <a:gdLst>
              <a:gd name="connsiteX0" fmla="*/ 0 w 914400"/>
              <a:gd name="connsiteY0" fmla="*/ 0 h 2494462"/>
              <a:gd name="connsiteX1" fmla="*/ 914400 w 914400"/>
              <a:gd name="connsiteY1" fmla="*/ 0 h 2494462"/>
              <a:gd name="connsiteX2" fmla="*/ 914400 w 914400"/>
              <a:gd name="connsiteY2" fmla="*/ 2494462 h 2494462"/>
              <a:gd name="connsiteX3" fmla="*/ 0 w 914400"/>
              <a:gd name="connsiteY3" fmla="*/ 2494462 h 2494462"/>
              <a:gd name="connsiteX4" fmla="*/ 0 w 914400"/>
              <a:gd name="connsiteY4" fmla="*/ 0 h 2494462"/>
              <a:gd name="connsiteX0-1" fmla="*/ 744279 w 1658679"/>
              <a:gd name="connsiteY0-2" fmla="*/ 0 h 2685848"/>
              <a:gd name="connsiteX1-3" fmla="*/ 1658679 w 1658679"/>
              <a:gd name="connsiteY1-4" fmla="*/ 0 h 2685848"/>
              <a:gd name="connsiteX2-5" fmla="*/ 1658679 w 1658679"/>
              <a:gd name="connsiteY2-6" fmla="*/ 2494462 h 2685848"/>
              <a:gd name="connsiteX3-7" fmla="*/ 0 w 1658679"/>
              <a:gd name="connsiteY3-8" fmla="*/ 2685848 h 2685848"/>
              <a:gd name="connsiteX4-9" fmla="*/ 744279 w 1658679"/>
              <a:gd name="connsiteY4-10" fmla="*/ 0 h 2685848"/>
              <a:gd name="connsiteX0-11" fmla="*/ 744279 w 2509283"/>
              <a:gd name="connsiteY0-12" fmla="*/ 0 h 2685848"/>
              <a:gd name="connsiteX1-13" fmla="*/ 1658679 w 2509283"/>
              <a:gd name="connsiteY1-14" fmla="*/ 0 h 2685848"/>
              <a:gd name="connsiteX2-15" fmla="*/ 2509283 w 2509283"/>
              <a:gd name="connsiteY2-16" fmla="*/ 2622053 h 2685848"/>
              <a:gd name="connsiteX3-17" fmla="*/ 0 w 2509283"/>
              <a:gd name="connsiteY3-18" fmla="*/ 2685848 h 2685848"/>
              <a:gd name="connsiteX4-19" fmla="*/ 744279 w 2509283"/>
              <a:gd name="connsiteY4-20" fmla="*/ 0 h 2685848"/>
              <a:gd name="connsiteX0-21" fmla="*/ 744279 w 1658679"/>
              <a:gd name="connsiteY0-22" fmla="*/ 0 h 2685848"/>
              <a:gd name="connsiteX1-23" fmla="*/ 1658679 w 1658679"/>
              <a:gd name="connsiteY1-24" fmla="*/ 0 h 2685848"/>
              <a:gd name="connsiteX2-25" fmla="*/ 1531087 w 1658679"/>
              <a:gd name="connsiteY2-26" fmla="*/ 2643318 h 2685848"/>
              <a:gd name="connsiteX3-27" fmla="*/ 0 w 1658679"/>
              <a:gd name="connsiteY3-28" fmla="*/ 2685848 h 2685848"/>
              <a:gd name="connsiteX4-29" fmla="*/ 744279 w 1658679"/>
              <a:gd name="connsiteY4-30" fmla="*/ 0 h 2685848"/>
              <a:gd name="connsiteX0-31" fmla="*/ 744279 w 1658679"/>
              <a:gd name="connsiteY0-32" fmla="*/ 0 h 2685848"/>
              <a:gd name="connsiteX1-33" fmla="*/ 1658679 w 1658679"/>
              <a:gd name="connsiteY1-34" fmla="*/ 0 h 2685848"/>
              <a:gd name="connsiteX2-35" fmla="*/ 1531087 w 1658679"/>
              <a:gd name="connsiteY2-36" fmla="*/ 2643318 h 2685848"/>
              <a:gd name="connsiteX3-37" fmla="*/ 0 w 1658679"/>
              <a:gd name="connsiteY3-38" fmla="*/ 2685848 h 2685848"/>
              <a:gd name="connsiteX4-39" fmla="*/ 744279 w 1658679"/>
              <a:gd name="connsiteY4-40" fmla="*/ 0 h 2685848"/>
              <a:gd name="connsiteX0-41" fmla="*/ 744279 w 1828798"/>
              <a:gd name="connsiteY0-42" fmla="*/ 0 h 2685848"/>
              <a:gd name="connsiteX1-43" fmla="*/ 1658679 w 1828798"/>
              <a:gd name="connsiteY1-44" fmla="*/ 0 h 2685848"/>
              <a:gd name="connsiteX2-45" fmla="*/ 1828798 w 1828798"/>
              <a:gd name="connsiteY2-46" fmla="*/ 2196751 h 2685848"/>
              <a:gd name="connsiteX3-47" fmla="*/ 0 w 1828798"/>
              <a:gd name="connsiteY3-48" fmla="*/ 2685848 h 2685848"/>
              <a:gd name="connsiteX4-49" fmla="*/ 744279 w 1828798"/>
              <a:gd name="connsiteY4-50" fmla="*/ 0 h 2685848"/>
              <a:gd name="connsiteX0-51" fmla="*/ 778399 w 1862918"/>
              <a:gd name="connsiteY0-52" fmla="*/ 0 h 2665376"/>
              <a:gd name="connsiteX1-53" fmla="*/ 1692799 w 1862918"/>
              <a:gd name="connsiteY1-54" fmla="*/ 0 h 2665376"/>
              <a:gd name="connsiteX2-55" fmla="*/ 1862918 w 1862918"/>
              <a:gd name="connsiteY2-56" fmla="*/ 2196751 h 2665376"/>
              <a:gd name="connsiteX3-57" fmla="*/ 0 w 1862918"/>
              <a:gd name="connsiteY3-58" fmla="*/ 2665376 h 2665376"/>
              <a:gd name="connsiteX4-59" fmla="*/ 778399 w 1862918"/>
              <a:gd name="connsiteY4-60" fmla="*/ 0 h 2665376"/>
              <a:gd name="connsiteX0-61" fmla="*/ 798870 w 1862918"/>
              <a:gd name="connsiteY0-62" fmla="*/ 0 h 2679024"/>
              <a:gd name="connsiteX1-63" fmla="*/ 1692799 w 1862918"/>
              <a:gd name="connsiteY1-64" fmla="*/ 13648 h 2679024"/>
              <a:gd name="connsiteX2-65" fmla="*/ 1862918 w 1862918"/>
              <a:gd name="connsiteY2-66" fmla="*/ 2210399 h 2679024"/>
              <a:gd name="connsiteX3-67" fmla="*/ 0 w 1862918"/>
              <a:gd name="connsiteY3-68" fmla="*/ 2679024 h 2679024"/>
              <a:gd name="connsiteX4-69" fmla="*/ 798870 w 1862918"/>
              <a:gd name="connsiteY4-70" fmla="*/ 0 h 267902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62918" h="2679024">
                <a:moveTo>
                  <a:pt x="798870" y="0"/>
                </a:moveTo>
                <a:lnTo>
                  <a:pt x="1692799" y="13648"/>
                </a:lnTo>
                <a:lnTo>
                  <a:pt x="1862918" y="2210399"/>
                </a:lnTo>
                <a:lnTo>
                  <a:pt x="0" y="2679024"/>
                </a:lnTo>
                <a:lnTo>
                  <a:pt x="798870" y="0"/>
                </a:lnTo>
                <a:close/>
              </a:path>
            </a:pathLst>
          </a:custGeom>
          <a:solidFill>
            <a:srgbClr val="252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grpSp>
        <p:nvGrpSpPr>
          <p:cNvPr id="180" name="组合 148"/>
          <p:cNvGrpSpPr/>
          <p:nvPr/>
        </p:nvGrpSpPr>
        <p:grpSpPr>
          <a:xfrm rot="17578762">
            <a:off x="5055799" y="-1674434"/>
            <a:ext cx="13219154" cy="13342186"/>
            <a:chOff x="6054542" y="1918367"/>
            <a:chExt cx="1191050" cy="1420766"/>
          </a:xfrm>
        </p:grpSpPr>
        <p:grpSp>
          <p:nvGrpSpPr>
            <p:cNvPr id="181" name="组合 110"/>
            <p:cNvGrpSpPr/>
            <p:nvPr/>
          </p:nvGrpSpPr>
          <p:grpSpPr>
            <a:xfrm rot="20248206">
              <a:off x="6141839" y="1918367"/>
              <a:ext cx="961633" cy="1420766"/>
              <a:chOff x="1403648" y="1037119"/>
              <a:chExt cx="1803331" cy="2823929"/>
            </a:xfrm>
          </p:grpSpPr>
          <p:sp>
            <p:nvSpPr>
              <p:cNvPr id="1049915" name="圆角矩形 146"/>
              <p:cNvSpPr/>
              <p:nvPr/>
            </p:nvSpPr>
            <p:spPr>
              <a:xfrm>
                <a:off x="1403648" y="1052736"/>
                <a:ext cx="1803331" cy="2808312"/>
              </a:xfrm>
              <a:prstGeom prst="roundRect">
                <a:avLst>
                  <a:gd name="adj" fmla="val 12132"/>
                </a:avLst>
              </a:prstGeom>
              <a:solidFill>
                <a:srgbClr val="8DB529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 rtlCol="0"/>
              <a:lstStyle>
                <a:defPPr>
                  <a:defRPr lang="zh-CN"/>
                </a:defPPr>
                <a:lvl1pPr algn="l" fontAlgn="base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algn="l" fontAlgn="base" marL="4572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algn="l" fontAlgn="base" marL="9144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algn="l" fontAlgn="base" marL="13716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algn="l" fontAlgn="base" marL="18288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algn="l" defTabSz="914400" eaLnBrk="1" hangingPunct="1" latinLnBrk="0" marL="22860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algn="l" defTabSz="914400" eaLnBrk="1" hangingPunct="1" latinLnBrk="0" marL="27432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algn="l" defTabSz="914400" eaLnBrk="1" hangingPunct="1" latinLnBrk="0" marL="32004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algn="l" defTabSz="914400" eaLnBrk="1" hangingPunct="1" latinLnBrk="0" marL="36576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 defTabSz="914400" eaLnBrk="1" fontAlgn="auto" hangingPunct="1" indent="0" latinLnBrk="0" lvl="0" marL="0" marR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altLang="en-US" baseline="0" b="0" cap="none" sz="1800" i="0" kern="0" kumimoji="0" lang="zh-CN" noProof="0" normalizeH="0" spc="0" strike="noStrike" u="none">
                  <a:ln>
                    <a:noFill/>
                  </a:ln>
                  <a:solidFill>
                    <a:sysClr lastClr="FFFFFF" val="window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49916" name="圆角矩形 147"/>
              <p:cNvSpPr/>
              <p:nvPr/>
            </p:nvSpPr>
            <p:spPr>
              <a:xfrm>
                <a:off x="2119845" y="1037119"/>
                <a:ext cx="1057939" cy="2765860"/>
              </a:xfrm>
              <a:prstGeom prst="roundRect">
                <a:avLst>
                  <a:gd name="adj" fmla="val 12132"/>
                </a:avLst>
              </a:prstGeom>
              <a:solidFill>
                <a:srgbClr val="F02424"/>
              </a:solidFill>
              <a:ln w="25400" cap="flat" cmpd="sng" algn="ctr">
                <a:solidFill>
                  <a:sysClr lastClr="FFFFFF" val="window"/>
                </a:solidFill>
                <a:prstDash val="solid"/>
              </a:ln>
              <a:effectLst/>
            </p:spPr>
            <p:txBody>
              <a:bodyPr anchor="ctr" rtlCol="0"/>
              <a:lstStyle>
                <a:defPPr>
                  <a:defRPr lang="zh-CN"/>
                </a:defPPr>
                <a:lvl1pPr algn="l" fontAlgn="base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algn="l" fontAlgn="base" marL="4572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algn="l" fontAlgn="base" marL="9144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algn="l" fontAlgn="base" marL="13716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algn="l" fontAlgn="base" marL="18288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algn="l" defTabSz="914400" eaLnBrk="1" hangingPunct="1" latinLnBrk="0" marL="22860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algn="l" defTabSz="914400" eaLnBrk="1" hangingPunct="1" latinLnBrk="0" marL="27432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algn="l" defTabSz="914400" eaLnBrk="1" hangingPunct="1" latinLnBrk="0" marL="32004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algn="l" defTabSz="914400" eaLnBrk="1" hangingPunct="1" latinLnBrk="0" marL="36576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 defTabSz="914400" eaLnBrk="1" fontAlgn="auto" hangingPunct="1" indent="0" latinLnBrk="0" lvl="0" marL="0" marR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altLang="en-US" baseline="0" b="0" cap="none" sz="1800" i="0" kern="0" kumimoji="0" lang="zh-CN" noProof="0" normalizeH="0" spc="0" strike="noStrike" u="none">
                  <a:ln>
                    <a:noFill/>
                  </a:ln>
                  <a:solidFill>
                    <a:sysClr lastClr="FFFFFF" val="window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049917" name="TextBox 42"/>
            <p:cNvSpPr txBox="1"/>
            <p:nvPr/>
          </p:nvSpPr>
          <p:spPr>
            <a:xfrm rot="20248206">
              <a:off x="6054542" y="2363334"/>
              <a:ext cx="829980" cy="190821"/>
            </a:xfrm>
            <a:prstGeom prst="rect"/>
            <a:noFill/>
          </p:spPr>
          <p:txBody>
            <a:bodyPr rtlCol="0" wrap="square">
              <a:spAutoFit/>
            </a:bodyPr>
            <a:lstStyle>
              <a:defPPr>
                <a:defRPr lang="zh-CN"/>
              </a:defPPr>
              <a:lvl1pPr algn="l" fontAlgn="base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algn="l" fontAlgn="base" marL="4572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algn="l" fontAlgn="base" marL="9144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algn="l" fontAlgn="base" marL="13716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algn="l" fontAlgn="base" marL="18288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algn="l" defTabSz="914400" eaLnBrk="1" hangingPunct="1" latinLnBrk="0" marL="22860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algn="l" defTabSz="914400" eaLnBrk="1" hangingPunct="1" latinLnBrk="0" marL="27432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algn="l" defTabSz="914400" eaLnBrk="1" hangingPunct="1" latinLnBrk="0" marL="32004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algn="l" defTabSz="914400" eaLnBrk="1" hangingPunct="1" latinLnBrk="0" marL="36576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just" defTabSz="914400" eaLnBrk="1" fontAlgn="auto" hangingPunct="1" indent="0" latinLnBrk="0" lvl="0" marL="0" marR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altLang="zh-CN" baseline="0" b="1" cap="none" dirty="0" sz="8800" i="0" kern="0" kumimoji="0" lang="en-US" noProof="0" normalizeH="0" spc="0" strike="noStrike" u="none" smtClean="0">
                <a:ln>
                  <a:noFill/>
                </a:ln>
                <a:solidFill>
                  <a:sysClr lastClr="FFFFFF" val="window"/>
                </a:solidFill>
                <a:effectLst/>
                <a:uLnTx/>
                <a:uFillTx/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1049918" name="圆角矩形 9"/>
            <p:cNvSpPr/>
            <p:nvPr/>
          </p:nvSpPr>
          <p:spPr>
            <a:xfrm rot="20248206">
              <a:off x="6283959" y="2633656"/>
              <a:ext cx="961633" cy="684647"/>
            </a:xfrm>
            <a:custGeom>
              <a:avLst/>
              <a:ahLst/>
              <a:rect l="l" t="t" r="r" b="b"/>
              <a:pathLst>
                <a:path w="1470269" h="1046776">
                  <a:moveTo>
                    <a:pt x="0" y="0"/>
                  </a:moveTo>
                  <a:lnTo>
                    <a:pt x="1470269" y="609904"/>
                  </a:lnTo>
                  <a:lnTo>
                    <a:pt x="1470269" y="868403"/>
                  </a:lnTo>
                  <a:cubicBezTo>
                    <a:pt x="1470269" y="966916"/>
                    <a:pt x="1390409" y="1046776"/>
                    <a:pt x="1291896" y="1046776"/>
                  </a:cubicBezTo>
                  <a:lnTo>
                    <a:pt x="178373" y="1046776"/>
                  </a:lnTo>
                  <a:cubicBezTo>
                    <a:pt x="79860" y="1046776"/>
                    <a:pt x="0" y="966916"/>
                    <a:pt x="0" y="868403"/>
                  </a:cubicBezTo>
                  <a:close/>
                </a:path>
              </a:pathLst>
            </a:custGeom>
            <a:solidFill>
              <a:srgbClr val="FFFFFF">
                <a:alpha val="67843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 rtlCol="0"/>
            <a:lstStyle>
              <a:defPPr>
                <a:defRPr lang="zh-CN"/>
              </a:defPPr>
              <a:lvl1pPr algn="l" fontAlgn="base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algn="l" fontAlgn="base" marL="4572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algn="l" fontAlgn="base" marL="9144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algn="l" fontAlgn="base" marL="13716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algn="l" fontAlgn="base" marL="18288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algn="l" defTabSz="914400" eaLnBrk="1" hangingPunct="1" latinLnBrk="0" marL="22860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algn="l" defTabSz="914400" eaLnBrk="1" hangingPunct="1" latinLnBrk="0" marL="27432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algn="l" defTabSz="914400" eaLnBrk="1" hangingPunct="1" latinLnBrk="0" marL="32004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algn="l" defTabSz="914400" eaLnBrk="1" hangingPunct="1" latinLnBrk="0" marL="36576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 defTabSz="914400" eaLnBrk="1" fontAlgn="auto" hangingPunct="1" indent="0" latinLnBrk="0" lvl="0" marL="0" marR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altLang="en-US" baseline="0" b="0" cap="none" sz="1800" i="0" kern="0" kumimoji="0" lang="zh-CN" noProof="0" normalizeH="0" spc="0" strike="noStrike" u="none">
                <a:ln>
                  <a:noFill/>
                </a:ln>
                <a:solidFill>
                  <a:sysClr lastClr="FFFFFF" val="window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049919" name=""/>
          <p:cNvSpPr txBox="1"/>
          <p:nvPr/>
        </p:nvSpPr>
        <p:spPr>
          <a:xfrm>
            <a:off x="7413322" y="1350072"/>
            <a:ext cx="6506390" cy="1285240"/>
          </a:xfrm>
          <a:prstGeom prst="rect"/>
          <a:solidFill>
            <a:srgbClr val="FFE100"/>
          </a:solidFill>
        </p:spPr>
        <p:txBody>
          <a:bodyPr rtlCol="0" wrap="square">
            <a:spAutoFit/>
          </a:bodyPr>
          <a:p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আ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ব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ে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গ</a:t>
            </a:r>
            <a:r>
              <a:rPr altLang="en-US" sz="80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স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ৃ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ষ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্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টি</a:t>
            </a:r>
            <a:r>
              <a:rPr altLang="en-US" sz="8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ঃ</a:t>
            </a:r>
            <a:endParaRPr sz="2800" lang="en-GB">
              <a:solidFill>
                <a:srgbClr val="000000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</p:txBody>
      </p:sp>
      <p:sp>
        <p:nvSpPr>
          <p:cNvPr id="1049920" name=""/>
          <p:cNvSpPr txBox="1"/>
          <p:nvPr/>
        </p:nvSpPr>
        <p:spPr>
          <a:xfrm>
            <a:off x="9643997" y="3242745"/>
            <a:ext cx="4000000" cy="1170939"/>
          </a:xfrm>
          <a:prstGeom prst="rect"/>
          <a:solidFill>
            <a:srgbClr val="92D04F"/>
          </a:solidFill>
        </p:spPr>
        <p:txBody>
          <a:bodyPr rtlCol="0" wrap="square">
            <a:spAutoFit/>
          </a:bodyPr>
          <a:p>
            <a:r>
              <a:rPr altLang="en-US" sz="4400" lang="en-GB">
                <a:solidFill>
                  <a:srgbClr val="000000"/>
                </a:solidFill>
              </a:rPr>
              <a:t>ক</a:t>
            </a:r>
            <a:r>
              <a:rPr altLang="en-US" sz="4400" lang="en-GB">
                <a:solidFill>
                  <a:srgbClr val="000000"/>
                </a:solidFill>
              </a:rPr>
              <a:t>ব</a:t>
            </a:r>
            <a:r>
              <a:rPr altLang="en-US" sz="4400" lang="en-GB">
                <a:solidFill>
                  <a:srgbClr val="000000"/>
                </a:solidFill>
              </a:rPr>
              <a:t>ি</a:t>
            </a:r>
            <a:r>
              <a:rPr altLang="en-US" sz="4400" lang="en-GB">
                <a:solidFill>
                  <a:srgbClr val="000000"/>
                </a:solidFill>
              </a:rPr>
              <a:t>ত</a:t>
            </a:r>
            <a:r>
              <a:rPr altLang="en-US" sz="4400" lang="en-GB">
                <a:solidFill>
                  <a:srgbClr val="000000"/>
                </a:solidFill>
              </a:rPr>
              <a:t>া</a:t>
            </a:r>
            <a:r>
              <a:rPr altLang="en-US" sz="4400" lang="en-US">
                <a:solidFill>
                  <a:srgbClr val="000000"/>
                </a:solidFill>
              </a:rPr>
              <a:t> </a:t>
            </a:r>
            <a:r>
              <a:rPr altLang="en-US" sz="4400" lang="en-GB">
                <a:solidFill>
                  <a:srgbClr val="000000"/>
                </a:solidFill>
              </a:rPr>
              <a:t>আ</a:t>
            </a:r>
            <a:r>
              <a:rPr altLang="en-US" sz="4400" lang="en-GB">
                <a:solidFill>
                  <a:srgbClr val="000000"/>
                </a:solidFill>
              </a:rPr>
              <a:t>ব</a:t>
            </a:r>
            <a:r>
              <a:rPr altLang="en-US" sz="4400" lang="en-GB">
                <a:solidFill>
                  <a:srgbClr val="000000"/>
                </a:solidFill>
              </a:rPr>
              <a:t>ৃ</a:t>
            </a:r>
            <a:r>
              <a:rPr altLang="en-US" sz="4400" lang="en-GB">
                <a:solidFill>
                  <a:srgbClr val="000000"/>
                </a:solidFill>
              </a:rPr>
              <a:t>তি</a:t>
            </a:r>
            <a:r>
              <a:rPr altLang="en-US" sz="4400" lang="en-US">
                <a:solidFill>
                  <a:srgbClr val="000000"/>
                </a:solidFill>
              </a:rPr>
              <a:t> </a:t>
            </a:r>
            <a:endParaRPr sz="4800" lang="en-GB">
              <a:solidFill>
                <a:srgbClr val="000000"/>
              </a:solidFill>
            </a:endParaRPr>
          </a:p>
          <a:p>
            <a:endParaRPr sz="2800" lang="en-GB">
              <a:solidFill>
                <a:srgbClr val="000000"/>
              </a:solidFill>
            </a:endParaRPr>
          </a:p>
        </p:txBody>
      </p:sp>
      <p:sp>
        <p:nvSpPr>
          <p:cNvPr id="1049921" name=""/>
          <p:cNvSpPr txBox="1"/>
          <p:nvPr/>
        </p:nvSpPr>
        <p:spPr>
          <a:xfrm>
            <a:off x="8202153" y="4413684"/>
            <a:ext cx="7411600" cy="5793740"/>
          </a:xfrm>
          <a:prstGeom prst="rect"/>
          <a:solidFill>
            <a:srgbClr val="99CCFF"/>
          </a:solidFill>
        </p:spPr>
        <p:txBody>
          <a:bodyPr rtlCol="0" wrap="square">
            <a:spAutoFit/>
          </a:bodyPr>
          <a:p>
            <a:r>
              <a:rPr altLang="en-US" sz="4400" lang="en-GB">
                <a:solidFill>
                  <a:srgbClr val="000000"/>
                </a:solidFill>
              </a:rPr>
              <a:t>প</a:t>
            </a:r>
            <a:r>
              <a:rPr altLang="en-US" sz="4400" lang="en-GB">
                <a:solidFill>
                  <a:srgbClr val="000000"/>
                </a:solidFill>
              </a:rPr>
              <a:t>ে</a:t>
            </a:r>
            <a:r>
              <a:rPr altLang="en-US" sz="4400" lang="en-GB">
                <a:solidFill>
                  <a:srgbClr val="000000"/>
                </a:solidFill>
              </a:rPr>
              <a:t>ত</a:t>
            </a:r>
            <a:r>
              <a:rPr altLang="en-US" sz="4400" lang="en-GB">
                <a:solidFill>
                  <a:srgbClr val="000000"/>
                </a:solidFill>
              </a:rPr>
              <a:t>ল</a:t>
            </a:r>
            <a:r>
              <a:rPr altLang="en-US" sz="4400" lang="en-US">
                <a:solidFill>
                  <a:srgbClr val="000000"/>
                </a:solidFill>
              </a:rPr>
              <a:t> </a:t>
            </a:r>
            <a:r>
              <a:rPr altLang="en-US" sz="4400" lang="en-GB">
                <a:solidFill>
                  <a:srgbClr val="000000"/>
                </a:solidFill>
              </a:rPr>
              <a:t>দ</a:t>
            </a:r>
            <a:r>
              <a:rPr altLang="en-US" sz="4400" lang="en-GB">
                <a:solidFill>
                  <a:srgbClr val="000000"/>
                </a:solidFill>
              </a:rPr>
              <a:t>ি</a:t>
            </a:r>
            <a:r>
              <a:rPr altLang="en-US" sz="4400" lang="en-GB">
                <a:solidFill>
                  <a:srgbClr val="000000"/>
                </a:solidFill>
              </a:rPr>
              <a:t>য়</a:t>
            </a:r>
            <a:r>
              <a:rPr altLang="en-US" sz="4400" lang="en-GB">
                <a:solidFill>
                  <a:srgbClr val="000000"/>
                </a:solidFill>
              </a:rPr>
              <a:t>ে</a:t>
            </a:r>
            <a:r>
              <a:rPr altLang="en-US" sz="4400" lang="en-US">
                <a:solidFill>
                  <a:srgbClr val="000000"/>
                </a:solidFill>
              </a:rPr>
              <a:t> </a:t>
            </a:r>
            <a:r>
              <a:rPr altLang="en-US" sz="4400" lang="en-GB">
                <a:solidFill>
                  <a:srgbClr val="000000"/>
                </a:solidFill>
              </a:rPr>
              <a:t>দ</a:t>
            </a:r>
            <a:r>
              <a:rPr altLang="en-US" sz="4400" lang="en-GB">
                <a:solidFill>
                  <a:srgbClr val="000000"/>
                </a:solidFill>
              </a:rPr>
              <a:t>া</a:t>
            </a:r>
            <a:r>
              <a:rPr altLang="en-US" sz="4400" lang="en-GB">
                <a:solidFill>
                  <a:srgbClr val="000000"/>
                </a:solidFill>
              </a:rPr>
              <a:t>ঁ</a:t>
            </a:r>
            <a:r>
              <a:rPr altLang="en-US" sz="4400" lang="en-GB">
                <a:solidFill>
                  <a:srgbClr val="000000"/>
                </a:solidFill>
              </a:rPr>
              <a:t>ত</a:t>
            </a:r>
            <a:r>
              <a:rPr altLang="en-US" sz="4400" lang="en-US">
                <a:solidFill>
                  <a:srgbClr val="000000"/>
                </a:solidFill>
              </a:rPr>
              <a:t> </a:t>
            </a:r>
            <a:r>
              <a:rPr altLang="en-US" sz="4400" lang="en-GB">
                <a:solidFill>
                  <a:srgbClr val="000000"/>
                </a:solidFill>
              </a:rPr>
              <a:t>ব</a:t>
            </a:r>
            <a:r>
              <a:rPr altLang="en-US" sz="4400" lang="en-GB">
                <a:solidFill>
                  <a:srgbClr val="000000"/>
                </a:solidFill>
              </a:rPr>
              <a:t>া</a:t>
            </a:r>
            <a:r>
              <a:rPr altLang="en-US" sz="4400" lang="en-GB">
                <a:solidFill>
                  <a:srgbClr val="000000"/>
                </a:solidFill>
              </a:rPr>
              <a:t>ঁ</a:t>
            </a:r>
            <a:r>
              <a:rPr altLang="en-US" sz="4400" lang="en-GB">
                <a:solidFill>
                  <a:srgbClr val="000000"/>
                </a:solidFill>
              </a:rPr>
              <a:t>ধ</a:t>
            </a:r>
            <a:r>
              <a:rPr altLang="en-US" sz="4400" lang="en-GB">
                <a:solidFill>
                  <a:srgbClr val="000000"/>
                </a:solidFill>
              </a:rPr>
              <a:t>া</a:t>
            </a:r>
            <a:r>
              <a:rPr altLang="en-US" sz="4400" lang="en-GB">
                <a:solidFill>
                  <a:srgbClr val="000000"/>
                </a:solidFill>
              </a:rPr>
              <a:t>ল</a:t>
            </a:r>
            <a:r>
              <a:rPr altLang="en-US" sz="4400" lang="en-GB">
                <a:solidFill>
                  <a:srgbClr val="000000"/>
                </a:solidFill>
              </a:rPr>
              <a:t>ো</a:t>
            </a:r>
            <a:endParaRPr sz="4800" lang="en-GB">
              <a:solidFill>
                <a:srgbClr val="000000"/>
              </a:solidFill>
            </a:endParaRPr>
          </a:p>
          <a:p>
            <a:r>
              <a:rPr altLang="en-US" sz="4400" lang="en-GB">
                <a:solidFill>
                  <a:srgbClr val="000000"/>
                </a:solidFill>
              </a:rPr>
              <a:t>চ</a:t>
            </a:r>
            <a:r>
              <a:rPr altLang="en-US" sz="4400" lang="en-GB">
                <a:solidFill>
                  <a:srgbClr val="000000"/>
                </a:solidFill>
              </a:rPr>
              <a:t>ি</a:t>
            </a:r>
            <a:r>
              <a:rPr altLang="en-US" sz="4400" lang="en-GB">
                <a:solidFill>
                  <a:srgbClr val="000000"/>
                </a:solidFill>
              </a:rPr>
              <a:t>ত</a:t>
            </a:r>
            <a:r>
              <a:rPr altLang="en-US" sz="4400" lang="en-GB">
                <a:solidFill>
                  <a:srgbClr val="000000"/>
                </a:solidFill>
              </a:rPr>
              <a:t>ল</a:t>
            </a:r>
            <a:r>
              <a:rPr altLang="en-US" sz="4400" lang="en-US">
                <a:solidFill>
                  <a:srgbClr val="000000"/>
                </a:solidFill>
              </a:rPr>
              <a:t> </a:t>
            </a:r>
            <a:r>
              <a:rPr altLang="en-US" sz="4400" lang="en-GB">
                <a:solidFill>
                  <a:srgbClr val="000000"/>
                </a:solidFill>
              </a:rPr>
              <a:t>ম</a:t>
            </a:r>
            <a:r>
              <a:rPr altLang="en-US" sz="4400" lang="en-GB">
                <a:solidFill>
                  <a:srgbClr val="000000"/>
                </a:solidFill>
              </a:rPr>
              <a:t>া</a:t>
            </a:r>
            <a:r>
              <a:rPr altLang="en-US" sz="4400" lang="en-GB">
                <a:solidFill>
                  <a:srgbClr val="000000"/>
                </a:solidFill>
              </a:rPr>
              <a:t>ছ</a:t>
            </a:r>
            <a:r>
              <a:rPr altLang="en-US" sz="4400" lang="en-GB">
                <a:solidFill>
                  <a:srgbClr val="000000"/>
                </a:solidFill>
              </a:rPr>
              <a:t>ে</a:t>
            </a:r>
            <a:r>
              <a:rPr altLang="en-US" sz="4400" lang="en-GB">
                <a:solidFill>
                  <a:srgbClr val="000000"/>
                </a:solidFill>
              </a:rPr>
              <a:t>র</a:t>
            </a:r>
            <a:r>
              <a:rPr altLang="en-US" sz="4400" lang="en-US">
                <a:solidFill>
                  <a:srgbClr val="000000"/>
                </a:solidFill>
              </a:rPr>
              <a:t> </a:t>
            </a:r>
            <a:r>
              <a:rPr altLang="en-US" sz="4400" lang="en-GB">
                <a:solidFill>
                  <a:srgbClr val="000000"/>
                </a:solidFill>
              </a:rPr>
              <a:t>ছ</a:t>
            </a:r>
            <a:r>
              <a:rPr altLang="en-US" sz="4400" lang="en-GB">
                <a:solidFill>
                  <a:srgbClr val="000000"/>
                </a:solidFill>
              </a:rPr>
              <a:t>া</a:t>
            </a:r>
            <a:endParaRPr sz="4800" lang="en-GB">
              <a:solidFill>
                <a:srgbClr val="000000"/>
              </a:solidFill>
            </a:endParaRPr>
          </a:p>
          <a:p>
            <a:r>
              <a:rPr altLang="en-US" sz="4400" lang="en-GB">
                <a:solidFill>
                  <a:srgbClr val="000000"/>
                </a:solidFill>
              </a:rPr>
              <a:t>জ</a:t>
            </a:r>
            <a:r>
              <a:rPr altLang="en-US" sz="4400" lang="en-GB">
                <a:solidFill>
                  <a:srgbClr val="000000"/>
                </a:solidFill>
              </a:rPr>
              <a:t>ো</a:t>
            </a:r>
            <a:r>
              <a:rPr altLang="en-US" sz="4400" lang="en-GB">
                <a:solidFill>
                  <a:srgbClr val="000000"/>
                </a:solidFill>
              </a:rPr>
              <a:t>য়</a:t>
            </a:r>
            <a:r>
              <a:rPr altLang="en-US" sz="4400" lang="en-GB">
                <a:solidFill>
                  <a:srgbClr val="000000"/>
                </a:solidFill>
              </a:rPr>
              <a:t>া</a:t>
            </a:r>
            <a:r>
              <a:rPr altLang="en-US" sz="4400" lang="en-GB">
                <a:solidFill>
                  <a:srgbClr val="000000"/>
                </a:solidFill>
              </a:rPr>
              <a:t>ল</a:t>
            </a:r>
            <a:r>
              <a:rPr altLang="en-US" sz="4400" lang="en-US">
                <a:solidFill>
                  <a:srgbClr val="000000"/>
                </a:solidFill>
              </a:rPr>
              <a:t> </a:t>
            </a:r>
            <a:r>
              <a:rPr altLang="en-US" sz="4400" lang="en-GB">
                <a:solidFill>
                  <a:srgbClr val="000000"/>
                </a:solidFill>
              </a:rPr>
              <a:t>ক</a:t>
            </a:r>
            <a:r>
              <a:rPr altLang="en-US" sz="4400" lang="en-GB">
                <a:solidFill>
                  <a:srgbClr val="000000"/>
                </a:solidFill>
              </a:rPr>
              <a:t>া</a:t>
            </a:r>
            <a:r>
              <a:rPr altLang="en-US" sz="4400" lang="en-GB">
                <a:solidFill>
                  <a:srgbClr val="000000"/>
                </a:solidFill>
              </a:rPr>
              <a:t>ধ</a:t>
            </a:r>
            <a:r>
              <a:rPr altLang="en-US" sz="4400" lang="en-GB">
                <a:solidFill>
                  <a:srgbClr val="000000"/>
                </a:solidFill>
              </a:rPr>
              <a:t>ে</a:t>
            </a:r>
            <a:r>
              <a:rPr altLang="en-US" sz="4400" lang="en-US">
                <a:solidFill>
                  <a:srgbClr val="000000"/>
                </a:solidFill>
              </a:rPr>
              <a:t> </a:t>
            </a:r>
            <a:r>
              <a:rPr altLang="en-US" sz="4400" lang="en-GB">
                <a:solidFill>
                  <a:srgbClr val="000000"/>
                </a:solidFill>
              </a:rPr>
              <a:t>ব</a:t>
            </a:r>
            <a:r>
              <a:rPr altLang="en-US" sz="4400" lang="en-GB">
                <a:solidFill>
                  <a:srgbClr val="000000"/>
                </a:solidFill>
              </a:rPr>
              <a:t>ো</a:t>
            </a:r>
            <a:r>
              <a:rPr altLang="en-US" sz="4400" lang="en-GB">
                <a:solidFill>
                  <a:srgbClr val="000000"/>
                </a:solidFill>
              </a:rPr>
              <a:t>য়</a:t>
            </a:r>
            <a:r>
              <a:rPr altLang="en-US" sz="4400" lang="en-GB">
                <a:solidFill>
                  <a:srgbClr val="000000"/>
                </a:solidFill>
              </a:rPr>
              <a:t>া</a:t>
            </a:r>
            <a:r>
              <a:rPr altLang="en-US" sz="4400" lang="en-GB">
                <a:solidFill>
                  <a:srgbClr val="000000"/>
                </a:solidFill>
              </a:rPr>
              <a:t>ল</a:t>
            </a:r>
            <a:r>
              <a:rPr altLang="en-US" sz="4400" lang="en-US">
                <a:solidFill>
                  <a:srgbClr val="000000"/>
                </a:solidFill>
              </a:rPr>
              <a:t> </a:t>
            </a:r>
            <a:r>
              <a:rPr altLang="en-US" sz="4400" lang="en-GB">
                <a:solidFill>
                  <a:srgbClr val="000000"/>
                </a:solidFill>
              </a:rPr>
              <a:t>দ</a:t>
            </a:r>
            <a:r>
              <a:rPr altLang="en-US" sz="4400" lang="en-GB">
                <a:solidFill>
                  <a:srgbClr val="000000"/>
                </a:solidFill>
              </a:rPr>
              <a:t>ে</a:t>
            </a:r>
            <a:r>
              <a:rPr altLang="en-US" sz="4400" lang="en-GB">
                <a:solidFill>
                  <a:srgbClr val="000000"/>
                </a:solidFill>
              </a:rPr>
              <a:t>খ</a:t>
            </a:r>
            <a:r>
              <a:rPr altLang="en-US" sz="4400" lang="en-GB">
                <a:solidFill>
                  <a:srgbClr val="000000"/>
                </a:solidFill>
              </a:rPr>
              <a:t>ে</a:t>
            </a:r>
            <a:endParaRPr sz="4800" lang="en-GB">
              <a:solidFill>
                <a:srgbClr val="000000"/>
              </a:solidFill>
            </a:endParaRPr>
          </a:p>
          <a:p>
            <a:r>
              <a:rPr altLang="en-US" sz="4400" lang="en-GB">
                <a:solidFill>
                  <a:srgbClr val="000000"/>
                </a:solidFill>
              </a:rPr>
              <a:t>শ</a:t>
            </a:r>
            <a:r>
              <a:rPr altLang="en-US" sz="4400" lang="en-GB">
                <a:solidFill>
                  <a:srgbClr val="000000"/>
                </a:solidFill>
              </a:rPr>
              <a:t>ি</a:t>
            </a:r>
            <a:r>
              <a:rPr altLang="en-US" sz="4400" lang="en-GB">
                <a:solidFill>
                  <a:srgbClr val="000000"/>
                </a:solidFill>
              </a:rPr>
              <a:t>উ</a:t>
            </a:r>
            <a:r>
              <a:rPr altLang="en-US" sz="4400" lang="en-GB">
                <a:solidFill>
                  <a:srgbClr val="000000"/>
                </a:solidFill>
              </a:rPr>
              <a:t>র</a:t>
            </a:r>
            <a:r>
              <a:rPr altLang="en-US" sz="4400" lang="en-GB">
                <a:solidFill>
                  <a:srgbClr val="000000"/>
                </a:solidFill>
              </a:rPr>
              <a:t>ে</a:t>
            </a:r>
            <a:r>
              <a:rPr altLang="en-US" sz="4400" lang="en-US">
                <a:solidFill>
                  <a:srgbClr val="000000"/>
                </a:solidFill>
              </a:rPr>
              <a:t> </a:t>
            </a:r>
            <a:r>
              <a:rPr altLang="en-US" sz="4400" lang="en-GB">
                <a:solidFill>
                  <a:srgbClr val="000000"/>
                </a:solidFill>
              </a:rPr>
              <a:t>ও</a:t>
            </a:r>
            <a:r>
              <a:rPr altLang="en-US" sz="4400" lang="en-GB">
                <a:solidFill>
                  <a:srgbClr val="000000"/>
                </a:solidFill>
              </a:rPr>
              <a:t>ঠ</a:t>
            </a:r>
            <a:r>
              <a:rPr altLang="en-US" sz="4400" lang="en-GB">
                <a:solidFill>
                  <a:srgbClr val="000000"/>
                </a:solidFill>
              </a:rPr>
              <a:t>ে</a:t>
            </a:r>
            <a:r>
              <a:rPr altLang="en-US" sz="4400" lang="en-US">
                <a:solidFill>
                  <a:srgbClr val="000000"/>
                </a:solidFill>
              </a:rPr>
              <a:t> </a:t>
            </a:r>
            <a:r>
              <a:rPr altLang="en-US" sz="4400" lang="en-GB">
                <a:solidFill>
                  <a:srgbClr val="000000"/>
                </a:solidFill>
              </a:rPr>
              <a:t>গ</a:t>
            </a:r>
            <a:r>
              <a:rPr altLang="en-US" sz="4400" lang="en-GB">
                <a:solidFill>
                  <a:srgbClr val="000000"/>
                </a:solidFill>
              </a:rPr>
              <a:t>া</a:t>
            </a:r>
            <a:r>
              <a:rPr altLang="en-US" sz="4400" lang="en-GB">
                <a:solidFill>
                  <a:srgbClr val="000000"/>
                </a:solidFill>
              </a:rPr>
              <a:t>।</a:t>
            </a:r>
            <a:endParaRPr sz="4800" lang="en-GB">
              <a:solidFill>
                <a:srgbClr val="000000"/>
              </a:solidFill>
            </a:endParaRPr>
          </a:p>
          <a:p>
            <a:r>
              <a:rPr altLang="en-US" sz="4400" lang="en-GB">
                <a:solidFill>
                  <a:srgbClr val="000000"/>
                </a:solidFill>
              </a:rPr>
              <a:t>চ</a:t>
            </a:r>
            <a:r>
              <a:rPr altLang="en-US" sz="4400" lang="en-GB">
                <a:solidFill>
                  <a:srgbClr val="000000"/>
                </a:solidFill>
              </a:rPr>
              <a:t>া</a:t>
            </a:r>
            <a:r>
              <a:rPr altLang="en-US" sz="4400" lang="en-GB">
                <a:solidFill>
                  <a:srgbClr val="000000"/>
                </a:solidFill>
              </a:rPr>
              <a:t>ল</a:t>
            </a:r>
            <a:r>
              <a:rPr altLang="en-US" sz="4400" lang="en-GB">
                <a:solidFill>
                  <a:srgbClr val="000000"/>
                </a:solidFill>
              </a:rPr>
              <a:t>া</a:t>
            </a:r>
            <a:r>
              <a:rPr altLang="en-US" sz="4400" lang="en-GB">
                <a:solidFill>
                  <a:srgbClr val="000000"/>
                </a:solidFill>
              </a:rPr>
              <a:t>য়</a:t>
            </a:r>
            <a:r>
              <a:rPr altLang="en-US" sz="4400" lang="en-US">
                <a:solidFill>
                  <a:srgbClr val="000000"/>
                </a:solidFill>
              </a:rPr>
              <a:t> </a:t>
            </a:r>
            <a:r>
              <a:rPr altLang="en-US" sz="4400" lang="en-GB">
                <a:solidFill>
                  <a:srgbClr val="000000"/>
                </a:solidFill>
              </a:rPr>
              <a:t>ড</a:t>
            </a:r>
            <a:r>
              <a:rPr altLang="en-US" sz="4400" lang="en-GB">
                <a:solidFill>
                  <a:srgbClr val="000000"/>
                </a:solidFill>
              </a:rPr>
              <a:t>ি</a:t>
            </a:r>
            <a:r>
              <a:rPr altLang="en-US" sz="4400" lang="en-GB">
                <a:solidFill>
                  <a:srgbClr val="000000"/>
                </a:solidFill>
              </a:rPr>
              <a:t>ঙ</a:t>
            </a:r>
            <a:r>
              <a:rPr altLang="en-US" sz="4400" lang="en-GB">
                <a:solidFill>
                  <a:srgbClr val="000000"/>
                </a:solidFill>
              </a:rPr>
              <a:t>ি</a:t>
            </a:r>
            <a:r>
              <a:rPr altLang="en-US" sz="4400" lang="en-US">
                <a:solidFill>
                  <a:srgbClr val="000000"/>
                </a:solidFill>
              </a:rPr>
              <a:t> </a:t>
            </a:r>
            <a:r>
              <a:rPr altLang="en-US" sz="4400" lang="en-GB">
                <a:solidFill>
                  <a:srgbClr val="000000"/>
                </a:solidFill>
              </a:rPr>
              <a:t>ম</a:t>
            </a:r>
            <a:r>
              <a:rPr altLang="en-US" sz="4400" lang="en-GB">
                <a:solidFill>
                  <a:srgbClr val="000000"/>
                </a:solidFill>
              </a:rPr>
              <a:t>া</a:t>
            </a:r>
            <a:r>
              <a:rPr altLang="en-US" sz="4400" lang="en-GB">
                <a:solidFill>
                  <a:srgbClr val="000000"/>
                </a:solidFill>
              </a:rPr>
              <a:t>গ</a:t>
            </a:r>
            <a:r>
              <a:rPr altLang="en-US" sz="4400" lang="en-GB">
                <a:solidFill>
                  <a:srgbClr val="000000"/>
                </a:solidFill>
              </a:rPr>
              <a:t>ু</a:t>
            </a:r>
            <a:r>
              <a:rPr altLang="en-US" sz="4400" lang="en-GB">
                <a:solidFill>
                  <a:srgbClr val="000000"/>
                </a:solidFill>
              </a:rPr>
              <a:t>র</a:t>
            </a:r>
            <a:r>
              <a:rPr altLang="en-US" sz="4400" lang="en-US">
                <a:solidFill>
                  <a:srgbClr val="000000"/>
                </a:solidFill>
              </a:rPr>
              <a:t> </a:t>
            </a:r>
            <a:r>
              <a:rPr altLang="en-US" sz="4400" lang="en-GB">
                <a:solidFill>
                  <a:srgbClr val="000000"/>
                </a:solidFill>
              </a:rPr>
              <a:t>শ</a:t>
            </a:r>
            <a:r>
              <a:rPr altLang="en-US" sz="4400" lang="en-GB">
                <a:solidFill>
                  <a:srgbClr val="000000"/>
                </a:solidFill>
              </a:rPr>
              <a:t>ি</a:t>
            </a:r>
            <a:r>
              <a:rPr altLang="en-US" sz="4400" lang="en-GB">
                <a:solidFill>
                  <a:srgbClr val="000000"/>
                </a:solidFill>
              </a:rPr>
              <a:t>ঙ</a:t>
            </a:r>
            <a:r>
              <a:rPr altLang="en-US" sz="4400" lang="en-GB">
                <a:solidFill>
                  <a:srgbClr val="000000"/>
                </a:solidFill>
              </a:rPr>
              <a:t>ি</a:t>
            </a:r>
            <a:endParaRPr sz="4800" lang="en-GB">
              <a:solidFill>
                <a:srgbClr val="000000"/>
              </a:solidFill>
            </a:endParaRPr>
          </a:p>
          <a:p>
            <a:r>
              <a:rPr altLang="en-US" sz="4400" lang="en-GB">
                <a:solidFill>
                  <a:srgbClr val="000000"/>
                </a:solidFill>
              </a:rPr>
              <a:t>ব</a:t>
            </a:r>
            <a:r>
              <a:rPr altLang="en-US" sz="4400" lang="en-GB">
                <a:solidFill>
                  <a:srgbClr val="000000"/>
                </a:solidFill>
              </a:rPr>
              <a:t>া</a:t>
            </a:r>
            <a:r>
              <a:rPr altLang="en-US" sz="4400" lang="en-GB">
                <a:solidFill>
                  <a:srgbClr val="000000"/>
                </a:solidFill>
              </a:rPr>
              <a:t>গ</a:t>
            </a:r>
            <a:r>
              <a:rPr altLang="en-US" sz="4400" lang="en-GB">
                <a:solidFill>
                  <a:srgbClr val="000000"/>
                </a:solidFill>
              </a:rPr>
              <a:t>ি</a:t>
            </a:r>
            <a:r>
              <a:rPr altLang="en-US" sz="4400" lang="en-GB">
                <a:solidFill>
                  <a:srgbClr val="000000"/>
                </a:solidFill>
              </a:rPr>
              <a:t>য়</a:t>
            </a:r>
            <a:r>
              <a:rPr altLang="en-US" sz="4400" lang="en-GB">
                <a:solidFill>
                  <a:srgbClr val="000000"/>
                </a:solidFill>
              </a:rPr>
              <a:t>ে</a:t>
            </a:r>
            <a:r>
              <a:rPr altLang="en-US" sz="4400" lang="en-US">
                <a:solidFill>
                  <a:srgbClr val="000000"/>
                </a:solidFill>
              </a:rPr>
              <a:t> </a:t>
            </a:r>
            <a:r>
              <a:rPr altLang="en-US" sz="4400" lang="en-GB">
                <a:solidFill>
                  <a:srgbClr val="000000"/>
                </a:solidFill>
              </a:rPr>
              <a:t>ধ</a:t>
            </a:r>
            <a:r>
              <a:rPr altLang="en-US" sz="4400" lang="en-GB">
                <a:solidFill>
                  <a:srgbClr val="000000"/>
                </a:solidFill>
              </a:rPr>
              <a:t>র</a:t>
            </a:r>
            <a:r>
              <a:rPr altLang="en-US" sz="4400" lang="en-GB">
                <a:solidFill>
                  <a:srgbClr val="000000"/>
                </a:solidFill>
              </a:rPr>
              <a:t>ে</a:t>
            </a:r>
            <a:r>
              <a:rPr altLang="en-US" sz="4400" lang="en-US">
                <a:solidFill>
                  <a:srgbClr val="000000"/>
                </a:solidFill>
              </a:rPr>
              <a:t> </a:t>
            </a:r>
            <a:r>
              <a:rPr altLang="en-US" sz="4400" lang="en-GB">
                <a:solidFill>
                  <a:srgbClr val="000000"/>
                </a:solidFill>
              </a:rPr>
              <a:t>দ</a:t>
            </a:r>
            <a:r>
              <a:rPr altLang="en-US" sz="4400" lang="en-GB">
                <a:solidFill>
                  <a:srgbClr val="000000"/>
                </a:solidFill>
              </a:rPr>
              <a:t>া</a:t>
            </a:r>
            <a:r>
              <a:rPr altLang="en-US" sz="4400" lang="en-GB">
                <a:solidFill>
                  <a:srgbClr val="000000"/>
                </a:solidFill>
              </a:rPr>
              <a:t>ঁ</a:t>
            </a:r>
            <a:r>
              <a:rPr altLang="en-US" sz="4400" lang="en-GB">
                <a:solidFill>
                  <a:srgbClr val="000000"/>
                </a:solidFill>
              </a:rPr>
              <a:t>ড়</a:t>
            </a:r>
            <a:endParaRPr sz="4800" lang="en-GB">
              <a:solidFill>
                <a:srgbClr val="000000"/>
              </a:solidFill>
            </a:endParaRPr>
          </a:p>
          <a:p>
            <a:r>
              <a:rPr altLang="en-US" sz="4400" lang="en-GB">
                <a:solidFill>
                  <a:srgbClr val="000000"/>
                </a:solidFill>
              </a:rPr>
              <a:t>ক</a:t>
            </a:r>
            <a:r>
              <a:rPr altLang="en-US" sz="4400" lang="en-GB">
                <a:solidFill>
                  <a:srgbClr val="000000"/>
                </a:solidFill>
              </a:rPr>
              <a:t>ৈ</a:t>
            </a:r>
            <a:r>
              <a:rPr altLang="en-US" sz="4400" lang="en-US">
                <a:solidFill>
                  <a:srgbClr val="000000"/>
                </a:solidFill>
              </a:rPr>
              <a:t> </a:t>
            </a:r>
            <a:r>
              <a:rPr altLang="en-US" sz="4400" lang="en-GB">
                <a:solidFill>
                  <a:srgbClr val="000000"/>
                </a:solidFill>
              </a:rPr>
              <a:t>ম</a:t>
            </a:r>
            <a:r>
              <a:rPr altLang="en-US" sz="4400" lang="en-GB">
                <a:solidFill>
                  <a:srgbClr val="000000"/>
                </a:solidFill>
              </a:rPr>
              <a:t>া</a:t>
            </a:r>
            <a:r>
              <a:rPr altLang="en-US" sz="4400" lang="en-GB">
                <a:solidFill>
                  <a:srgbClr val="000000"/>
                </a:solidFill>
              </a:rPr>
              <a:t>ছ</a:t>
            </a:r>
            <a:r>
              <a:rPr altLang="en-US" sz="4400" lang="en-GB">
                <a:solidFill>
                  <a:srgbClr val="000000"/>
                </a:solidFill>
              </a:rPr>
              <a:t>ে</a:t>
            </a:r>
            <a:r>
              <a:rPr altLang="en-US" sz="4400" lang="en-GB">
                <a:solidFill>
                  <a:srgbClr val="000000"/>
                </a:solidFill>
              </a:rPr>
              <a:t>ত</a:t>
            </a:r>
            <a:r>
              <a:rPr altLang="en-US" sz="4400" lang="en-GB">
                <a:solidFill>
                  <a:srgbClr val="000000"/>
                </a:solidFill>
              </a:rPr>
              <a:t>ে</a:t>
            </a:r>
            <a:r>
              <a:rPr altLang="en-US" sz="4400" lang="en-US">
                <a:solidFill>
                  <a:srgbClr val="000000"/>
                </a:solidFill>
              </a:rPr>
              <a:t> </a:t>
            </a:r>
            <a:r>
              <a:rPr altLang="en-US" sz="4400" lang="en-GB">
                <a:solidFill>
                  <a:srgbClr val="000000"/>
                </a:solidFill>
              </a:rPr>
              <a:t>ব</a:t>
            </a:r>
            <a:r>
              <a:rPr altLang="en-US" sz="4400" lang="en-GB">
                <a:solidFill>
                  <a:srgbClr val="000000"/>
                </a:solidFill>
              </a:rPr>
              <a:t>ই</a:t>
            </a:r>
            <a:r>
              <a:rPr altLang="en-US" sz="4400" lang="en-US">
                <a:solidFill>
                  <a:srgbClr val="000000"/>
                </a:solidFill>
              </a:rPr>
              <a:t> </a:t>
            </a:r>
            <a:r>
              <a:rPr altLang="en-US" sz="4400" lang="en-GB">
                <a:solidFill>
                  <a:srgbClr val="000000"/>
                </a:solidFill>
              </a:rPr>
              <a:t>খ</a:t>
            </a:r>
            <a:r>
              <a:rPr altLang="en-US" sz="4400" lang="en-GB">
                <a:solidFill>
                  <a:srgbClr val="000000"/>
                </a:solidFill>
              </a:rPr>
              <a:t>ু</a:t>
            </a:r>
            <a:r>
              <a:rPr altLang="en-US" sz="4400" lang="en-GB">
                <a:solidFill>
                  <a:srgbClr val="000000"/>
                </a:solidFill>
              </a:rPr>
              <a:t>ল</a:t>
            </a:r>
            <a:r>
              <a:rPr altLang="en-US" sz="4400" lang="en-GB">
                <a:solidFill>
                  <a:srgbClr val="000000"/>
                </a:solidFill>
              </a:rPr>
              <a:t>ে</a:t>
            </a:r>
            <a:r>
              <a:rPr altLang="en-US" sz="4400" lang="en-GB">
                <a:solidFill>
                  <a:srgbClr val="000000"/>
                </a:solidFill>
              </a:rPr>
              <a:t>ছ</a:t>
            </a:r>
            <a:r>
              <a:rPr altLang="en-US" sz="4400" lang="en-GB">
                <a:solidFill>
                  <a:srgbClr val="000000"/>
                </a:solidFill>
              </a:rPr>
              <a:t>ে</a:t>
            </a:r>
            <a:endParaRPr sz="4800" lang="en-GB">
              <a:solidFill>
                <a:srgbClr val="000000"/>
              </a:solidFill>
            </a:endParaRPr>
          </a:p>
          <a:p>
            <a:r>
              <a:rPr altLang="en-US" sz="4400" lang="en-GB">
                <a:solidFill>
                  <a:srgbClr val="000000"/>
                </a:solidFill>
              </a:rPr>
              <a:t>প</a:t>
            </a:r>
            <a:r>
              <a:rPr altLang="en-US" sz="4400" lang="en-GB">
                <a:solidFill>
                  <a:srgbClr val="000000"/>
                </a:solidFill>
              </a:rPr>
              <a:t>ড়</a:t>
            </a:r>
            <a:r>
              <a:rPr altLang="en-US" sz="4400" lang="en-GB">
                <a:solidFill>
                  <a:srgbClr val="000000"/>
                </a:solidFill>
              </a:rPr>
              <a:t>া</a:t>
            </a:r>
            <a:r>
              <a:rPr altLang="en-US" sz="4400" lang="en-GB">
                <a:solidFill>
                  <a:srgbClr val="000000"/>
                </a:solidFill>
              </a:rPr>
              <a:t>র</a:t>
            </a:r>
            <a:r>
              <a:rPr altLang="en-US" sz="4400" lang="en-US">
                <a:solidFill>
                  <a:srgbClr val="000000"/>
                </a:solidFill>
              </a:rPr>
              <a:t> </a:t>
            </a:r>
            <a:r>
              <a:rPr altLang="en-US" sz="4400" lang="en-GB">
                <a:solidFill>
                  <a:srgbClr val="000000"/>
                </a:solidFill>
              </a:rPr>
              <a:t>ক</a:t>
            </a:r>
            <a:r>
              <a:rPr altLang="en-US" sz="4400" lang="en-GB">
                <a:solidFill>
                  <a:srgbClr val="000000"/>
                </a:solidFill>
              </a:rPr>
              <a:t>ত</a:t>
            </a:r>
            <a:r>
              <a:rPr altLang="en-US" sz="4400" lang="en-US">
                <a:solidFill>
                  <a:srgbClr val="000000"/>
                </a:solidFill>
              </a:rPr>
              <a:t> </a:t>
            </a:r>
            <a:r>
              <a:rPr altLang="en-US" sz="4400" lang="en-GB">
                <a:solidFill>
                  <a:srgbClr val="000000"/>
                </a:solidFill>
              </a:rPr>
              <a:t>চ</a:t>
            </a:r>
            <a:r>
              <a:rPr altLang="en-US" sz="4400" lang="en-GB">
                <a:solidFill>
                  <a:srgbClr val="000000"/>
                </a:solidFill>
              </a:rPr>
              <a:t>া</a:t>
            </a:r>
            <a:r>
              <a:rPr altLang="en-US" sz="4400" lang="en-GB">
                <a:solidFill>
                  <a:srgbClr val="000000"/>
                </a:solidFill>
              </a:rPr>
              <a:t>ড়</a:t>
            </a:r>
            <a:r>
              <a:rPr altLang="en-US" sz="4400" lang="en-GB">
                <a:solidFill>
                  <a:srgbClr val="000000"/>
                </a:solidFill>
              </a:rPr>
              <a:t>।</a:t>
            </a:r>
            <a:endParaRPr sz="4800" lang="en-GB">
              <a:solidFill>
                <a:srgbClr val="000000"/>
              </a:solidFill>
            </a:endParaRPr>
          </a:p>
          <a:p>
            <a:endParaRPr sz="2800"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2000">
        <p:blinds dir="ver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8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922" name="矩形 70"/>
          <p:cNvSpPr/>
          <p:nvPr/>
        </p:nvSpPr>
        <p:spPr>
          <a:xfrm>
            <a:off x="17961936" y="607033"/>
            <a:ext cx="304799" cy="828221"/>
          </a:xfrm>
          <a:prstGeom prst="rect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HK"/>
          </a:p>
        </p:txBody>
      </p:sp>
      <p:sp>
        <p:nvSpPr>
          <p:cNvPr id="1049923" name="矩形 71"/>
          <p:cNvSpPr/>
          <p:nvPr/>
        </p:nvSpPr>
        <p:spPr>
          <a:xfrm>
            <a:off x="17831306" y="607033"/>
            <a:ext cx="79828" cy="828221"/>
          </a:xfrm>
          <a:prstGeom prst="rect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HK"/>
          </a:p>
        </p:txBody>
      </p:sp>
      <p:sp>
        <p:nvSpPr>
          <p:cNvPr id="1049924" name="object 3"/>
          <p:cNvSpPr txBox="1">
            <a:spLocks noChangeArrowheads="1"/>
          </p:cNvSpPr>
          <p:nvPr/>
        </p:nvSpPr>
        <p:spPr bwMode="auto">
          <a:xfrm>
            <a:off x="767351" y="9451803"/>
            <a:ext cx="5283200" cy="1193800"/>
          </a:xfrm>
          <a:prstGeom prst="rect"/>
          <a:noFill/>
          <a:ln>
            <a:noFill/>
          </a:ln>
        </p:spPr>
        <p:txBody>
          <a:bodyPr bIns="0" lIns="0" rIns="0" tIns="0">
            <a:spAutoFit/>
          </a:bodyPr>
          <a:lstStyle>
            <a:lvl1pPr marL="63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indent="-285750" marL="7429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indent="-228600" marL="1143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indent="-228600" marL="1600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indent="-228600" marL="2057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eaLnBrk="0" fontAlgn="base" hangingPunct="0" indent="-228600" marL="251460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eaLnBrk="0" fontAlgn="base" hangingPunct="0" indent="-228600" marL="297180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eaLnBrk="0" fontAlgn="base" hangingPunct="0" indent="-228600" marL="342900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eaLnBrk="0" fontAlgn="base" hangingPunct="0" indent="-228600" marL="388620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altLang="en-US" dirty="0" sz="4000" lang="zh-CN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Add  your title here
</a:t>
            </a:r>
            <a:endParaRPr altLang="zh-CN" dirty="0" sz="4000" lang="en-US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9925" name="直角三角形 36"/>
          <p:cNvSpPr/>
          <p:nvPr/>
        </p:nvSpPr>
        <p:spPr>
          <a:xfrm flipH="1">
            <a:off x="10978545" y="2966591"/>
            <a:ext cx="2047008" cy="1791661"/>
          </a:xfrm>
          <a:prstGeom prst="rtTriangle"/>
          <a:solidFill>
            <a:srgbClr val="F178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9926" name="平行四边形 37"/>
          <p:cNvSpPr/>
          <p:nvPr/>
        </p:nvSpPr>
        <p:spPr>
          <a:xfrm>
            <a:off x="-2286000" y="2863850"/>
            <a:ext cx="28879800" cy="7418277"/>
          </a:xfrm>
          <a:prstGeom prst="parallelogram">
            <a:avLst>
              <a:gd name="adj" fmla="val 111839"/>
            </a:avLst>
          </a:prstGeom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grpSp>
        <p:nvGrpSpPr>
          <p:cNvPr id="183" name="组合 3"/>
          <p:cNvGrpSpPr/>
          <p:nvPr/>
        </p:nvGrpSpPr>
        <p:grpSpPr>
          <a:xfrm>
            <a:off x="4062724" y="3585924"/>
            <a:ext cx="15344160" cy="6416311"/>
            <a:chOff x="11517517" y="5270056"/>
            <a:chExt cx="4713082" cy="2296506"/>
          </a:xfrm>
        </p:grpSpPr>
        <p:grpSp>
          <p:nvGrpSpPr>
            <p:cNvPr id="184" name="组合 96"/>
            <p:cNvGrpSpPr/>
            <p:nvPr/>
          </p:nvGrpSpPr>
          <p:grpSpPr>
            <a:xfrm rot="5400000">
              <a:off x="12725805" y="4061768"/>
              <a:ext cx="2296506" cy="4713082"/>
              <a:chOff x="4862722" y="943200"/>
              <a:chExt cx="2465080" cy="4974203"/>
            </a:xfrm>
          </p:grpSpPr>
          <p:grpSp>
            <p:nvGrpSpPr>
              <p:cNvPr id="185" name="组合 97"/>
              <p:cNvGrpSpPr/>
              <p:nvPr/>
            </p:nvGrpSpPr>
            <p:grpSpPr>
              <a:xfrm>
                <a:off x="4862722" y="943200"/>
                <a:ext cx="2465080" cy="4974203"/>
                <a:chOff x="4862722" y="943200"/>
                <a:chExt cx="2465080" cy="4974203"/>
              </a:xfrm>
              <a:effectLst>
                <a:outerShdw algn="ctr" blurRad="203200" dir="2700000" dist="101600" rotWithShape="0">
                  <a:schemeClr val="tx1">
                    <a:alpha val="40000"/>
                  </a:schemeClr>
                </a:outerShdw>
              </a:effectLst>
            </p:grpSpPr>
            <p:grpSp>
              <p:nvGrpSpPr>
                <p:cNvPr id="186" name="组合 107"/>
                <p:cNvGrpSpPr/>
                <p:nvPr/>
              </p:nvGrpSpPr>
              <p:grpSpPr>
                <a:xfrm>
                  <a:off x="7282083" y="1812626"/>
                  <a:ext cx="45719" cy="310161"/>
                  <a:chOff x="8020452" y="2062264"/>
                  <a:chExt cx="150782" cy="787940"/>
                </a:xfrm>
              </p:grpSpPr>
              <p:sp>
                <p:nvSpPr>
                  <p:cNvPr id="1049927" name="圆角矩形 126"/>
                  <p:cNvSpPr/>
                  <p:nvPr/>
                </p:nvSpPr>
                <p:spPr>
                  <a:xfrm>
                    <a:off x="8025319" y="2062264"/>
                    <a:ext cx="145915" cy="787940"/>
                  </a:xfrm>
                  <a:prstGeom prst="roundRect"/>
                  <a:solidFill>
                    <a:srgbClr val="0D0D0D"/>
                  </a:solidFill>
                  <a:ln>
                    <a:noFill/>
                  </a:ln>
                  <a:scene3d>
                    <a:camera prst="orthographicFront"/>
                    <a:lightRig dir="t" rig="harsh"/>
                  </a:scene3d>
                  <a:sp3d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 rtlCol="0"/>
                  <a:p>
                    <a:pPr algn="ctr"/>
                    <a:endParaRPr altLang="en-US" lang="zh-CN"/>
                  </a:p>
                </p:txBody>
              </p:sp>
              <p:sp>
                <p:nvSpPr>
                  <p:cNvPr id="1049928" name="圆角矩形 127"/>
                  <p:cNvSpPr/>
                  <p:nvPr/>
                </p:nvSpPr>
                <p:spPr>
                  <a:xfrm>
                    <a:off x="8020452" y="2062264"/>
                    <a:ext cx="145915" cy="787940"/>
                  </a:xfrm>
                  <a:prstGeom prst="roundRect">
                    <a:avLst>
                      <a:gd name="adj" fmla="val 7335"/>
                    </a:avLst>
                  </a:prstGeom>
                  <a:gradFill flip="none" rotWithShape="1">
                    <a:gsLst>
                      <a:gs pos="96000">
                        <a:srgbClr val="FFFFFF">
                          <a:alpha val="0"/>
                        </a:srgbClr>
                      </a:gs>
                      <a:gs pos="100000">
                        <a:srgbClr val="FFFFFF">
                          <a:alpha val="30000"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 rtlCol="0"/>
                  <a:p>
                    <a:pPr algn="ctr"/>
                    <a:endParaRPr altLang="en-US" lang="zh-CN"/>
                  </a:p>
                </p:txBody>
              </p:sp>
            </p:grpSp>
            <p:grpSp>
              <p:nvGrpSpPr>
                <p:cNvPr id="187" name="组合 108"/>
                <p:cNvGrpSpPr/>
                <p:nvPr/>
              </p:nvGrpSpPr>
              <p:grpSpPr>
                <a:xfrm>
                  <a:off x="4862722" y="2122787"/>
                  <a:ext cx="45719" cy="239059"/>
                  <a:chOff x="8020452" y="2062264"/>
                  <a:chExt cx="150782" cy="787940"/>
                </a:xfrm>
              </p:grpSpPr>
              <p:sp>
                <p:nvSpPr>
                  <p:cNvPr id="1049929" name="圆角矩形 124"/>
                  <p:cNvSpPr/>
                  <p:nvPr/>
                </p:nvSpPr>
                <p:spPr>
                  <a:xfrm>
                    <a:off x="8025319" y="2062264"/>
                    <a:ext cx="145915" cy="787940"/>
                  </a:xfrm>
                  <a:prstGeom prst="roundRect"/>
                  <a:solidFill>
                    <a:srgbClr val="0D0D0D"/>
                  </a:solidFill>
                  <a:ln>
                    <a:noFill/>
                  </a:ln>
                  <a:scene3d>
                    <a:camera prst="orthographicFront"/>
                    <a:lightRig dir="t" rig="harsh"/>
                  </a:scene3d>
                  <a:sp3d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 rtlCol="0"/>
                  <a:p>
                    <a:pPr algn="ctr"/>
                    <a:endParaRPr altLang="en-US" lang="zh-CN"/>
                  </a:p>
                </p:txBody>
              </p:sp>
              <p:sp>
                <p:nvSpPr>
                  <p:cNvPr id="1049930" name="圆角矩形 125"/>
                  <p:cNvSpPr/>
                  <p:nvPr/>
                </p:nvSpPr>
                <p:spPr>
                  <a:xfrm>
                    <a:off x="8020452" y="2062264"/>
                    <a:ext cx="145915" cy="787940"/>
                  </a:xfrm>
                  <a:prstGeom prst="roundRect">
                    <a:avLst>
                      <a:gd name="adj" fmla="val 7335"/>
                    </a:avLst>
                  </a:prstGeom>
                  <a:gradFill flip="none" rotWithShape="1">
                    <a:gsLst>
                      <a:gs pos="96000">
                        <a:srgbClr val="FFFFFF">
                          <a:alpha val="0"/>
                        </a:srgbClr>
                      </a:gs>
                      <a:gs pos="100000">
                        <a:srgbClr val="FFFFFF">
                          <a:alpha val="30000"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 rtlCol="0"/>
                  <a:p>
                    <a:pPr algn="ctr"/>
                    <a:endParaRPr altLang="en-US" lang="zh-CN"/>
                  </a:p>
                </p:txBody>
              </p:sp>
            </p:grpSp>
            <p:grpSp>
              <p:nvGrpSpPr>
                <p:cNvPr id="188" name="组合 109"/>
                <p:cNvGrpSpPr/>
                <p:nvPr/>
              </p:nvGrpSpPr>
              <p:grpSpPr>
                <a:xfrm>
                  <a:off x="4862722" y="1812626"/>
                  <a:ext cx="45719" cy="239059"/>
                  <a:chOff x="8020452" y="2062264"/>
                  <a:chExt cx="150782" cy="787940"/>
                </a:xfrm>
              </p:grpSpPr>
              <p:sp>
                <p:nvSpPr>
                  <p:cNvPr id="1049931" name="圆角矩形 122"/>
                  <p:cNvSpPr/>
                  <p:nvPr/>
                </p:nvSpPr>
                <p:spPr>
                  <a:xfrm>
                    <a:off x="8025319" y="2062264"/>
                    <a:ext cx="145915" cy="787940"/>
                  </a:xfrm>
                  <a:prstGeom prst="roundRect"/>
                  <a:solidFill>
                    <a:srgbClr val="0D0D0D"/>
                  </a:solidFill>
                  <a:ln>
                    <a:noFill/>
                  </a:ln>
                  <a:scene3d>
                    <a:camera prst="orthographicFront"/>
                    <a:lightRig dir="t" rig="harsh"/>
                  </a:scene3d>
                  <a:sp3d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 rtlCol="0"/>
                  <a:p>
                    <a:pPr algn="ctr"/>
                    <a:endParaRPr altLang="en-US" lang="zh-CN"/>
                  </a:p>
                </p:txBody>
              </p:sp>
              <p:sp>
                <p:nvSpPr>
                  <p:cNvPr id="1049932" name="圆角矩形 123"/>
                  <p:cNvSpPr/>
                  <p:nvPr/>
                </p:nvSpPr>
                <p:spPr>
                  <a:xfrm>
                    <a:off x="8020452" y="2062264"/>
                    <a:ext cx="145915" cy="787940"/>
                  </a:xfrm>
                  <a:prstGeom prst="roundRect">
                    <a:avLst>
                      <a:gd name="adj" fmla="val 7335"/>
                    </a:avLst>
                  </a:prstGeom>
                  <a:gradFill flip="none" rotWithShape="1">
                    <a:gsLst>
                      <a:gs pos="96000">
                        <a:srgbClr val="FFFFFF">
                          <a:alpha val="0"/>
                        </a:srgbClr>
                      </a:gs>
                      <a:gs pos="100000">
                        <a:srgbClr val="FFFFFF">
                          <a:alpha val="30000"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 rtlCol="0"/>
                  <a:p>
                    <a:pPr algn="ctr"/>
                    <a:endParaRPr altLang="en-US" lang="zh-CN"/>
                  </a:p>
                </p:txBody>
              </p:sp>
            </p:grpSp>
            <p:grpSp>
              <p:nvGrpSpPr>
                <p:cNvPr id="189" name="组合 110"/>
                <p:cNvGrpSpPr/>
                <p:nvPr/>
              </p:nvGrpSpPr>
              <p:grpSpPr>
                <a:xfrm>
                  <a:off x="4862722" y="1543685"/>
                  <a:ext cx="45719" cy="117603"/>
                  <a:chOff x="8020452" y="2062264"/>
                  <a:chExt cx="150782" cy="787940"/>
                </a:xfrm>
              </p:grpSpPr>
              <p:sp>
                <p:nvSpPr>
                  <p:cNvPr id="1049933" name="圆角矩形 120"/>
                  <p:cNvSpPr/>
                  <p:nvPr/>
                </p:nvSpPr>
                <p:spPr>
                  <a:xfrm>
                    <a:off x="8025319" y="2062264"/>
                    <a:ext cx="145915" cy="787940"/>
                  </a:xfrm>
                  <a:prstGeom prst="roundRect"/>
                  <a:solidFill>
                    <a:srgbClr val="0D0D0D"/>
                  </a:solidFill>
                  <a:ln>
                    <a:noFill/>
                  </a:ln>
                  <a:scene3d>
                    <a:camera prst="orthographicFront"/>
                    <a:lightRig dir="t" rig="harsh"/>
                  </a:scene3d>
                  <a:sp3d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 rtlCol="0"/>
                  <a:p>
                    <a:pPr algn="ctr"/>
                    <a:endParaRPr altLang="en-US" lang="zh-CN"/>
                  </a:p>
                </p:txBody>
              </p:sp>
              <p:sp>
                <p:nvSpPr>
                  <p:cNvPr id="1049934" name="圆角矩形 121"/>
                  <p:cNvSpPr/>
                  <p:nvPr/>
                </p:nvSpPr>
                <p:spPr>
                  <a:xfrm>
                    <a:off x="8020452" y="2062264"/>
                    <a:ext cx="145915" cy="787940"/>
                  </a:xfrm>
                  <a:prstGeom prst="roundRect">
                    <a:avLst>
                      <a:gd name="adj" fmla="val 7335"/>
                    </a:avLst>
                  </a:prstGeom>
                  <a:gradFill flip="none" rotWithShape="1">
                    <a:gsLst>
                      <a:gs pos="96000">
                        <a:srgbClr val="FFFFFF">
                          <a:alpha val="0"/>
                        </a:srgbClr>
                      </a:gs>
                      <a:gs pos="100000">
                        <a:srgbClr val="FFFFFF">
                          <a:alpha val="30000"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 rtlCol="0"/>
                  <a:p>
                    <a:pPr algn="ctr"/>
                    <a:endParaRPr altLang="en-US" lang="zh-CN"/>
                  </a:p>
                </p:txBody>
              </p:sp>
            </p:grpSp>
            <p:sp>
              <p:nvSpPr>
                <p:cNvPr id="1049935" name="圆角矩形 111"/>
                <p:cNvSpPr/>
                <p:nvPr/>
              </p:nvSpPr>
              <p:spPr>
                <a:xfrm>
                  <a:off x="4890000" y="943200"/>
                  <a:ext cx="2412000" cy="4971600"/>
                </a:xfrm>
                <a:prstGeom prst="roundRect">
                  <a:avLst>
                    <a:gd name="adj" fmla="val 7335"/>
                  </a:avLst>
                </a:prstGeom>
                <a:solidFill>
                  <a:srgbClr val="404040"/>
                </a:solidFill>
                <a:ln>
                  <a:noFill/>
                </a:ln>
                <a:scene3d>
                  <a:camera prst="orthographicFront"/>
                  <a:lightRig dir="t" rig="harsh"/>
                </a:scene3d>
                <a:sp3d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rtlCol="0"/>
                <a:p>
                  <a:pPr algn="ctr"/>
                  <a:endParaRPr altLang="en-US" lang="zh-CN"/>
                </a:p>
              </p:txBody>
            </p:sp>
            <p:sp>
              <p:nvSpPr>
                <p:cNvPr id="1049936" name="圆角矩形 112"/>
                <p:cNvSpPr/>
                <p:nvPr/>
              </p:nvSpPr>
              <p:spPr>
                <a:xfrm>
                  <a:off x="4926000" y="979200"/>
                  <a:ext cx="2340000" cy="4899600"/>
                </a:xfrm>
                <a:prstGeom prst="roundRect">
                  <a:avLst>
                    <a:gd name="adj" fmla="val 7335"/>
                  </a:avLst>
                </a:prstGeom>
                <a:solidFill>
                  <a:srgbClr val="05050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rtlCol="0"/>
                <a:p>
                  <a:pPr algn="ctr"/>
                  <a:endParaRPr altLang="en-US" lang="zh-CN"/>
                </a:p>
              </p:txBody>
            </p:sp>
            <p:sp>
              <p:nvSpPr>
                <p:cNvPr id="1049937" name="矩形 113"/>
                <p:cNvSpPr/>
                <p:nvPr/>
              </p:nvSpPr>
              <p:spPr>
                <a:xfrm>
                  <a:off x="5034000" y="1540800"/>
                  <a:ext cx="2124000" cy="3776400"/>
                </a:xfrm>
                <a:prstGeom prst="rect"/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rtlCol="0"/>
                <a:p>
                  <a:pPr algn="ctr"/>
                  <a:endParaRPr altLang="en-US" lang="zh-CN"/>
                </a:p>
              </p:txBody>
            </p:sp>
            <p:sp>
              <p:nvSpPr>
                <p:cNvPr id="1049938" name="圆角矩形 114"/>
                <p:cNvSpPr/>
                <p:nvPr/>
              </p:nvSpPr>
              <p:spPr>
                <a:xfrm>
                  <a:off x="5901599" y="1206000"/>
                  <a:ext cx="388800" cy="36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D0D0D"/>
                </a:solidFill>
                <a:ln>
                  <a:noFill/>
                </a:ln>
                <a:scene3d>
                  <a:camera prst="orthographicFront"/>
                  <a:lightRig dir="t" rig="threePt"/>
                </a:scene3d>
                <a:sp3d>
                  <a:bevelT w="69850" h="50800" prst="coolSlant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rtlCol="0"/>
                <a:p>
                  <a:pPr algn="ctr"/>
                  <a:endParaRPr altLang="en-US" lang="zh-CN"/>
                </a:p>
              </p:txBody>
            </p:sp>
            <p:grpSp>
              <p:nvGrpSpPr>
                <p:cNvPr id="190" name="组合 115"/>
                <p:cNvGrpSpPr/>
                <p:nvPr/>
              </p:nvGrpSpPr>
              <p:grpSpPr>
                <a:xfrm>
                  <a:off x="5905200" y="5406664"/>
                  <a:ext cx="381600" cy="381600"/>
                  <a:chOff x="5905200" y="3238200"/>
                  <a:chExt cx="381600" cy="381600"/>
                </a:xfrm>
              </p:grpSpPr>
              <p:sp>
                <p:nvSpPr>
                  <p:cNvPr id="1049939" name="椭圆 118"/>
                  <p:cNvSpPr/>
                  <p:nvPr/>
                </p:nvSpPr>
                <p:spPr>
                  <a:xfrm>
                    <a:off x="5905200" y="3238200"/>
                    <a:ext cx="381600" cy="381600"/>
                  </a:xfrm>
                  <a:prstGeom prst="ellipse"/>
                  <a:solidFill>
                    <a:srgbClr val="26262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 rtlCol="0"/>
                  <a:p>
                    <a:pPr algn="ctr"/>
                    <a:endParaRPr altLang="en-US" lang="zh-CN"/>
                  </a:p>
                </p:txBody>
              </p:sp>
              <p:sp>
                <p:nvSpPr>
                  <p:cNvPr id="1049940" name="椭圆 119"/>
                  <p:cNvSpPr/>
                  <p:nvPr/>
                </p:nvSpPr>
                <p:spPr>
                  <a:xfrm>
                    <a:off x="5932200" y="3265200"/>
                    <a:ext cx="327600" cy="327600"/>
                  </a:xfrm>
                  <a:prstGeom prst="ellipse"/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 rtlCol="0"/>
                  <a:p>
                    <a:pPr algn="ctr"/>
                    <a:endParaRPr altLang="en-US" lang="zh-CN"/>
                  </a:p>
                </p:txBody>
              </p:sp>
            </p:grpSp>
            <p:sp>
              <p:nvSpPr>
                <p:cNvPr id="1049941" name="圆角矩形 116"/>
                <p:cNvSpPr/>
                <p:nvPr/>
              </p:nvSpPr>
              <p:spPr>
                <a:xfrm>
                  <a:off x="4883060" y="952391"/>
                  <a:ext cx="2376000" cy="4952144"/>
                </a:xfrm>
                <a:prstGeom prst="roundRect">
                  <a:avLst>
                    <a:gd name="adj" fmla="val 7335"/>
                  </a:avLst>
                </a:prstGeom>
                <a:gradFill flip="none" rotWithShape="1">
                  <a:gsLst>
                    <a:gs pos="96000">
                      <a:srgbClr val="FFFFFF">
                        <a:alpha val="0"/>
                      </a:srgbClr>
                    </a:gs>
                    <a:gs pos="100000">
                      <a:srgbClr val="FFFFFF">
                        <a:alpha val="3000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rtlCol="0"/>
                <a:p>
                  <a:pPr algn="ctr"/>
                  <a:endParaRPr altLang="en-US" lang="zh-CN"/>
                </a:p>
              </p:txBody>
            </p:sp>
            <p:sp>
              <p:nvSpPr>
                <p:cNvPr id="1049942" name="圆角矩形 117"/>
                <p:cNvSpPr/>
                <p:nvPr/>
              </p:nvSpPr>
              <p:spPr>
                <a:xfrm>
                  <a:off x="4883060" y="981803"/>
                  <a:ext cx="2376000" cy="4935600"/>
                </a:xfrm>
                <a:prstGeom prst="roundRect">
                  <a:avLst>
                    <a:gd name="adj" fmla="val 7335"/>
                  </a:avLst>
                </a:prstGeom>
                <a:gradFill flip="none" rotWithShape="1">
                  <a:gsLst>
                    <a:gs pos="0">
                      <a:srgbClr val="FFFFFF">
                        <a:alpha val="18000"/>
                      </a:srgbClr>
                    </a:gs>
                    <a:gs pos="5000">
                      <a:srgbClr val="FFFFFF">
                        <a:alpha val="0"/>
                      </a:srgbClr>
                    </a:gs>
                  </a:gsLst>
                  <a:lin ang="27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rtlCol="0"/>
                <a:p>
                  <a:pPr algn="ctr"/>
                  <a:endParaRPr altLang="en-US" lang="zh-CN"/>
                </a:p>
              </p:txBody>
            </p:sp>
          </p:grpSp>
          <p:grpSp>
            <p:nvGrpSpPr>
              <p:cNvPr id="191" name="组合 98"/>
              <p:cNvGrpSpPr/>
              <p:nvPr/>
            </p:nvGrpSpPr>
            <p:grpSpPr>
              <a:xfrm>
                <a:off x="6856135" y="1608679"/>
                <a:ext cx="156128" cy="54425"/>
                <a:chOff x="6770056" y="1608698"/>
                <a:chExt cx="156128" cy="65855"/>
              </a:xfrm>
            </p:grpSpPr>
            <p:sp>
              <p:nvSpPr>
                <p:cNvPr id="1049943" name="矩形 104"/>
                <p:cNvSpPr/>
                <p:nvPr/>
              </p:nvSpPr>
              <p:spPr>
                <a:xfrm>
                  <a:off x="6770056" y="1608698"/>
                  <a:ext cx="146501" cy="65855"/>
                </a:xfrm>
                <a:prstGeom prst="rect"/>
                <a:noFill/>
                <a:ln w="31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rtlCol="0"/>
                <a:p>
                  <a:pPr algn="ctr"/>
                  <a:endParaRPr altLang="en-US" lang="zh-CN"/>
                </a:p>
              </p:txBody>
            </p:sp>
            <p:sp>
              <p:nvSpPr>
                <p:cNvPr id="1049944" name="矩形 105"/>
                <p:cNvSpPr/>
                <p:nvPr/>
              </p:nvSpPr>
              <p:spPr>
                <a:xfrm>
                  <a:off x="6916234" y="1633796"/>
                  <a:ext cx="9950" cy="16633"/>
                </a:xfrm>
                <a:prstGeom prst="rect"/>
                <a:noFill/>
                <a:ln w="31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rtlCol="0"/>
                <a:p>
                  <a:pPr algn="ctr"/>
                  <a:endParaRPr altLang="en-US" lang="zh-CN"/>
                </a:p>
              </p:txBody>
            </p:sp>
            <p:sp>
              <p:nvSpPr>
                <p:cNvPr id="1049945" name="矩形 106"/>
                <p:cNvSpPr/>
                <p:nvPr/>
              </p:nvSpPr>
              <p:spPr>
                <a:xfrm>
                  <a:off x="6770056" y="1608699"/>
                  <a:ext cx="83493" cy="65854"/>
                </a:xfrm>
                <a:prstGeom prst="rect"/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rtlCol="0"/>
                <a:p>
                  <a:pPr algn="ctr"/>
                  <a:endParaRPr altLang="en-US" lang="zh-CN"/>
                </a:p>
              </p:txBody>
            </p:sp>
          </p:grpSp>
          <p:sp>
            <p:nvSpPr>
              <p:cNvPr id="1049946" name="椭圆 99"/>
              <p:cNvSpPr/>
              <p:nvPr/>
            </p:nvSpPr>
            <p:spPr>
              <a:xfrm>
                <a:off x="5123906" y="1620307"/>
                <a:ext cx="45719" cy="45719"/>
              </a:xfrm>
              <a:prstGeom prst="ellipse"/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/>
              </a:p>
            </p:txBody>
          </p:sp>
          <p:sp>
            <p:nvSpPr>
              <p:cNvPr id="1049947" name="椭圆 100"/>
              <p:cNvSpPr/>
              <p:nvPr/>
            </p:nvSpPr>
            <p:spPr>
              <a:xfrm>
                <a:off x="5176565" y="1620307"/>
                <a:ext cx="45719" cy="45719"/>
              </a:xfrm>
              <a:prstGeom prst="ellipse"/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/>
              </a:p>
            </p:txBody>
          </p:sp>
          <p:sp>
            <p:nvSpPr>
              <p:cNvPr id="1049948" name="椭圆 101"/>
              <p:cNvSpPr/>
              <p:nvPr/>
            </p:nvSpPr>
            <p:spPr>
              <a:xfrm>
                <a:off x="5224538" y="1620307"/>
                <a:ext cx="45719" cy="45719"/>
              </a:xfrm>
              <a:prstGeom prst="ellipse"/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/>
              </a:p>
            </p:txBody>
          </p:sp>
          <p:sp>
            <p:nvSpPr>
              <p:cNvPr id="1049949" name="椭圆 102"/>
              <p:cNvSpPr/>
              <p:nvPr/>
            </p:nvSpPr>
            <p:spPr>
              <a:xfrm>
                <a:off x="5274547" y="1620307"/>
                <a:ext cx="45719" cy="45719"/>
              </a:xfrm>
              <a:prstGeom prst="ellipse"/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/>
              </a:p>
            </p:txBody>
          </p:sp>
          <p:sp>
            <p:nvSpPr>
              <p:cNvPr id="1049950" name="椭圆 103"/>
              <p:cNvSpPr/>
              <p:nvPr/>
            </p:nvSpPr>
            <p:spPr>
              <a:xfrm>
                <a:off x="5324640" y="1619118"/>
                <a:ext cx="41564" cy="41564"/>
              </a:xfrm>
              <a:prstGeom prst="ellipse"/>
              <a:noFill/>
              <a:ln w="31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/>
              </a:p>
            </p:txBody>
          </p:sp>
        </p:grpSp>
        <p:sp>
          <p:nvSpPr>
            <p:cNvPr id="1049951" name="矩形 137"/>
            <p:cNvSpPr/>
            <p:nvPr/>
          </p:nvSpPr>
          <p:spPr bwMode="auto">
            <a:xfrm rot="16200000">
              <a:off x="12870306" y="4596683"/>
              <a:ext cx="1987572" cy="3635808"/>
            </a:xfrm>
            <a:prstGeom prst="rect"/>
            <a:solidFill>
              <a:srgbClr val="2B7F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 typeface="Arial" panose="020B0604020202020204" pitchFamily="34" charset="0"/>
                <a:buNone/>
              </a:pPr>
              <a:endParaRPr altLang="en-US" lang="zh-CN"/>
            </a:p>
          </p:txBody>
        </p:sp>
        <p:grpSp>
          <p:nvGrpSpPr>
            <p:cNvPr id="192" name="组合 2"/>
            <p:cNvGrpSpPr/>
            <p:nvPr/>
          </p:nvGrpSpPr>
          <p:grpSpPr bwMode="auto">
            <a:xfrm>
              <a:off x="13580951" y="5774163"/>
              <a:ext cx="608013" cy="619125"/>
              <a:chOff x="7938529" y="3078391"/>
              <a:chExt cx="607404" cy="617990"/>
            </a:xfrm>
          </p:grpSpPr>
          <p:sp>
            <p:nvSpPr>
              <p:cNvPr id="1049952" name="object 5"/>
              <p:cNvSpPr/>
              <p:nvPr/>
            </p:nvSpPr>
            <p:spPr bwMode="auto">
              <a:xfrm>
                <a:off x="8052890" y="3078391"/>
                <a:ext cx="137478" cy="276999"/>
              </a:xfrm>
              <a:custGeom>
                <a:avLst/>
                <a:gdLst>
                  <a:gd name="T0" fmla="*/ 17874 w 226695"/>
                  <a:gd name="T1" fmla="*/ 0 h 262254"/>
                  <a:gd name="T2" fmla="*/ 0 w 226695"/>
                  <a:gd name="T3" fmla="*/ 197759 h 262254"/>
                  <a:gd name="T4" fmla="*/ 30590 w 226695"/>
                  <a:gd name="T5" fmla="*/ 326123 h 262254"/>
                  <a:gd name="T6" fmla="*/ 17874 w 226695"/>
                  <a:gd name="T7" fmla="*/ 0 h 26225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6695" h="262254">
                    <a:moveTo>
                      <a:pt x="132153" y="0"/>
                    </a:moveTo>
                    <a:lnTo>
                      <a:pt x="0" y="158895"/>
                    </a:lnTo>
                    <a:lnTo>
                      <a:pt x="226160" y="262033"/>
                    </a:lnTo>
                    <a:lnTo>
                      <a:pt x="132153" y="0"/>
                    </a:lnTo>
                    <a:close/>
                  </a:path>
                </a:pathLst>
              </a:custGeom>
              <a:solidFill>
                <a:srgbClr val="4ABA92"/>
              </a:solidFill>
              <a:ln>
                <a:noFill/>
              </a:ln>
            </p:spPr>
            <p:txBody>
              <a:bodyPr bIns="0" lIns="0" rIns="0" tIns="0">
                <a:spAutoFit/>
              </a:bodyPr>
              <a:p>
                <a:endParaRPr altLang="en-US" lang="zh-CN"/>
              </a:p>
            </p:txBody>
          </p:sp>
          <p:sp>
            <p:nvSpPr>
              <p:cNvPr id="1049953" name="object 6"/>
              <p:cNvSpPr/>
              <p:nvPr/>
            </p:nvSpPr>
            <p:spPr bwMode="auto">
              <a:xfrm>
                <a:off x="8090831" y="3419382"/>
                <a:ext cx="363912" cy="276999"/>
              </a:xfrm>
              <a:custGeom>
                <a:avLst/>
                <a:gdLst>
                  <a:gd name="T0" fmla="*/ 50573 w 600075"/>
                  <a:gd name="T1" fmla="*/ 0 h 479425"/>
                  <a:gd name="T2" fmla="*/ 0 w 600075"/>
                  <a:gd name="T3" fmla="*/ 50100 h 479425"/>
                  <a:gd name="T4" fmla="*/ 60332 w 600075"/>
                  <a:gd name="T5" fmla="*/ 53398 h 479425"/>
                  <a:gd name="T6" fmla="*/ 81164 w 600075"/>
                  <a:gd name="T7" fmla="*/ 11494 h 479425"/>
                  <a:gd name="T8" fmla="*/ 50573 w 600075"/>
                  <a:gd name="T9" fmla="*/ 0 h 4794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00075" h="479425">
                    <a:moveTo>
                      <a:pt x="373904" y="0"/>
                    </a:moveTo>
                    <a:lnTo>
                      <a:pt x="0" y="449588"/>
                    </a:lnTo>
                    <a:lnTo>
                      <a:pt x="446049" y="479179"/>
                    </a:lnTo>
                    <a:lnTo>
                      <a:pt x="600065" y="103138"/>
                    </a:lnTo>
                    <a:lnTo>
                      <a:pt x="373904" y="0"/>
                    </a:lnTo>
                    <a:close/>
                  </a:path>
                </a:pathLst>
              </a:custGeom>
              <a:solidFill>
                <a:srgbClr val="F94C07"/>
              </a:solidFill>
              <a:ln>
                <a:noFill/>
              </a:ln>
            </p:spPr>
            <p:txBody>
              <a:bodyPr bIns="0" lIns="0" rIns="0" tIns="0">
                <a:spAutoFit/>
              </a:bodyPr>
              <a:p>
                <a:endParaRPr altLang="en-US" lang="zh-CN"/>
              </a:p>
            </p:txBody>
          </p:sp>
          <p:sp>
            <p:nvSpPr>
              <p:cNvPr id="1049954" name="object 7"/>
              <p:cNvSpPr/>
              <p:nvPr/>
            </p:nvSpPr>
            <p:spPr bwMode="auto">
              <a:xfrm>
                <a:off x="8161226" y="3175050"/>
                <a:ext cx="384707" cy="276999"/>
              </a:xfrm>
              <a:custGeom>
                <a:avLst/>
                <a:gdLst>
                  <a:gd name="T0" fmla="*/ 0 w 634365"/>
                  <a:gd name="T1" fmla="*/ 0 h 229235"/>
                  <a:gd name="T2" fmla="*/ 67888 w 634365"/>
                  <a:gd name="T3" fmla="*/ 488025 h 229235"/>
                  <a:gd name="T4" fmla="*/ 85762 w 634365"/>
                  <a:gd name="T5" fmla="*/ 149257 h 229235"/>
                  <a:gd name="T6" fmla="*/ 0 w 634365"/>
                  <a:gd name="T7" fmla="*/ 0 h 22923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34365" h="229235">
                    <a:moveTo>
                      <a:pt x="0" y="0"/>
                    </a:moveTo>
                    <a:lnTo>
                      <a:pt x="501911" y="228904"/>
                    </a:lnTo>
                    <a:lnTo>
                      <a:pt x="634064" y="7000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F4E79"/>
              </a:solidFill>
              <a:ln>
                <a:noFill/>
              </a:ln>
            </p:spPr>
            <p:txBody>
              <a:bodyPr bIns="0" lIns="0" rIns="0" tIns="0">
                <a:spAutoFit/>
              </a:bodyPr>
              <a:p>
                <a:endParaRPr altLang="en-US" lang="zh-CN"/>
              </a:p>
            </p:txBody>
          </p:sp>
          <p:sp>
            <p:nvSpPr>
              <p:cNvPr id="1049955" name="object 8"/>
              <p:cNvSpPr/>
              <p:nvPr/>
            </p:nvSpPr>
            <p:spPr bwMode="auto">
              <a:xfrm>
                <a:off x="7945652" y="3216890"/>
                <a:ext cx="145179" cy="193317"/>
              </a:xfrm>
              <a:custGeom>
                <a:avLst/>
                <a:gdLst>
                  <a:gd name="T0" fmla="*/ 19983 w 200025"/>
                  <a:gd name="T1" fmla="*/ 0 h 678814"/>
                  <a:gd name="T2" fmla="*/ 0 w 200025"/>
                  <a:gd name="T3" fmla="*/ 2184 h 678814"/>
                  <a:gd name="T4" fmla="*/ 55509 w 200025"/>
                  <a:gd name="T5" fmla="*/ 4463 h 678814"/>
                  <a:gd name="T6" fmla="*/ 19983 w 200025"/>
                  <a:gd name="T7" fmla="*/ 0 h 67881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0025" h="678814">
                    <a:moveTo>
                      <a:pt x="72008" y="0"/>
                    </a:moveTo>
                    <a:lnTo>
                      <a:pt x="0" y="332031"/>
                    </a:lnTo>
                    <a:lnTo>
                      <a:pt x="200025" y="678481"/>
                    </a:lnTo>
                    <a:lnTo>
                      <a:pt x="72008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txBody>
              <a:bodyPr bIns="0" lIns="0" rIns="0" tIns="0">
                <a:spAutoFit/>
              </a:bodyPr>
              <a:p>
                <a:endParaRPr altLang="en-US" lang="zh-CN"/>
              </a:p>
            </p:txBody>
          </p:sp>
          <p:sp>
            <p:nvSpPr>
              <p:cNvPr id="1049956" name="object 9"/>
              <p:cNvSpPr/>
              <p:nvPr/>
            </p:nvSpPr>
            <p:spPr bwMode="auto">
              <a:xfrm>
                <a:off x="7938529" y="3379992"/>
                <a:ext cx="304607" cy="276999"/>
              </a:xfrm>
              <a:custGeom>
                <a:avLst/>
                <a:gdLst>
                  <a:gd name="T0" fmla="*/ 0 w 502284"/>
                  <a:gd name="T1" fmla="*/ 0 h 678814"/>
                  <a:gd name="T2" fmla="*/ 17315 w 502284"/>
                  <a:gd name="T3" fmla="*/ 18813 h 678814"/>
                  <a:gd name="T4" fmla="*/ 67889 w 502284"/>
                  <a:gd name="T5" fmla="*/ 6347 h 678814"/>
                  <a:gd name="T6" fmla="*/ 0 w 502284"/>
                  <a:gd name="T7" fmla="*/ 0 h 67881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502284" h="678814">
                    <a:moveTo>
                      <a:pt x="0" y="0"/>
                    </a:moveTo>
                    <a:lnTo>
                      <a:pt x="128017" y="678492"/>
                    </a:lnTo>
                    <a:lnTo>
                      <a:pt x="501921" y="22890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D7D31"/>
              </a:solidFill>
              <a:ln>
                <a:noFill/>
              </a:ln>
            </p:spPr>
            <p:txBody>
              <a:bodyPr bIns="0" lIns="0" rIns="0" tIns="0">
                <a:spAutoFit/>
              </a:bodyPr>
              <a:p>
                <a:endParaRPr altLang="en-US" lang="zh-CN"/>
              </a:p>
            </p:txBody>
          </p:sp>
        </p:grpSp>
        <p:sp>
          <p:nvSpPr>
            <p:cNvPr id="1049957" name="矩形 23"/>
            <p:cNvSpPr>
              <a:spLocks noChangeArrowheads="1"/>
            </p:cNvSpPr>
            <p:nvPr/>
          </p:nvSpPr>
          <p:spPr bwMode="auto">
            <a:xfrm>
              <a:off x="12913602" y="6563170"/>
              <a:ext cx="2303462" cy="503237"/>
            </a:xfrm>
            <a:prstGeom prst="rect"/>
            <a:noFill/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indent="-285750" marL="7429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indent="-228600" marL="11430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indent="-228600" marL="16002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indent="-228600" marL="20574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eaLnBrk="0" fontAlgn="base" hangingPunct="0" indent="-228600" marL="251460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eaLnBrk="0" fontAlgn="base" hangingPunct="0" indent="-228600" marL="297180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eaLnBrk="0" fontAlgn="base" hangingPunct="0" indent="-228600" marL="342900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eaLnBrk="0" fontAlgn="base" hangingPunct="0" indent="-228600" marL="388620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altLang="en-US" dirty="0" sz="2500" lang="zh-CN">
                  <a:solidFill>
                    <a:schemeClr val="bg1"/>
                  </a:solidFill>
                  <a:latin typeface="Impact" panose="020B0806030902050204" pitchFamily="34" charset="0"/>
                  <a:ea typeface="微软雅黑" panose="020B0503020204020204" pitchFamily="34" charset="-122"/>
                  <a:sym typeface="Impact" panose="020B0806030902050204" pitchFamily="34" charset="0"/>
                </a:rPr>
                <a:t>  </a:t>
              </a:r>
              <a:endParaRPr altLang="en-US" dirty="0" sz="2500" 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1049958" name=""/>
          <p:cNvSpPr txBox="1"/>
          <p:nvPr/>
        </p:nvSpPr>
        <p:spPr>
          <a:xfrm>
            <a:off x="10462849" y="3978910"/>
            <a:ext cx="4000000" cy="1170939"/>
          </a:xfrm>
          <a:prstGeom prst="rect"/>
        </p:spPr>
        <p:txBody>
          <a:bodyPr rtlCol="0" wrap="square">
            <a:spAutoFit/>
          </a:bodyPr>
          <a:p>
            <a:r>
              <a:rPr altLang="en-US" sz="72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শ</a:t>
            </a:r>
            <a:r>
              <a:rPr altLang="en-US" sz="72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ি</a:t>
            </a:r>
            <a:r>
              <a:rPr altLang="en-US" sz="72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খ</a:t>
            </a:r>
            <a:r>
              <a:rPr altLang="en-US" sz="72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ন</a:t>
            </a:r>
            <a:r>
              <a:rPr altLang="en-US" sz="72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ফ</a:t>
            </a:r>
            <a:r>
              <a:rPr altLang="en-US" sz="72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ল</a:t>
            </a:r>
            <a:endParaRPr sz="2800" lang="en-GB" u="sng">
              <a:solidFill>
                <a:srgbClr val="000000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</p:txBody>
      </p:sp>
      <p:sp>
        <p:nvSpPr>
          <p:cNvPr id="1049959" name=""/>
          <p:cNvSpPr txBox="1"/>
          <p:nvPr/>
        </p:nvSpPr>
        <p:spPr>
          <a:xfrm>
            <a:off x="6191630" y="5102016"/>
            <a:ext cx="10870964" cy="3698240"/>
          </a:xfrm>
          <a:prstGeom prst="rect"/>
          <a:ln w="63500">
            <a:solidFill>
              <a:srgbClr val="D04617"/>
            </a:solidFill>
            <a:prstDash val="solid"/>
          </a:ln>
        </p:spPr>
        <p:txBody>
          <a:bodyPr rtlCol="0" wrap="square">
            <a:spAutoFit/>
          </a:bodyPr>
          <a:p>
            <a:r>
              <a:rPr altLang="en-US" sz="6000" lang="en-GB">
                <a:solidFill>
                  <a:srgbClr val="FFFF00"/>
                </a:solidFill>
              </a:rPr>
              <a:t>১</a:t>
            </a:r>
            <a:r>
              <a:rPr altLang="en-US" sz="6000" lang="en-US">
                <a:solidFill>
                  <a:srgbClr val="FFFF00"/>
                </a:solidFill>
              </a:rPr>
              <a:t>.</a:t>
            </a:r>
            <a:r>
              <a:rPr altLang="en-US" sz="6000" lang="en-GB">
                <a:solidFill>
                  <a:srgbClr val="FFFF00"/>
                </a:solidFill>
              </a:rPr>
              <a:t>২</a:t>
            </a:r>
            <a:r>
              <a:rPr altLang="en-US" sz="6000" lang="en-US">
                <a:solidFill>
                  <a:srgbClr val="FFFF00"/>
                </a:solidFill>
              </a:rPr>
              <a:t>.</a:t>
            </a:r>
            <a:r>
              <a:rPr altLang="en-US" sz="6000" lang="en-GB">
                <a:solidFill>
                  <a:srgbClr val="FFFF00"/>
                </a:solidFill>
              </a:rPr>
              <a:t>২</a:t>
            </a:r>
            <a:r>
              <a:rPr altLang="en-US" sz="6000" lang="en-US">
                <a:solidFill>
                  <a:srgbClr val="FFFF00"/>
                </a:solidFill>
              </a:rPr>
              <a:t> </a:t>
            </a:r>
            <a:r>
              <a:rPr altLang="en-US" sz="6000" lang="en-GB">
                <a:solidFill>
                  <a:srgbClr val="FFFF00"/>
                </a:solidFill>
              </a:rPr>
              <a:t>ক</a:t>
            </a:r>
            <a:r>
              <a:rPr altLang="en-US" sz="6000" lang="en-GB">
                <a:solidFill>
                  <a:srgbClr val="FFFF00"/>
                </a:solidFill>
              </a:rPr>
              <a:t>া</a:t>
            </a:r>
            <a:r>
              <a:rPr altLang="en-US" sz="6000" lang="en-GB">
                <a:solidFill>
                  <a:srgbClr val="FFFF00"/>
                </a:solidFill>
              </a:rPr>
              <a:t>র</a:t>
            </a:r>
            <a:r>
              <a:rPr altLang="en-US" sz="6000" lang="en-GB">
                <a:solidFill>
                  <a:srgbClr val="FFFF00"/>
                </a:solidFill>
              </a:rPr>
              <a:t>চ</a:t>
            </a:r>
            <a:r>
              <a:rPr altLang="en-US" sz="6000" lang="en-GB">
                <a:solidFill>
                  <a:srgbClr val="FFFF00"/>
                </a:solidFill>
              </a:rPr>
              <a:t>িহ্ন</a:t>
            </a:r>
            <a:r>
              <a:rPr altLang="en-US" sz="6000" lang="en-GB">
                <a:solidFill>
                  <a:srgbClr val="FFFF00"/>
                </a:solidFill>
              </a:rPr>
              <a:t>য</a:t>
            </a:r>
            <a:r>
              <a:rPr altLang="en-US" sz="6000" lang="en-GB">
                <a:solidFill>
                  <a:srgbClr val="FFFF00"/>
                </a:solidFill>
              </a:rPr>
              <a:t>ু</a:t>
            </a:r>
            <a:r>
              <a:rPr altLang="en-US" sz="6000" lang="en-GB">
                <a:solidFill>
                  <a:srgbClr val="FFFF00"/>
                </a:solidFill>
              </a:rPr>
              <a:t>ক</a:t>
            </a:r>
            <a:r>
              <a:rPr altLang="en-US" sz="6000" lang="en-GB">
                <a:solidFill>
                  <a:srgbClr val="FFFF00"/>
                </a:solidFill>
              </a:rPr>
              <a:t>্</a:t>
            </a:r>
            <a:r>
              <a:rPr altLang="en-US" sz="6000" lang="en-GB">
                <a:solidFill>
                  <a:srgbClr val="FFFF00"/>
                </a:solidFill>
              </a:rPr>
              <a:t>ত</a:t>
            </a:r>
            <a:r>
              <a:rPr altLang="en-US" sz="6000" lang="en-US">
                <a:solidFill>
                  <a:srgbClr val="FFFF00"/>
                </a:solidFill>
              </a:rPr>
              <a:t> </a:t>
            </a:r>
            <a:r>
              <a:rPr altLang="en-US" sz="6000" lang="en-US">
                <a:solidFill>
                  <a:srgbClr val="FFFF00"/>
                </a:solidFill>
              </a:rPr>
              <a:t> </a:t>
            </a:r>
            <a:r>
              <a:rPr altLang="en-US" sz="6000" lang="en-GB">
                <a:solidFill>
                  <a:srgbClr val="FFFF00"/>
                </a:solidFill>
              </a:rPr>
              <a:t>শ</a:t>
            </a:r>
            <a:r>
              <a:rPr altLang="en-US" sz="6000" lang="en-GB">
                <a:solidFill>
                  <a:srgbClr val="FFFF00"/>
                </a:solidFill>
              </a:rPr>
              <a:t>ব</a:t>
            </a:r>
            <a:r>
              <a:rPr altLang="en-US" sz="6000" lang="en-GB">
                <a:solidFill>
                  <a:srgbClr val="FFFF00"/>
                </a:solidFill>
              </a:rPr>
              <a:t>্</a:t>
            </a:r>
            <a:r>
              <a:rPr altLang="en-US" sz="6000" lang="en-GB">
                <a:solidFill>
                  <a:srgbClr val="FFFF00"/>
                </a:solidFill>
              </a:rPr>
              <a:t>দ</a:t>
            </a:r>
            <a:r>
              <a:rPr altLang="en-US" sz="6000" lang="en-US">
                <a:solidFill>
                  <a:srgbClr val="FFFF00"/>
                </a:solidFill>
              </a:rPr>
              <a:t> </a:t>
            </a:r>
            <a:r>
              <a:rPr altLang="en-US" sz="6000" lang="en-GB">
                <a:solidFill>
                  <a:srgbClr val="FFFF00"/>
                </a:solidFill>
              </a:rPr>
              <a:t>ম</a:t>
            </a:r>
            <a:r>
              <a:rPr altLang="en-US" sz="6000" lang="en-GB">
                <a:solidFill>
                  <a:srgbClr val="FFFF00"/>
                </a:solidFill>
              </a:rPr>
              <a:t>ন</a:t>
            </a:r>
            <a:r>
              <a:rPr altLang="en-US" sz="6000" lang="en-GB">
                <a:solidFill>
                  <a:srgbClr val="FFFF00"/>
                </a:solidFill>
              </a:rPr>
              <a:t>ো</a:t>
            </a:r>
            <a:r>
              <a:rPr altLang="en-US" sz="6000" lang="en-GB">
                <a:solidFill>
                  <a:srgbClr val="FFFF00"/>
                </a:solidFill>
              </a:rPr>
              <a:t>য</a:t>
            </a:r>
            <a:r>
              <a:rPr altLang="en-US" sz="6000" lang="en-GB">
                <a:solidFill>
                  <a:srgbClr val="FFFF00"/>
                </a:solidFill>
              </a:rPr>
              <a:t>োগ</a:t>
            </a:r>
            <a:r>
              <a:rPr altLang="en-US" sz="6000" lang="en-US">
                <a:solidFill>
                  <a:srgbClr val="FFFF00"/>
                </a:solidFill>
              </a:rPr>
              <a:t> </a:t>
            </a:r>
            <a:r>
              <a:rPr altLang="en-US" sz="6000" lang="en-GB">
                <a:solidFill>
                  <a:srgbClr val="FFFF00"/>
                </a:solidFill>
              </a:rPr>
              <a:t>স</a:t>
            </a:r>
            <a:r>
              <a:rPr altLang="en-US" sz="6000" lang="en-GB">
                <a:solidFill>
                  <a:srgbClr val="FFFF00"/>
                </a:solidFill>
              </a:rPr>
              <a:t>হ</a:t>
            </a:r>
            <a:r>
              <a:rPr altLang="en-US" sz="6000" lang="en-GB">
                <a:solidFill>
                  <a:srgbClr val="FFFF00"/>
                </a:solidFill>
              </a:rPr>
              <a:t>ক</a:t>
            </a:r>
            <a:r>
              <a:rPr altLang="en-US" sz="6000" lang="en-GB">
                <a:solidFill>
                  <a:srgbClr val="FFFF00"/>
                </a:solidFill>
              </a:rPr>
              <a:t>া</a:t>
            </a:r>
            <a:r>
              <a:rPr altLang="en-US" sz="6000" lang="en-GB">
                <a:solidFill>
                  <a:srgbClr val="FFFF00"/>
                </a:solidFill>
              </a:rPr>
              <a:t>র</a:t>
            </a:r>
            <a:r>
              <a:rPr altLang="en-US" sz="6000" lang="en-GB">
                <a:solidFill>
                  <a:srgbClr val="FFFF00"/>
                </a:solidFill>
              </a:rPr>
              <a:t>ে</a:t>
            </a:r>
            <a:r>
              <a:rPr altLang="en-US" sz="6000" lang="en-US">
                <a:solidFill>
                  <a:srgbClr val="FFFF00"/>
                </a:solidFill>
              </a:rPr>
              <a:t> </a:t>
            </a:r>
            <a:r>
              <a:rPr altLang="en-US" sz="6000" lang="en-GB">
                <a:solidFill>
                  <a:srgbClr val="FFFF00"/>
                </a:solidFill>
              </a:rPr>
              <a:t>শ</a:t>
            </a:r>
            <a:r>
              <a:rPr altLang="en-US" sz="6000" lang="en-GB">
                <a:solidFill>
                  <a:srgbClr val="FFFF00"/>
                </a:solidFill>
              </a:rPr>
              <a:t>ু</a:t>
            </a:r>
            <a:r>
              <a:rPr altLang="en-US" sz="6000" lang="en-GB">
                <a:solidFill>
                  <a:srgbClr val="FFFF00"/>
                </a:solidFill>
              </a:rPr>
              <a:t>ন</a:t>
            </a:r>
            <a:r>
              <a:rPr altLang="en-US" sz="6000" lang="en-GB">
                <a:solidFill>
                  <a:srgbClr val="FFFF00"/>
                </a:solidFill>
              </a:rPr>
              <a:t>ে</a:t>
            </a:r>
            <a:r>
              <a:rPr altLang="en-US" sz="6000" lang="en-US">
                <a:solidFill>
                  <a:srgbClr val="FFFF00"/>
                </a:solidFill>
              </a:rPr>
              <a:t> </a:t>
            </a:r>
            <a:r>
              <a:rPr altLang="en-US" sz="6000" lang="en-GB">
                <a:solidFill>
                  <a:srgbClr val="FFFF00"/>
                </a:solidFill>
              </a:rPr>
              <a:t>ব</a:t>
            </a:r>
            <a:r>
              <a:rPr altLang="en-US" sz="6000" lang="en-GB">
                <a:solidFill>
                  <a:srgbClr val="FFFF00"/>
                </a:solidFill>
              </a:rPr>
              <a:t>ল</a:t>
            </a:r>
            <a:r>
              <a:rPr altLang="en-US" sz="6000" lang="en-GB">
                <a:solidFill>
                  <a:srgbClr val="FFFF00"/>
                </a:solidFill>
              </a:rPr>
              <a:t>ত</a:t>
            </a:r>
            <a:r>
              <a:rPr altLang="en-US" sz="6000" lang="en-GB">
                <a:solidFill>
                  <a:srgbClr val="FFFF00"/>
                </a:solidFill>
              </a:rPr>
              <a:t>ে</a:t>
            </a:r>
            <a:r>
              <a:rPr altLang="en-US" sz="6000" lang="en-US">
                <a:solidFill>
                  <a:srgbClr val="FFFF00"/>
                </a:solidFill>
              </a:rPr>
              <a:t> </a:t>
            </a:r>
            <a:r>
              <a:rPr altLang="en-US" sz="6000" lang="en-GB">
                <a:solidFill>
                  <a:srgbClr val="FFFF00"/>
                </a:solidFill>
              </a:rPr>
              <a:t>প</a:t>
            </a:r>
            <a:r>
              <a:rPr altLang="en-US" sz="6000" lang="en-GB">
                <a:solidFill>
                  <a:srgbClr val="FFFF00"/>
                </a:solidFill>
              </a:rPr>
              <a:t>া</a:t>
            </a:r>
            <a:r>
              <a:rPr altLang="en-US" sz="6000" lang="en-GB">
                <a:solidFill>
                  <a:srgbClr val="FFFF00"/>
                </a:solidFill>
              </a:rPr>
              <a:t>র</a:t>
            </a:r>
            <a:r>
              <a:rPr altLang="en-US" sz="6000" lang="en-GB">
                <a:solidFill>
                  <a:srgbClr val="FFFF00"/>
                </a:solidFill>
              </a:rPr>
              <a:t>ব</a:t>
            </a:r>
            <a:r>
              <a:rPr altLang="en-US" sz="6000" lang="en-GB">
                <a:solidFill>
                  <a:srgbClr val="FFFF00"/>
                </a:solidFill>
              </a:rPr>
              <a:t>ে</a:t>
            </a:r>
            <a:r>
              <a:rPr altLang="en-US" sz="6000" lang="en-GB">
                <a:solidFill>
                  <a:srgbClr val="FFFF00"/>
                </a:solidFill>
              </a:rPr>
              <a:t>।</a:t>
            </a:r>
            <a:endParaRPr sz="6600" lang="en-GB">
              <a:solidFill>
                <a:srgbClr val="FFFF00"/>
              </a:solidFill>
            </a:endParaRPr>
          </a:p>
          <a:p>
            <a:r>
              <a:rPr altLang="en-US" sz="6000" lang="en-GB">
                <a:solidFill>
                  <a:srgbClr val="FFFF00"/>
                </a:solidFill>
              </a:rPr>
              <a:t>১</a:t>
            </a:r>
            <a:r>
              <a:rPr altLang="en-US" sz="6000" lang="en-GB">
                <a:solidFill>
                  <a:srgbClr val="FFFF00"/>
                </a:solidFill>
              </a:rPr>
              <a:t>৩</a:t>
            </a:r>
            <a:r>
              <a:rPr altLang="en-US" sz="6000" lang="en-US">
                <a:solidFill>
                  <a:srgbClr val="FFFF00"/>
                </a:solidFill>
              </a:rPr>
              <a:t>.</a:t>
            </a:r>
            <a:r>
              <a:rPr altLang="en-US" sz="6000" lang="en-GB">
                <a:solidFill>
                  <a:srgbClr val="FFFF00"/>
                </a:solidFill>
              </a:rPr>
              <a:t>৩</a:t>
            </a:r>
            <a:r>
              <a:rPr altLang="en-US" sz="6000" lang="en-US">
                <a:solidFill>
                  <a:srgbClr val="FFFF00"/>
                </a:solidFill>
              </a:rPr>
              <a:t>.</a:t>
            </a:r>
            <a:r>
              <a:rPr altLang="en-US" sz="6000" lang="en-GB">
                <a:solidFill>
                  <a:srgbClr val="FFFF00"/>
                </a:solidFill>
              </a:rPr>
              <a:t>১</a:t>
            </a:r>
            <a:r>
              <a:rPr altLang="en-US" sz="6000" lang="en-US">
                <a:solidFill>
                  <a:srgbClr val="FFFF00"/>
                </a:solidFill>
              </a:rPr>
              <a:t>.</a:t>
            </a:r>
            <a:r>
              <a:rPr altLang="en-US" sz="6000" lang="en-US">
                <a:solidFill>
                  <a:srgbClr val="FFFF00"/>
                </a:solidFill>
              </a:rPr>
              <a:t> </a:t>
            </a:r>
            <a:r>
              <a:rPr altLang="en-US" sz="6000" lang="en-GB">
                <a:solidFill>
                  <a:srgbClr val="FFFF00"/>
                </a:solidFill>
              </a:rPr>
              <a:t>ব</a:t>
            </a:r>
            <a:r>
              <a:rPr altLang="en-US" sz="6000" lang="en-GB">
                <a:solidFill>
                  <a:srgbClr val="FFFF00"/>
                </a:solidFill>
              </a:rPr>
              <a:t>ি</a:t>
            </a:r>
            <a:r>
              <a:rPr altLang="en-US" sz="6000" lang="en-GB">
                <a:solidFill>
                  <a:srgbClr val="FFFF00"/>
                </a:solidFill>
              </a:rPr>
              <a:t>র</a:t>
            </a:r>
            <a:r>
              <a:rPr altLang="en-US" sz="6000" lang="en-GB">
                <a:solidFill>
                  <a:srgbClr val="FFFF00"/>
                </a:solidFill>
              </a:rPr>
              <a:t>া</a:t>
            </a:r>
            <a:r>
              <a:rPr altLang="en-US" sz="6000" lang="en-GB">
                <a:solidFill>
                  <a:srgbClr val="FFFF00"/>
                </a:solidFill>
              </a:rPr>
              <a:t>ম</a:t>
            </a:r>
            <a:r>
              <a:rPr altLang="en-US" sz="6000" lang="en-GB">
                <a:solidFill>
                  <a:srgbClr val="FFFF00"/>
                </a:solidFill>
              </a:rPr>
              <a:t>চ</a:t>
            </a:r>
            <a:r>
              <a:rPr altLang="en-US" sz="6000" lang="en-GB">
                <a:solidFill>
                  <a:srgbClr val="FFFF00"/>
                </a:solidFill>
              </a:rPr>
              <a:t>িহ্ন</a:t>
            </a:r>
            <a:r>
              <a:rPr altLang="en-US" sz="6000" lang="en-US">
                <a:solidFill>
                  <a:srgbClr val="FFFF00"/>
                </a:solidFill>
              </a:rPr>
              <a:t> </a:t>
            </a:r>
            <a:r>
              <a:rPr altLang="en-US" sz="6000" lang="en-GB">
                <a:solidFill>
                  <a:srgbClr val="FFFF00"/>
                </a:solidFill>
              </a:rPr>
              <a:t>ব</a:t>
            </a:r>
            <a:r>
              <a:rPr altLang="en-US" sz="6000" lang="en-GB">
                <a:solidFill>
                  <a:srgbClr val="FFFF00"/>
                </a:solidFill>
              </a:rPr>
              <a:t>্</a:t>
            </a:r>
            <a:r>
              <a:rPr altLang="en-US" sz="6000" lang="en-GB">
                <a:solidFill>
                  <a:srgbClr val="FFFF00"/>
                </a:solidFill>
              </a:rPr>
              <a:t>য</a:t>
            </a:r>
            <a:r>
              <a:rPr altLang="en-US" sz="6000" lang="en-GB">
                <a:solidFill>
                  <a:srgbClr val="FFFF00"/>
                </a:solidFill>
              </a:rPr>
              <a:t>ব</a:t>
            </a:r>
            <a:r>
              <a:rPr altLang="en-US" sz="6000" lang="en-GB">
                <a:solidFill>
                  <a:srgbClr val="FFFF00"/>
                </a:solidFill>
              </a:rPr>
              <a:t>হ</a:t>
            </a:r>
            <a:r>
              <a:rPr altLang="en-US" sz="6000" lang="en-GB">
                <a:solidFill>
                  <a:srgbClr val="FFFF00"/>
                </a:solidFill>
              </a:rPr>
              <a:t>া</a:t>
            </a:r>
            <a:r>
              <a:rPr altLang="en-US" sz="6000" lang="en-GB">
                <a:solidFill>
                  <a:srgbClr val="FFFF00"/>
                </a:solidFill>
              </a:rPr>
              <a:t>র</a:t>
            </a:r>
            <a:r>
              <a:rPr altLang="en-US" sz="6000" lang="en-US">
                <a:solidFill>
                  <a:srgbClr val="FFFF00"/>
                </a:solidFill>
              </a:rPr>
              <a:t> </a:t>
            </a:r>
            <a:r>
              <a:rPr altLang="en-US" sz="6000" lang="en-GB">
                <a:solidFill>
                  <a:srgbClr val="FFFF00"/>
                </a:solidFill>
              </a:rPr>
              <a:t>ক</a:t>
            </a:r>
            <a:r>
              <a:rPr altLang="en-US" sz="6000" lang="en-GB">
                <a:solidFill>
                  <a:srgbClr val="FFFF00"/>
                </a:solidFill>
              </a:rPr>
              <a:t>র</a:t>
            </a:r>
            <a:r>
              <a:rPr altLang="en-US" sz="6000" lang="en-GB">
                <a:solidFill>
                  <a:srgbClr val="FFFF00"/>
                </a:solidFill>
              </a:rPr>
              <a:t>ে</a:t>
            </a:r>
            <a:r>
              <a:rPr altLang="en-US" sz="6000" lang="en-US">
                <a:solidFill>
                  <a:srgbClr val="FFFF00"/>
                </a:solidFill>
              </a:rPr>
              <a:t> </a:t>
            </a:r>
            <a:r>
              <a:rPr altLang="en-US" sz="6000" lang="en-GB">
                <a:solidFill>
                  <a:srgbClr val="FFFF00"/>
                </a:solidFill>
              </a:rPr>
              <a:t>প</a:t>
            </a:r>
            <a:r>
              <a:rPr altLang="en-US" sz="6000" lang="en-GB">
                <a:solidFill>
                  <a:srgbClr val="FFFF00"/>
                </a:solidFill>
              </a:rPr>
              <a:t>া</a:t>
            </a:r>
            <a:r>
              <a:rPr altLang="en-US" sz="6000" lang="en-GB">
                <a:solidFill>
                  <a:srgbClr val="FFFF00"/>
                </a:solidFill>
              </a:rPr>
              <a:t>ঠ</a:t>
            </a:r>
            <a:r>
              <a:rPr altLang="en-US" sz="6000" lang="en-GB">
                <a:solidFill>
                  <a:srgbClr val="FFFF00"/>
                </a:solidFill>
              </a:rPr>
              <a:t>ে</a:t>
            </a:r>
            <a:r>
              <a:rPr altLang="en-US" sz="6000" lang="en-GB">
                <a:solidFill>
                  <a:srgbClr val="FFFF00"/>
                </a:solidFill>
              </a:rPr>
              <a:t>র</a:t>
            </a:r>
            <a:r>
              <a:rPr altLang="en-US" sz="6000" lang="en-US">
                <a:solidFill>
                  <a:srgbClr val="FFFF00"/>
                </a:solidFill>
              </a:rPr>
              <a:t> </a:t>
            </a:r>
            <a:r>
              <a:rPr altLang="en-US" sz="6000" lang="en-GB">
                <a:solidFill>
                  <a:srgbClr val="FFFF00"/>
                </a:solidFill>
              </a:rPr>
              <a:t>ব</a:t>
            </a:r>
            <a:r>
              <a:rPr altLang="en-US" sz="6000" lang="en-GB">
                <a:solidFill>
                  <a:srgbClr val="FFFF00"/>
                </a:solidFill>
              </a:rPr>
              <a:t>া</a:t>
            </a:r>
            <a:r>
              <a:rPr altLang="en-US" sz="6000" lang="en-GB">
                <a:solidFill>
                  <a:srgbClr val="FFFF00"/>
                </a:solidFill>
              </a:rPr>
              <a:t>ক</a:t>
            </a:r>
            <a:r>
              <a:rPr altLang="en-US" sz="6000" lang="en-GB">
                <a:solidFill>
                  <a:srgbClr val="FFFF00"/>
                </a:solidFill>
              </a:rPr>
              <a:t>্</a:t>
            </a:r>
            <a:r>
              <a:rPr altLang="en-US" sz="6000" lang="en-GB">
                <a:solidFill>
                  <a:srgbClr val="FFFF00"/>
                </a:solidFill>
              </a:rPr>
              <a:t>য</a:t>
            </a:r>
            <a:r>
              <a:rPr altLang="en-US" sz="6000" lang="en-US">
                <a:solidFill>
                  <a:srgbClr val="FFFF00"/>
                </a:solidFill>
              </a:rPr>
              <a:t> </a:t>
            </a:r>
            <a:r>
              <a:rPr altLang="en-US" sz="6000" lang="en-GB">
                <a:solidFill>
                  <a:srgbClr val="FFFF00"/>
                </a:solidFill>
              </a:rPr>
              <a:t>দ</a:t>
            </a:r>
            <a:r>
              <a:rPr altLang="en-US" sz="6000" lang="en-GB">
                <a:solidFill>
                  <a:srgbClr val="FFFF00"/>
                </a:solidFill>
              </a:rPr>
              <a:t>ে</a:t>
            </a:r>
            <a:r>
              <a:rPr altLang="en-US" sz="6000" lang="en-GB">
                <a:solidFill>
                  <a:srgbClr val="FFFF00"/>
                </a:solidFill>
              </a:rPr>
              <a:t>খ</a:t>
            </a:r>
            <a:r>
              <a:rPr altLang="en-US" sz="6000" lang="en-GB">
                <a:solidFill>
                  <a:srgbClr val="FFFF00"/>
                </a:solidFill>
              </a:rPr>
              <a:t>ে</a:t>
            </a:r>
            <a:r>
              <a:rPr altLang="en-US" sz="6000" lang="en-US">
                <a:solidFill>
                  <a:srgbClr val="FFFF00"/>
                </a:solidFill>
              </a:rPr>
              <a:t> </a:t>
            </a:r>
            <a:r>
              <a:rPr altLang="en-US" sz="6000" lang="en-GB">
                <a:solidFill>
                  <a:srgbClr val="FFFF00"/>
                </a:solidFill>
              </a:rPr>
              <a:t>ল</a:t>
            </a:r>
            <a:r>
              <a:rPr altLang="en-US" sz="6000" lang="en-GB">
                <a:solidFill>
                  <a:srgbClr val="FFFF00"/>
                </a:solidFill>
              </a:rPr>
              <a:t>ি</a:t>
            </a:r>
            <a:r>
              <a:rPr altLang="en-US" sz="6000" lang="en-GB">
                <a:solidFill>
                  <a:srgbClr val="FFFF00"/>
                </a:solidFill>
              </a:rPr>
              <a:t>খ</a:t>
            </a:r>
            <a:r>
              <a:rPr altLang="en-US" sz="6000" lang="en-GB">
                <a:solidFill>
                  <a:srgbClr val="FFFF00"/>
                </a:solidFill>
              </a:rPr>
              <a:t>ত</a:t>
            </a:r>
            <a:r>
              <a:rPr altLang="en-US" sz="6000" lang="en-GB">
                <a:solidFill>
                  <a:srgbClr val="FFFF00"/>
                </a:solidFill>
              </a:rPr>
              <a:t>ে</a:t>
            </a:r>
            <a:r>
              <a:rPr altLang="en-US" sz="6000" lang="en-US">
                <a:solidFill>
                  <a:srgbClr val="FFFF00"/>
                </a:solidFill>
              </a:rPr>
              <a:t> </a:t>
            </a:r>
            <a:r>
              <a:rPr altLang="en-US" sz="6000" lang="en-GB">
                <a:solidFill>
                  <a:srgbClr val="FFFF00"/>
                </a:solidFill>
              </a:rPr>
              <a:t>প</a:t>
            </a:r>
            <a:r>
              <a:rPr altLang="en-US" sz="6000" lang="en-GB">
                <a:solidFill>
                  <a:srgbClr val="FFFF00"/>
                </a:solidFill>
              </a:rPr>
              <a:t>া</a:t>
            </a:r>
            <a:r>
              <a:rPr altLang="en-US" sz="6000" lang="en-GB">
                <a:solidFill>
                  <a:srgbClr val="FFFF00"/>
                </a:solidFill>
              </a:rPr>
              <a:t>র</a:t>
            </a:r>
            <a:r>
              <a:rPr altLang="en-US" sz="6000" lang="en-GB">
                <a:solidFill>
                  <a:srgbClr val="FFFF00"/>
                </a:solidFill>
              </a:rPr>
              <a:t>ব</a:t>
            </a:r>
            <a:r>
              <a:rPr altLang="en-US" sz="6000" lang="en-GB">
                <a:solidFill>
                  <a:srgbClr val="FFFF00"/>
                </a:solidFill>
              </a:rPr>
              <a:t>ে</a:t>
            </a:r>
            <a:r>
              <a:rPr altLang="en-US" sz="6000" lang="en-GB">
                <a:solidFill>
                  <a:srgbClr val="FFFF00"/>
                </a:solidFill>
              </a:rPr>
              <a:t>।</a:t>
            </a:r>
            <a:endParaRPr sz="2800" lang="en-GB">
              <a:solidFill>
                <a:srgbClr val="FFFF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2000">
        <p:blinds dir="ver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9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" name="组合 60"/>
          <p:cNvGrpSpPr/>
          <p:nvPr/>
        </p:nvGrpSpPr>
        <p:grpSpPr>
          <a:xfrm flipV="1">
            <a:off x="37214" y="9049968"/>
            <a:ext cx="18250786" cy="1214437"/>
            <a:chOff x="0" y="-14541"/>
            <a:chExt cx="12192000" cy="1214437"/>
          </a:xfrm>
        </p:grpSpPr>
        <p:sp>
          <p:nvSpPr>
            <p:cNvPr id="1049960" name="等腰三角形 62"/>
            <p:cNvSpPr/>
            <p:nvPr/>
          </p:nvSpPr>
          <p:spPr>
            <a:xfrm rot="10800000">
              <a:off x="34132" y="759904"/>
              <a:ext cx="1811337" cy="439992"/>
            </a:xfrm>
            <a:prstGeom prst="triangle"/>
            <a:solidFill>
              <a:srgbClr val="F024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HK"/>
            </a:p>
          </p:txBody>
        </p:sp>
        <p:sp>
          <p:nvSpPr>
            <p:cNvPr id="1049961" name="矩形 61"/>
            <p:cNvSpPr/>
            <p:nvPr/>
          </p:nvSpPr>
          <p:spPr>
            <a:xfrm>
              <a:off x="0" y="-14541"/>
              <a:ext cx="12192000" cy="1009650"/>
            </a:xfrm>
            <a:prstGeom prst="rect"/>
            <a:solidFill>
              <a:srgbClr val="F024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HK"/>
            </a:p>
          </p:txBody>
        </p:sp>
      </p:grpSp>
      <p:sp>
        <p:nvSpPr>
          <p:cNvPr id="1049962" name="矩形 70"/>
          <p:cNvSpPr/>
          <p:nvPr/>
        </p:nvSpPr>
        <p:spPr>
          <a:xfrm>
            <a:off x="17961936" y="607033"/>
            <a:ext cx="304799" cy="828221"/>
          </a:xfrm>
          <a:prstGeom prst="rect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HK"/>
          </a:p>
        </p:txBody>
      </p:sp>
      <p:sp>
        <p:nvSpPr>
          <p:cNvPr id="1049963" name="矩形 71"/>
          <p:cNvSpPr/>
          <p:nvPr/>
        </p:nvSpPr>
        <p:spPr>
          <a:xfrm>
            <a:off x="17831306" y="607033"/>
            <a:ext cx="79828" cy="828221"/>
          </a:xfrm>
          <a:prstGeom prst="rect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HK"/>
          </a:p>
        </p:txBody>
      </p:sp>
      <p:pic>
        <p:nvPicPr>
          <p:cNvPr id="2097155" name="图片 7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438105" y="5165735"/>
            <a:ext cx="409098" cy="409113"/>
          </a:xfrm>
          <a:prstGeom prst="rect"/>
          <a:solidFill>
            <a:schemeClr val="bg1"/>
          </a:solidFill>
        </p:spPr>
      </p:pic>
      <p:pic>
        <p:nvPicPr>
          <p:cNvPr id="2097156" name="图片 75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2443063" y="5166040"/>
            <a:ext cx="409098" cy="409113"/>
          </a:xfrm>
          <a:prstGeom prst="rect"/>
          <a:solidFill>
            <a:schemeClr val="bg1"/>
          </a:solidFill>
        </p:spPr>
      </p:pic>
      <p:cxnSp>
        <p:nvCxnSpPr>
          <p:cNvPr id="3145728" name="直接连接符 77"/>
          <p:cNvCxnSpPr>
            <a:cxnSpLocks/>
          </p:cNvCxnSpPr>
          <p:nvPr/>
        </p:nvCxnSpPr>
        <p:spPr>
          <a:xfrm>
            <a:off x="5838258" y="5370291"/>
            <a:ext cx="3093381" cy="0"/>
          </a:xfrm>
          <a:prstGeom prst="line"/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29" name="直接连接符 78"/>
          <p:cNvCxnSpPr>
            <a:cxnSpLocks/>
          </p:cNvCxnSpPr>
          <p:nvPr/>
        </p:nvCxnSpPr>
        <p:spPr>
          <a:xfrm>
            <a:off x="9349682" y="5370292"/>
            <a:ext cx="3093381" cy="0"/>
          </a:xfrm>
          <a:prstGeom prst="line"/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5" name="组合 83"/>
          <p:cNvGrpSpPr/>
          <p:nvPr/>
        </p:nvGrpSpPr>
        <p:grpSpPr>
          <a:xfrm>
            <a:off x="11923712" y="3532031"/>
            <a:ext cx="1447800" cy="1452563"/>
            <a:chOff x="8355442" y="808722"/>
            <a:chExt cx="1447800" cy="1452563"/>
          </a:xfrm>
          <a:solidFill>
            <a:schemeClr val="bg1"/>
          </a:solidFill>
        </p:grpSpPr>
        <p:sp>
          <p:nvSpPr>
            <p:cNvPr id="1049964" name="Freeform 19"/>
            <p:cNvSpPr/>
            <p:nvPr/>
          </p:nvSpPr>
          <p:spPr bwMode="auto">
            <a:xfrm>
              <a:off x="9373029" y="1937435"/>
              <a:ext cx="430213" cy="320675"/>
            </a:xfrm>
            <a:custGeom>
              <a:avLst/>
              <a:gdLst>
                <a:gd name="T0" fmla="*/ 113 w 114"/>
                <a:gd name="T1" fmla="*/ 85 h 85"/>
                <a:gd name="T2" fmla="*/ 0 w 114"/>
                <a:gd name="T3" fmla="*/ 85 h 85"/>
                <a:gd name="T4" fmla="*/ 0 w 114"/>
                <a:gd name="T5" fmla="*/ 7 h 85"/>
                <a:gd name="T6" fmla="*/ 59 w 114"/>
                <a:gd name="T7" fmla="*/ 23 h 85"/>
                <a:gd name="T8" fmla="*/ 103 w 114"/>
                <a:gd name="T9" fmla="*/ 4 h 85"/>
                <a:gd name="T10" fmla="*/ 113 w 114"/>
                <a:gd name="T11" fmla="*/ 15 h 85"/>
                <a:gd name="T12" fmla="*/ 113 w 114"/>
                <a:gd name="T13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85">
                  <a:moveTo>
                    <a:pt x="113" y="85"/>
                  </a:moveTo>
                  <a:cubicBezTo>
                    <a:pt x="75" y="85"/>
                    <a:pt x="37" y="85"/>
                    <a:pt x="0" y="85"/>
                  </a:cubicBezTo>
                  <a:cubicBezTo>
                    <a:pt x="0" y="58"/>
                    <a:pt x="0" y="32"/>
                    <a:pt x="0" y="7"/>
                  </a:cubicBezTo>
                  <a:cubicBezTo>
                    <a:pt x="27" y="0"/>
                    <a:pt x="38" y="3"/>
                    <a:pt x="59" y="23"/>
                  </a:cubicBezTo>
                  <a:cubicBezTo>
                    <a:pt x="68" y="4"/>
                    <a:pt x="85" y="2"/>
                    <a:pt x="103" y="4"/>
                  </a:cubicBezTo>
                  <a:cubicBezTo>
                    <a:pt x="111" y="4"/>
                    <a:pt x="114" y="7"/>
                    <a:pt x="113" y="15"/>
                  </a:cubicBezTo>
                  <a:cubicBezTo>
                    <a:pt x="113" y="37"/>
                    <a:pt x="113" y="60"/>
                    <a:pt x="113" y="8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anchor="t" anchorCtr="0" bIns="45720" compatLnSpc="1" lIns="91440" numCol="1" rIns="91440" tIns="45720" vert="horz" wrap="square"/>
            <a:p>
              <a:endParaRPr altLang="en-US" lang="zh-HK"/>
            </a:p>
          </p:txBody>
        </p:sp>
        <p:sp>
          <p:nvSpPr>
            <p:cNvPr id="1049965" name="Freeform 20"/>
            <p:cNvSpPr/>
            <p:nvPr/>
          </p:nvSpPr>
          <p:spPr bwMode="auto">
            <a:xfrm>
              <a:off x="8882492" y="1156385"/>
              <a:ext cx="427038" cy="331788"/>
            </a:xfrm>
            <a:custGeom>
              <a:avLst/>
              <a:gdLst>
                <a:gd name="T0" fmla="*/ 113 w 113"/>
                <a:gd name="T1" fmla="*/ 9 h 88"/>
                <a:gd name="T2" fmla="*/ 113 w 113"/>
                <a:gd name="T3" fmla="*/ 88 h 88"/>
                <a:gd name="T4" fmla="*/ 0 w 113"/>
                <a:gd name="T5" fmla="*/ 88 h 88"/>
                <a:gd name="T6" fmla="*/ 0 w 113"/>
                <a:gd name="T7" fmla="*/ 9 h 88"/>
                <a:gd name="T8" fmla="*/ 59 w 113"/>
                <a:gd name="T9" fmla="*/ 29 h 88"/>
                <a:gd name="T10" fmla="*/ 113 w 113"/>
                <a:gd name="T11" fmla="*/ 9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3" h="88">
                  <a:moveTo>
                    <a:pt x="113" y="9"/>
                  </a:moveTo>
                  <a:cubicBezTo>
                    <a:pt x="113" y="35"/>
                    <a:pt x="113" y="61"/>
                    <a:pt x="113" y="88"/>
                  </a:cubicBezTo>
                  <a:cubicBezTo>
                    <a:pt x="76" y="88"/>
                    <a:pt x="38" y="88"/>
                    <a:pt x="0" y="88"/>
                  </a:cubicBezTo>
                  <a:cubicBezTo>
                    <a:pt x="0" y="62"/>
                    <a:pt x="0" y="36"/>
                    <a:pt x="0" y="9"/>
                  </a:cubicBezTo>
                  <a:cubicBezTo>
                    <a:pt x="23" y="8"/>
                    <a:pt x="45" y="0"/>
                    <a:pt x="59" y="29"/>
                  </a:cubicBezTo>
                  <a:cubicBezTo>
                    <a:pt x="71" y="4"/>
                    <a:pt x="91" y="6"/>
                    <a:pt x="113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anchor="t" anchorCtr="0" bIns="45720" compatLnSpc="1" lIns="91440" numCol="1" rIns="91440" tIns="45720" vert="horz" wrap="square"/>
            <a:p>
              <a:endParaRPr altLang="en-US" lang="zh-HK"/>
            </a:p>
          </p:txBody>
        </p:sp>
        <p:sp>
          <p:nvSpPr>
            <p:cNvPr id="1049966" name="Freeform 21"/>
            <p:cNvSpPr/>
            <p:nvPr/>
          </p:nvSpPr>
          <p:spPr bwMode="auto">
            <a:xfrm>
              <a:off x="8355442" y="1929497"/>
              <a:ext cx="433388" cy="331788"/>
            </a:xfrm>
            <a:custGeom>
              <a:avLst/>
              <a:gdLst>
                <a:gd name="T0" fmla="*/ 0 w 115"/>
                <a:gd name="T1" fmla="*/ 88 h 88"/>
                <a:gd name="T2" fmla="*/ 4 w 115"/>
                <a:gd name="T3" fmla="*/ 8 h 88"/>
                <a:gd name="T4" fmla="*/ 61 w 115"/>
                <a:gd name="T5" fmla="*/ 29 h 88"/>
                <a:gd name="T6" fmla="*/ 115 w 115"/>
                <a:gd name="T7" fmla="*/ 9 h 88"/>
                <a:gd name="T8" fmla="*/ 115 w 115"/>
                <a:gd name="T9" fmla="*/ 87 h 88"/>
                <a:gd name="T10" fmla="*/ 104 w 115"/>
                <a:gd name="T11" fmla="*/ 88 h 88"/>
                <a:gd name="T12" fmla="*/ 0 w 115"/>
                <a:gd name="T13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5" h="88">
                  <a:moveTo>
                    <a:pt x="0" y="88"/>
                  </a:moveTo>
                  <a:cubicBezTo>
                    <a:pt x="1" y="61"/>
                    <a:pt x="2" y="35"/>
                    <a:pt x="4" y="8"/>
                  </a:cubicBezTo>
                  <a:cubicBezTo>
                    <a:pt x="25" y="8"/>
                    <a:pt x="47" y="0"/>
                    <a:pt x="61" y="29"/>
                  </a:cubicBezTo>
                  <a:cubicBezTo>
                    <a:pt x="73" y="4"/>
                    <a:pt x="93" y="5"/>
                    <a:pt x="115" y="9"/>
                  </a:cubicBezTo>
                  <a:cubicBezTo>
                    <a:pt x="115" y="34"/>
                    <a:pt x="115" y="60"/>
                    <a:pt x="115" y="87"/>
                  </a:cubicBezTo>
                  <a:cubicBezTo>
                    <a:pt x="112" y="88"/>
                    <a:pt x="108" y="88"/>
                    <a:pt x="104" y="88"/>
                  </a:cubicBezTo>
                  <a:cubicBezTo>
                    <a:pt x="70" y="88"/>
                    <a:pt x="36" y="88"/>
                    <a:pt x="0" y="8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anchor="t" anchorCtr="0" bIns="45720" compatLnSpc="1" lIns="91440" numCol="1" rIns="91440" tIns="45720" vert="horz" wrap="square"/>
            <a:p>
              <a:endParaRPr altLang="en-US" lang="zh-HK"/>
            </a:p>
          </p:txBody>
        </p:sp>
        <p:sp>
          <p:nvSpPr>
            <p:cNvPr id="1049967" name="Freeform 22"/>
            <p:cNvSpPr/>
            <p:nvPr/>
          </p:nvSpPr>
          <p:spPr bwMode="auto">
            <a:xfrm>
              <a:off x="8931704" y="808722"/>
              <a:ext cx="342900" cy="350838"/>
            </a:xfrm>
            <a:custGeom>
              <a:avLst/>
              <a:gdLst>
                <a:gd name="T0" fmla="*/ 91 w 91"/>
                <a:gd name="T1" fmla="*/ 46 h 93"/>
                <a:gd name="T2" fmla="*/ 46 w 91"/>
                <a:gd name="T3" fmla="*/ 93 h 93"/>
                <a:gd name="T4" fmla="*/ 0 w 91"/>
                <a:gd name="T5" fmla="*/ 47 h 93"/>
                <a:gd name="T6" fmla="*/ 44 w 91"/>
                <a:gd name="T7" fmla="*/ 1 h 93"/>
                <a:gd name="T8" fmla="*/ 91 w 91"/>
                <a:gd name="T9" fmla="*/ 46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93">
                  <a:moveTo>
                    <a:pt x="91" y="46"/>
                  </a:moveTo>
                  <a:cubicBezTo>
                    <a:pt x="91" y="71"/>
                    <a:pt x="70" y="93"/>
                    <a:pt x="46" y="93"/>
                  </a:cubicBezTo>
                  <a:cubicBezTo>
                    <a:pt x="21" y="93"/>
                    <a:pt x="0" y="72"/>
                    <a:pt x="0" y="47"/>
                  </a:cubicBezTo>
                  <a:cubicBezTo>
                    <a:pt x="0" y="23"/>
                    <a:pt x="20" y="2"/>
                    <a:pt x="44" y="1"/>
                  </a:cubicBezTo>
                  <a:cubicBezTo>
                    <a:pt x="68" y="0"/>
                    <a:pt x="90" y="22"/>
                    <a:pt x="91" y="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anchor="t" anchorCtr="0" bIns="45720" compatLnSpc="1" lIns="91440" numCol="1" rIns="91440" tIns="45720" vert="horz" wrap="square"/>
            <a:p>
              <a:endParaRPr altLang="en-US" lang="zh-HK"/>
            </a:p>
          </p:txBody>
        </p:sp>
        <p:sp>
          <p:nvSpPr>
            <p:cNvPr id="1049968" name="Freeform 23"/>
            <p:cNvSpPr/>
            <p:nvPr/>
          </p:nvSpPr>
          <p:spPr bwMode="auto">
            <a:xfrm>
              <a:off x="9419067" y="1581835"/>
              <a:ext cx="346075" cy="344488"/>
            </a:xfrm>
            <a:custGeom>
              <a:avLst/>
              <a:gdLst>
                <a:gd name="T0" fmla="*/ 45 w 92"/>
                <a:gd name="T1" fmla="*/ 91 h 91"/>
                <a:gd name="T2" fmla="*/ 0 w 92"/>
                <a:gd name="T3" fmla="*/ 44 h 91"/>
                <a:gd name="T4" fmla="*/ 46 w 92"/>
                <a:gd name="T5" fmla="*/ 0 h 91"/>
                <a:gd name="T6" fmla="*/ 91 w 92"/>
                <a:gd name="T7" fmla="*/ 46 h 91"/>
                <a:gd name="T8" fmla="*/ 45 w 92"/>
                <a:gd name="T9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91">
                  <a:moveTo>
                    <a:pt x="45" y="91"/>
                  </a:moveTo>
                  <a:cubicBezTo>
                    <a:pt x="20" y="90"/>
                    <a:pt x="0" y="69"/>
                    <a:pt x="0" y="44"/>
                  </a:cubicBezTo>
                  <a:cubicBezTo>
                    <a:pt x="1" y="20"/>
                    <a:pt x="22" y="0"/>
                    <a:pt x="46" y="0"/>
                  </a:cubicBezTo>
                  <a:cubicBezTo>
                    <a:pt x="70" y="0"/>
                    <a:pt x="92" y="21"/>
                    <a:pt x="91" y="46"/>
                  </a:cubicBezTo>
                  <a:cubicBezTo>
                    <a:pt x="91" y="70"/>
                    <a:pt x="70" y="91"/>
                    <a:pt x="45" y="9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anchor="t" anchorCtr="0" bIns="45720" compatLnSpc="1" lIns="91440" numCol="1" rIns="91440" tIns="45720" vert="horz" wrap="square"/>
            <a:p>
              <a:endParaRPr altLang="en-US" lang="zh-HK"/>
            </a:p>
          </p:txBody>
        </p:sp>
        <p:sp>
          <p:nvSpPr>
            <p:cNvPr id="1049969" name="Freeform 24"/>
            <p:cNvSpPr/>
            <p:nvPr/>
          </p:nvSpPr>
          <p:spPr bwMode="auto">
            <a:xfrm>
              <a:off x="8411004" y="1589772"/>
              <a:ext cx="344488" cy="344488"/>
            </a:xfrm>
            <a:custGeom>
              <a:avLst/>
              <a:gdLst>
                <a:gd name="T0" fmla="*/ 46 w 91"/>
                <a:gd name="T1" fmla="*/ 0 h 91"/>
                <a:gd name="T2" fmla="*/ 91 w 91"/>
                <a:gd name="T3" fmla="*/ 45 h 91"/>
                <a:gd name="T4" fmla="*/ 45 w 91"/>
                <a:gd name="T5" fmla="*/ 91 h 91"/>
                <a:gd name="T6" fmla="*/ 0 w 91"/>
                <a:gd name="T7" fmla="*/ 45 h 91"/>
                <a:gd name="T8" fmla="*/ 46 w 91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91">
                  <a:moveTo>
                    <a:pt x="46" y="0"/>
                  </a:moveTo>
                  <a:cubicBezTo>
                    <a:pt x="71" y="0"/>
                    <a:pt x="91" y="21"/>
                    <a:pt x="91" y="45"/>
                  </a:cubicBezTo>
                  <a:cubicBezTo>
                    <a:pt x="91" y="70"/>
                    <a:pt x="69" y="91"/>
                    <a:pt x="45" y="91"/>
                  </a:cubicBezTo>
                  <a:cubicBezTo>
                    <a:pt x="21" y="90"/>
                    <a:pt x="0" y="70"/>
                    <a:pt x="0" y="45"/>
                  </a:cubicBezTo>
                  <a:cubicBezTo>
                    <a:pt x="0" y="21"/>
                    <a:pt x="21" y="0"/>
                    <a:pt x="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anchor="t" anchorCtr="0" bIns="45720" compatLnSpc="1" lIns="91440" numCol="1" rIns="91440" tIns="45720" vert="horz" wrap="square"/>
            <a:p>
              <a:endParaRPr altLang="en-US" lang="zh-HK"/>
            </a:p>
          </p:txBody>
        </p:sp>
      </p:grpSp>
      <p:grpSp>
        <p:nvGrpSpPr>
          <p:cNvPr id="196" name="组合 148"/>
          <p:cNvGrpSpPr/>
          <p:nvPr/>
        </p:nvGrpSpPr>
        <p:grpSpPr>
          <a:xfrm rot="17578762">
            <a:off x="5055799" y="-1674434"/>
            <a:ext cx="13219154" cy="13342186"/>
            <a:chOff x="6054542" y="1918367"/>
            <a:chExt cx="1191050" cy="1420766"/>
          </a:xfrm>
        </p:grpSpPr>
        <p:grpSp>
          <p:nvGrpSpPr>
            <p:cNvPr id="197" name="组合 110"/>
            <p:cNvGrpSpPr/>
            <p:nvPr/>
          </p:nvGrpSpPr>
          <p:grpSpPr>
            <a:xfrm rot="20248206">
              <a:off x="6141839" y="1918367"/>
              <a:ext cx="961633" cy="1420766"/>
              <a:chOff x="1403648" y="1037119"/>
              <a:chExt cx="1803331" cy="2823929"/>
            </a:xfrm>
          </p:grpSpPr>
          <p:sp>
            <p:nvSpPr>
              <p:cNvPr id="1049970" name="圆角矩形 146"/>
              <p:cNvSpPr/>
              <p:nvPr/>
            </p:nvSpPr>
            <p:spPr>
              <a:xfrm>
                <a:off x="1403648" y="1052736"/>
                <a:ext cx="1803331" cy="2808312"/>
              </a:xfrm>
              <a:prstGeom prst="roundRect">
                <a:avLst>
                  <a:gd name="adj" fmla="val 12132"/>
                </a:avLst>
              </a:prstGeom>
              <a:solidFill>
                <a:srgbClr val="8DB529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 rtlCol="0"/>
              <a:lstStyle>
                <a:defPPr>
                  <a:defRPr lang="zh-CN"/>
                </a:defPPr>
                <a:lvl1pPr algn="l" fontAlgn="base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algn="l" fontAlgn="base" marL="4572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algn="l" fontAlgn="base" marL="9144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algn="l" fontAlgn="base" marL="13716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algn="l" fontAlgn="base" marL="18288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algn="l" defTabSz="914400" eaLnBrk="1" hangingPunct="1" latinLnBrk="0" marL="22860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algn="l" defTabSz="914400" eaLnBrk="1" hangingPunct="1" latinLnBrk="0" marL="27432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algn="l" defTabSz="914400" eaLnBrk="1" hangingPunct="1" latinLnBrk="0" marL="32004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algn="l" defTabSz="914400" eaLnBrk="1" hangingPunct="1" latinLnBrk="0" marL="36576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 defTabSz="914400" eaLnBrk="1" fontAlgn="auto" hangingPunct="1" indent="0" latinLnBrk="0" lvl="0" marL="0" marR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altLang="en-US" baseline="0" b="0" cap="none" sz="1800" i="0" kern="0" kumimoji="0" lang="zh-CN" noProof="0" normalizeH="0" spc="0" strike="noStrike" u="none">
                  <a:ln>
                    <a:noFill/>
                  </a:ln>
                  <a:solidFill>
                    <a:sysClr lastClr="FFFFFF" val="window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49971" name="圆角矩形 147"/>
              <p:cNvSpPr/>
              <p:nvPr/>
            </p:nvSpPr>
            <p:spPr>
              <a:xfrm>
                <a:off x="2119845" y="1037119"/>
                <a:ext cx="1057939" cy="2765860"/>
              </a:xfrm>
              <a:prstGeom prst="roundRect">
                <a:avLst>
                  <a:gd name="adj" fmla="val 12132"/>
                </a:avLst>
              </a:prstGeom>
              <a:solidFill>
                <a:srgbClr val="F02424"/>
              </a:solidFill>
              <a:ln w="25400" cap="flat" cmpd="sng" algn="ctr">
                <a:solidFill>
                  <a:sysClr lastClr="FFFFFF" val="window"/>
                </a:solidFill>
                <a:prstDash val="solid"/>
              </a:ln>
              <a:effectLst/>
            </p:spPr>
            <p:txBody>
              <a:bodyPr anchor="ctr" rtlCol="0"/>
              <a:lstStyle>
                <a:defPPr>
                  <a:defRPr lang="zh-CN"/>
                </a:defPPr>
                <a:lvl1pPr algn="l" fontAlgn="base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algn="l" fontAlgn="base" marL="4572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algn="l" fontAlgn="base" marL="9144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algn="l" fontAlgn="base" marL="13716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algn="l" fontAlgn="base" marL="1828800" rtl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algn="l" defTabSz="914400" eaLnBrk="1" hangingPunct="1" latinLnBrk="0" marL="22860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algn="l" defTabSz="914400" eaLnBrk="1" hangingPunct="1" latinLnBrk="0" marL="27432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algn="l" defTabSz="914400" eaLnBrk="1" hangingPunct="1" latinLnBrk="0" marL="32004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algn="l" defTabSz="914400" eaLnBrk="1" hangingPunct="1" latinLnBrk="0" marL="3657600" rtl="0">
                  <a:defRPr kern="120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algn="ctr" defTabSz="914400" eaLnBrk="1" fontAlgn="auto" hangingPunct="1" indent="0" latinLnBrk="0" lvl="0" marL="0" marR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altLang="en-US" baseline="0" b="0" cap="none" sz="1800" i="0" kern="0" kumimoji="0" lang="zh-CN" noProof="0" normalizeH="0" spc="0" strike="noStrike" u="none">
                  <a:ln>
                    <a:noFill/>
                  </a:ln>
                  <a:solidFill>
                    <a:sysClr lastClr="FFFFFF" val="window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049972" name="TextBox 42"/>
            <p:cNvSpPr txBox="1"/>
            <p:nvPr/>
          </p:nvSpPr>
          <p:spPr>
            <a:xfrm rot="20248206">
              <a:off x="6054542" y="2363334"/>
              <a:ext cx="829980" cy="190821"/>
            </a:xfrm>
            <a:prstGeom prst="rect"/>
            <a:noFill/>
          </p:spPr>
          <p:txBody>
            <a:bodyPr rtlCol="0" wrap="square">
              <a:spAutoFit/>
            </a:bodyPr>
            <a:lstStyle>
              <a:defPPr>
                <a:defRPr lang="zh-CN"/>
              </a:defPPr>
              <a:lvl1pPr algn="l" fontAlgn="base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algn="l" fontAlgn="base" marL="4572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algn="l" fontAlgn="base" marL="9144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algn="l" fontAlgn="base" marL="13716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algn="l" fontAlgn="base" marL="18288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algn="l" defTabSz="914400" eaLnBrk="1" hangingPunct="1" latinLnBrk="0" marL="22860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algn="l" defTabSz="914400" eaLnBrk="1" hangingPunct="1" latinLnBrk="0" marL="27432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algn="l" defTabSz="914400" eaLnBrk="1" hangingPunct="1" latinLnBrk="0" marL="32004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algn="l" defTabSz="914400" eaLnBrk="1" hangingPunct="1" latinLnBrk="0" marL="36576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just" defTabSz="914400" eaLnBrk="1" fontAlgn="auto" hangingPunct="1" indent="0" latinLnBrk="0" lvl="0" marL="0" marR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altLang="zh-CN" baseline="0" b="1" cap="none" dirty="0" sz="8800" i="0" kern="0" kumimoji="0" lang="en-US" noProof="0" normalizeH="0" spc="0" strike="noStrike" u="none" smtClean="0">
                <a:ln>
                  <a:noFill/>
                </a:ln>
                <a:solidFill>
                  <a:sysClr lastClr="FFFFFF" val="window"/>
                </a:solidFill>
                <a:effectLst/>
                <a:uLnTx/>
                <a:uFillTx/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1049973" name="圆角矩形 9"/>
            <p:cNvSpPr/>
            <p:nvPr/>
          </p:nvSpPr>
          <p:spPr>
            <a:xfrm rot="20248206">
              <a:off x="6283959" y="2633656"/>
              <a:ext cx="961633" cy="684647"/>
            </a:xfrm>
            <a:custGeom>
              <a:avLst/>
              <a:ahLst/>
              <a:rect l="l" t="t" r="r" b="b"/>
              <a:pathLst>
                <a:path w="1470269" h="1046776">
                  <a:moveTo>
                    <a:pt x="0" y="0"/>
                  </a:moveTo>
                  <a:lnTo>
                    <a:pt x="1470269" y="609904"/>
                  </a:lnTo>
                  <a:lnTo>
                    <a:pt x="1470269" y="868403"/>
                  </a:lnTo>
                  <a:cubicBezTo>
                    <a:pt x="1470269" y="966916"/>
                    <a:pt x="1390409" y="1046776"/>
                    <a:pt x="1291896" y="1046776"/>
                  </a:cubicBezTo>
                  <a:lnTo>
                    <a:pt x="178373" y="1046776"/>
                  </a:lnTo>
                  <a:cubicBezTo>
                    <a:pt x="79860" y="1046776"/>
                    <a:pt x="0" y="966916"/>
                    <a:pt x="0" y="868403"/>
                  </a:cubicBezTo>
                  <a:close/>
                </a:path>
              </a:pathLst>
            </a:custGeom>
            <a:solidFill>
              <a:srgbClr val="FFFFFF">
                <a:alpha val="67843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 rtlCol="0"/>
            <a:lstStyle>
              <a:defPPr>
                <a:defRPr lang="zh-CN"/>
              </a:defPPr>
              <a:lvl1pPr algn="l" fontAlgn="base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algn="l" fontAlgn="base" marL="4572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algn="l" fontAlgn="base" marL="9144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algn="l" fontAlgn="base" marL="13716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algn="l" fontAlgn="base" marL="1828800" rtl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algn="l" defTabSz="914400" eaLnBrk="1" hangingPunct="1" latinLnBrk="0" marL="22860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algn="l" defTabSz="914400" eaLnBrk="1" hangingPunct="1" latinLnBrk="0" marL="27432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algn="l" defTabSz="914400" eaLnBrk="1" hangingPunct="1" latinLnBrk="0" marL="32004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algn="l" defTabSz="914400" eaLnBrk="1" hangingPunct="1" latinLnBrk="0" marL="3657600" rtl="0">
                <a:defRPr kern="120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 defTabSz="914400" eaLnBrk="1" fontAlgn="auto" hangingPunct="1" indent="0" latinLnBrk="0" lvl="0" marL="0" marR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altLang="en-US" baseline="0" b="0" cap="none" sz="1800" i="0" kern="0" kumimoji="0" lang="zh-CN" noProof="0" normalizeH="0" spc="0" strike="noStrike" u="none">
                <a:ln>
                  <a:noFill/>
                </a:ln>
                <a:solidFill>
                  <a:sysClr lastClr="FFFFFF" val="window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049974" name=""/>
          <p:cNvSpPr txBox="1"/>
          <p:nvPr/>
        </p:nvSpPr>
        <p:spPr>
          <a:xfrm>
            <a:off x="8078724" y="607033"/>
            <a:ext cx="5209981" cy="1069340"/>
          </a:xfrm>
          <a:prstGeom prst="rect"/>
          <a:solidFill>
            <a:srgbClr val="92D04F"/>
          </a:solidFill>
          <a:ln w="63500">
            <a:solidFill>
              <a:srgbClr val="D04617"/>
            </a:solidFill>
            <a:prstDash val="solid"/>
          </a:ln>
        </p:spPr>
        <p:txBody>
          <a:bodyPr rtlCol="0" wrap="square">
            <a:spAutoFit/>
          </a:bodyPr>
          <a:p>
            <a:r>
              <a:rPr altLang="en-US" b="1" sz="6600" lang="en-GB">
                <a:solidFill>
                  <a:srgbClr val="000000"/>
                </a:solidFill>
              </a:rPr>
              <a:t>প</a:t>
            </a:r>
            <a:r>
              <a:rPr altLang="en-US" b="1" sz="6600" lang="en-GB">
                <a:solidFill>
                  <a:srgbClr val="000000"/>
                </a:solidFill>
              </a:rPr>
              <a:t>া</a:t>
            </a:r>
            <a:r>
              <a:rPr altLang="en-US" b="1" sz="6600" lang="en-GB">
                <a:solidFill>
                  <a:srgbClr val="000000"/>
                </a:solidFill>
              </a:rPr>
              <a:t>ঠ</a:t>
            </a:r>
            <a:r>
              <a:rPr altLang="en-US" b="1" sz="6600" lang="en-US">
                <a:solidFill>
                  <a:srgbClr val="000000"/>
                </a:solidFill>
              </a:rPr>
              <a:t> </a:t>
            </a:r>
            <a:r>
              <a:rPr altLang="en-US" b="1" sz="6600" lang="en-GB">
                <a:solidFill>
                  <a:srgbClr val="000000"/>
                </a:solidFill>
              </a:rPr>
              <a:t>শ</a:t>
            </a:r>
            <a:r>
              <a:rPr altLang="en-US" b="1" sz="6600" lang="en-GB">
                <a:solidFill>
                  <a:srgbClr val="000000"/>
                </a:solidFill>
              </a:rPr>
              <a:t>ি</a:t>
            </a:r>
            <a:r>
              <a:rPr altLang="en-US" b="1" sz="6600" lang="en-GB">
                <a:solidFill>
                  <a:srgbClr val="000000"/>
                </a:solidFill>
              </a:rPr>
              <a:t>র</a:t>
            </a:r>
            <a:r>
              <a:rPr altLang="en-US" b="1" sz="6600" lang="en-GB">
                <a:solidFill>
                  <a:srgbClr val="000000"/>
                </a:solidFill>
              </a:rPr>
              <a:t>ো</a:t>
            </a:r>
            <a:r>
              <a:rPr altLang="en-US" b="1" sz="6600" lang="en-GB">
                <a:solidFill>
                  <a:srgbClr val="000000"/>
                </a:solidFill>
              </a:rPr>
              <a:t>ন</a:t>
            </a:r>
            <a:r>
              <a:rPr altLang="en-US" b="1" sz="6600" lang="en-GB">
                <a:solidFill>
                  <a:srgbClr val="000000"/>
                </a:solidFill>
              </a:rPr>
              <a:t>া</a:t>
            </a:r>
            <a:r>
              <a:rPr altLang="en-US" b="1" sz="6600" lang="en-GB">
                <a:solidFill>
                  <a:srgbClr val="000000"/>
                </a:solidFill>
              </a:rPr>
              <a:t>ম</a:t>
            </a:r>
            <a:endParaRPr b="1" sz="2800" lang="en-GB">
              <a:solidFill>
                <a:srgbClr val="000000"/>
              </a:solidFill>
            </a:endParaRPr>
          </a:p>
        </p:txBody>
      </p:sp>
      <p:sp>
        <p:nvSpPr>
          <p:cNvPr id="1049975" name=""/>
          <p:cNvSpPr txBox="1"/>
          <p:nvPr/>
        </p:nvSpPr>
        <p:spPr>
          <a:xfrm>
            <a:off x="8236022" y="3094516"/>
            <a:ext cx="6378708" cy="891540"/>
          </a:xfrm>
          <a:prstGeom prst="rect"/>
        </p:spPr>
        <p:txBody>
          <a:bodyPr rtlCol="0" wrap="square">
            <a:spAutoFit/>
          </a:bodyPr>
          <a:p>
            <a:r>
              <a:rPr altLang="en-US" sz="54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প</a:t>
            </a:r>
            <a:r>
              <a:rPr altLang="en-US" sz="54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্</a:t>
            </a:r>
            <a:r>
              <a:rPr altLang="en-US" sz="54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</a:t>
            </a:r>
            <a:r>
              <a:rPr altLang="en-US" sz="54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শ</a:t>
            </a:r>
            <a:r>
              <a:rPr altLang="en-US" sz="54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্</a:t>
            </a:r>
            <a:r>
              <a:rPr altLang="en-US" sz="54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ন</a:t>
            </a:r>
            <a:r>
              <a:rPr altLang="en-US" sz="54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ো</a:t>
            </a:r>
            <a:r>
              <a:rPr altLang="en-US" sz="54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ত্তর</a:t>
            </a:r>
            <a:r>
              <a:rPr altLang="en-US" sz="54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ে</a:t>
            </a:r>
            <a:r>
              <a:rPr altLang="en-US" sz="54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</a:t>
            </a:r>
            <a:r>
              <a:rPr altLang="en-US" sz="5400" lang="en-US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54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ম</a:t>
            </a:r>
            <a:r>
              <a:rPr altLang="en-US" sz="54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54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ধ</a:t>
            </a:r>
            <a:r>
              <a:rPr altLang="en-US" sz="54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্</a:t>
            </a:r>
            <a:r>
              <a:rPr altLang="en-US" sz="54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য</a:t>
            </a:r>
            <a:r>
              <a:rPr altLang="en-US" sz="54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ম</a:t>
            </a:r>
            <a:r>
              <a:rPr altLang="en-US" sz="5400" lang="en-GB" u="sng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ে</a:t>
            </a:r>
            <a:endParaRPr sz="2800" lang="en-GB" u="sng">
              <a:solidFill>
                <a:srgbClr val="000000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</p:txBody>
      </p:sp>
      <p:sp>
        <p:nvSpPr>
          <p:cNvPr id="1049976" name=""/>
          <p:cNvSpPr txBox="1"/>
          <p:nvPr/>
        </p:nvSpPr>
        <p:spPr>
          <a:xfrm>
            <a:off x="6626849" y="6754525"/>
            <a:ext cx="6744663" cy="891540"/>
          </a:xfrm>
          <a:prstGeom prst="rect"/>
          <a:ln w="63500">
            <a:solidFill>
              <a:srgbClr val="FFC000"/>
            </a:solidFill>
            <a:prstDash val="solid"/>
          </a:ln>
        </p:spPr>
        <p:txBody>
          <a:bodyPr rtlCol="0" wrap="square">
            <a:spAutoFit/>
          </a:bodyPr>
          <a:p>
            <a:r>
              <a:rPr altLang="en-US" b="1" sz="5400" i="1" lang="en-GB" u="none">
                <a:solidFill>
                  <a:srgbClr val="000000"/>
                </a:solidFill>
              </a:rPr>
              <a:t>এ</a:t>
            </a:r>
            <a:r>
              <a:rPr altLang="en-US" b="1" sz="5400" i="1" lang="en-GB" u="none">
                <a:solidFill>
                  <a:srgbClr val="000000"/>
                </a:solidFill>
              </a:rPr>
              <a:t>স</a:t>
            </a:r>
            <a:r>
              <a:rPr altLang="en-US" b="1" sz="5400" i="1" lang="en-GB" u="none">
                <a:solidFill>
                  <a:srgbClr val="000000"/>
                </a:solidFill>
              </a:rPr>
              <a:t>ো</a:t>
            </a:r>
            <a:r>
              <a:rPr altLang="en-US" b="1" sz="5400" i="1" lang="en-US" u="none">
                <a:solidFill>
                  <a:srgbClr val="000000"/>
                </a:solidFill>
              </a:rPr>
              <a:t> </a:t>
            </a:r>
            <a:r>
              <a:rPr altLang="en-US" b="1" sz="5400" i="1" lang="en-GB" u="none">
                <a:solidFill>
                  <a:srgbClr val="000000"/>
                </a:solidFill>
              </a:rPr>
              <a:t>পড়ি</a:t>
            </a:r>
            <a:r>
              <a:rPr altLang="en-US" b="1" sz="5400" i="1" lang="en-US" u="none">
                <a:solidFill>
                  <a:srgbClr val="000000"/>
                </a:solidFill>
              </a:rPr>
              <a:t> </a:t>
            </a:r>
            <a:r>
              <a:rPr altLang="en-US" b="1" sz="5400" i="1" lang="en-GB" u="none">
                <a:solidFill>
                  <a:srgbClr val="000000"/>
                </a:solidFill>
              </a:rPr>
              <a:t>ও</a:t>
            </a:r>
            <a:r>
              <a:rPr altLang="en-US" b="1" sz="5400" i="1" lang="en-US" u="none">
                <a:solidFill>
                  <a:srgbClr val="000000"/>
                </a:solidFill>
              </a:rPr>
              <a:t> </a:t>
            </a:r>
            <a:r>
              <a:rPr altLang="en-US" b="1" sz="5400" i="1" lang="en-GB" u="none">
                <a:solidFill>
                  <a:srgbClr val="000000"/>
                </a:solidFill>
              </a:rPr>
              <a:t>ল</a:t>
            </a:r>
            <a:r>
              <a:rPr altLang="en-US" b="1" sz="5400" i="1" lang="en-GB" u="none">
                <a:solidFill>
                  <a:srgbClr val="000000"/>
                </a:solidFill>
              </a:rPr>
              <a:t>ি</a:t>
            </a:r>
            <a:r>
              <a:rPr altLang="en-US" b="1" sz="5400" i="1" lang="en-GB" u="none">
                <a:solidFill>
                  <a:srgbClr val="000000"/>
                </a:solidFill>
              </a:rPr>
              <a:t>খ</a:t>
            </a:r>
            <a:r>
              <a:rPr altLang="en-US" b="1" sz="5400" i="1" lang="en-GB" u="none">
                <a:solidFill>
                  <a:srgbClr val="000000"/>
                </a:solidFill>
              </a:rPr>
              <a:t>ি</a:t>
            </a:r>
            <a:endParaRPr b="1" sz="2800" i="1" lang="en-GB" u="none">
              <a:solidFill>
                <a:srgbClr val="000000"/>
              </a:solidFill>
            </a:endParaRPr>
          </a:p>
        </p:txBody>
      </p:sp>
      <p:sp>
        <p:nvSpPr>
          <p:cNvPr id="1049977" name=""/>
          <p:cNvSpPr txBox="1"/>
          <p:nvPr/>
        </p:nvSpPr>
        <p:spPr>
          <a:xfrm>
            <a:off x="6190739" y="4940300"/>
            <a:ext cx="7594823" cy="1285240"/>
          </a:xfrm>
          <a:prstGeom prst="rect"/>
          <a:ln>
            <a:solidFill>
              <a:srgbClr val="FFC000"/>
            </a:solidFill>
            <a:prstDash val="solid"/>
          </a:ln>
        </p:spPr>
        <p:txBody>
          <a:bodyPr rtlCol="0" wrap="square">
            <a:spAutoFit/>
          </a:bodyPr>
          <a:p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★</a:t>
            </a:r>
            <a:r>
              <a:rPr altLang="en-US" sz="40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ব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ড়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ি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ত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ে</a:t>
            </a:r>
            <a:r>
              <a:rPr altLang="en-US" sz="40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আ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ম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40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ক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খ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ন</a:t>
            </a:r>
            <a:r>
              <a:rPr altLang="en-US" sz="40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প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ড়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ত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ে</a:t>
            </a:r>
            <a:r>
              <a:rPr altLang="en-US" sz="40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ব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স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ি</a:t>
            </a:r>
            <a:r>
              <a:rPr altLang="en-US" sz="40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? </a:t>
            </a:r>
            <a:endParaRPr sz="4400" lang="en-GB">
              <a:solidFill>
                <a:srgbClr val="000000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  <a:p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★</a:t>
            </a:r>
            <a:r>
              <a:rPr altLang="en-US" sz="40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ব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ড়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ি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</a:t>
            </a:r>
            <a:r>
              <a:rPr altLang="en-US" sz="40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ক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জ</a:t>
            </a:r>
            <a:r>
              <a:rPr altLang="en-US" sz="40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স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ব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া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ই</a:t>
            </a:r>
            <a:r>
              <a:rPr altLang="en-US" sz="40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ক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র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ে</a:t>
            </a:r>
            <a:r>
              <a:rPr altLang="en-US" sz="40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 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এ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ন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ে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ছ</a:t>
            </a:r>
            <a:r>
              <a:rPr altLang="en-US" sz="4000" lang="en-GB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ো</a:t>
            </a:r>
            <a:r>
              <a:rPr altLang="en-US" sz="4000" lang="en-US">
                <a:solidFill>
                  <a:srgbClr val="000000"/>
                </a:solidFill>
                <a:effectLst>
                  <a:outerShdw algn="br" blurRad="38100" dir="2700000" dist="38100" rotWithShape="0">
                    <a:srgbClr val="000000"/>
                  </a:outerShdw>
                </a:effectLst>
              </a:rPr>
              <a:t>? </a:t>
            </a:r>
            <a:endParaRPr sz="2800" lang="en-GB">
              <a:solidFill>
                <a:srgbClr val="000000"/>
              </a:solidFill>
              <a:effectLst>
                <a:outerShdw algn="br" blurRad="38100" dir="2700000" dist="38100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2000">
        <p:blinds dir="ver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9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" name="组合 60"/>
          <p:cNvGrpSpPr/>
          <p:nvPr/>
        </p:nvGrpSpPr>
        <p:grpSpPr>
          <a:xfrm flipV="1">
            <a:off x="767351" y="-193293"/>
            <a:ext cx="18250786" cy="1214437"/>
            <a:chOff x="0" y="-14541"/>
            <a:chExt cx="12192000" cy="1214437"/>
          </a:xfrm>
        </p:grpSpPr>
        <p:sp>
          <p:nvSpPr>
            <p:cNvPr id="1049978" name="等腰三角形 62"/>
            <p:cNvSpPr/>
            <p:nvPr/>
          </p:nvSpPr>
          <p:spPr>
            <a:xfrm rot="10800000">
              <a:off x="34132" y="759904"/>
              <a:ext cx="1811337" cy="439992"/>
            </a:xfrm>
            <a:prstGeom prst="triangle"/>
            <a:solidFill>
              <a:srgbClr val="F024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HK"/>
            </a:p>
          </p:txBody>
        </p:sp>
        <p:sp>
          <p:nvSpPr>
            <p:cNvPr id="1049979" name="矩形 61"/>
            <p:cNvSpPr/>
            <p:nvPr/>
          </p:nvSpPr>
          <p:spPr>
            <a:xfrm>
              <a:off x="0" y="-14541"/>
              <a:ext cx="12192000" cy="1009650"/>
            </a:xfrm>
            <a:prstGeom prst="rect"/>
            <a:solidFill>
              <a:srgbClr val="F024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HK"/>
            </a:p>
          </p:txBody>
        </p:sp>
      </p:grpSp>
      <p:sp>
        <p:nvSpPr>
          <p:cNvPr id="1049980" name="矩形 70"/>
          <p:cNvSpPr/>
          <p:nvPr/>
        </p:nvSpPr>
        <p:spPr>
          <a:xfrm>
            <a:off x="17961936" y="607033"/>
            <a:ext cx="304799" cy="828221"/>
          </a:xfrm>
          <a:prstGeom prst="rect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HK"/>
          </a:p>
        </p:txBody>
      </p:sp>
      <p:sp>
        <p:nvSpPr>
          <p:cNvPr id="1049981" name="矩形 71"/>
          <p:cNvSpPr/>
          <p:nvPr/>
        </p:nvSpPr>
        <p:spPr>
          <a:xfrm>
            <a:off x="17831306" y="607033"/>
            <a:ext cx="79828" cy="828221"/>
          </a:xfrm>
          <a:prstGeom prst="rect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HK"/>
          </a:p>
        </p:txBody>
      </p:sp>
      <p:sp>
        <p:nvSpPr>
          <p:cNvPr id="1049982" name="object 3"/>
          <p:cNvSpPr txBox="1">
            <a:spLocks noChangeArrowheads="1"/>
          </p:cNvSpPr>
          <p:nvPr/>
        </p:nvSpPr>
        <p:spPr bwMode="auto">
          <a:xfrm>
            <a:off x="4844548" y="26703"/>
            <a:ext cx="5283200" cy="615315"/>
          </a:xfrm>
          <a:prstGeom prst="rect"/>
          <a:noFill/>
          <a:ln>
            <a:noFill/>
          </a:ln>
        </p:spPr>
        <p:txBody>
          <a:bodyPr bIns="0" lIns="0" rIns="0" tIns="0">
            <a:spAutoFit/>
          </a:bodyPr>
          <a:lstStyle>
            <a:lvl1pPr marL="63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indent="-285750" marL="7429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indent="-228600" marL="1143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indent="-228600" marL="1600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indent="-228600" marL="2057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eaLnBrk="0" fontAlgn="base" hangingPunct="0" indent="-228600" marL="251460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eaLnBrk="0" fontAlgn="base" hangingPunct="0" indent="-228600" marL="297180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eaLnBrk="0" fontAlgn="base" hangingPunct="0" indent="-228600" marL="342900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eaLnBrk="0" fontAlgn="base" hangingPunct="0" indent="-228600" marL="388620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উ</a:t>
            </a: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প</a:t>
            </a: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ক</a:t>
            </a: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র</a:t>
            </a: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ণ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প</a:t>
            </a: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্</a:t>
            </a: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র</a:t>
            </a: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দ</a:t>
            </a: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র</a:t>
            </a: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্</a:t>
            </a: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শ</a:t>
            </a: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ন</a:t>
            </a:r>
            <a:endParaRPr altLang="zh-CN" b="1" dirty="0" sz="4000" lang="en-US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4194305" name="图示 666"/>
          <p:cNvGraphicFramePr>
            <a:graphicFrameLocks/>
          </p:cNvGraphicFramePr>
          <p:nvPr/>
        </p:nvGraphicFramePr>
        <p:xfrm>
          <a:off x="4123705" y="1284724"/>
          <a:ext cx="9437588" cy="7268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1" r:qs="rId5" r:cs="rId4"/>
          </a:graphicData>
        </a:graphic>
      </p:graphicFrame>
      <p:pic>
        <p:nvPicPr>
          <p:cNvPr id="2097157" name=""/>
          <p:cNvPicPr>
            <a:picLocks/>
          </p:cNvPicPr>
          <p:nvPr/>
        </p:nvPicPr>
        <p:blipFill>
          <a:blip xmlns:r="http://schemas.openxmlformats.org/officeDocument/2006/relationships" r:embed="rId6"/>
          <a:stretch>
            <a:fillRect/>
          </a:stretch>
        </p:blipFill>
        <p:spPr>
          <a:xfrm rot="0">
            <a:off x="1376057" y="1021143"/>
            <a:ext cx="6217311" cy="5482320"/>
          </a:xfrm>
          <a:prstGeom prst="rect"/>
        </p:spPr>
      </p:pic>
      <p:pic>
        <p:nvPicPr>
          <p:cNvPr id="2097158" name=""/>
          <p:cNvPicPr>
            <a:picLocks/>
          </p:cNvPicPr>
          <p:nvPr/>
        </p:nvPicPr>
        <p:blipFill>
          <a:blip xmlns:r="http://schemas.openxmlformats.org/officeDocument/2006/relationships" r:embed="rId7"/>
          <a:stretch>
            <a:fillRect/>
          </a:stretch>
        </p:blipFill>
        <p:spPr>
          <a:xfrm rot="0">
            <a:off x="10127748" y="1284723"/>
            <a:ext cx="6545510" cy="5292569"/>
          </a:xfrm>
          <a:prstGeom prst="rect"/>
        </p:spPr>
      </p:pic>
      <p:pic>
        <p:nvPicPr>
          <p:cNvPr id="2097159" name=""/>
          <p:cNvPicPr>
            <a:picLocks/>
          </p:cNvPicPr>
          <p:nvPr/>
        </p:nvPicPr>
        <p:blipFill>
          <a:blip xmlns:r="http://schemas.openxmlformats.org/officeDocument/2006/relationships" r:embed="rId8"/>
          <a:stretch>
            <a:fillRect/>
          </a:stretch>
        </p:blipFill>
        <p:spPr>
          <a:xfrm rot="0">
            <a:off x="5303951" y="6153770"/>
            <a:ext cx="6984439" cy="4321727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2000">
        <p:blinds dir="ver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" name="组合 60"/>
          <p:cNvGrpSpPr/>
          <p:nvPr/>
        </p:nvGrpSpPr>
        <p:grpSpPr>
          <a:xfrm flipV="1">
            <a:off x="37214" y="9049968"/>
            <a:ext cx="18250786" cy="1214437"/>
            <a:chOff x="0" y="-14541"/>
            <a:chExt cx="12192000" cy="1214437"/>
          </a:xfrm>
        </p:grpSpPr>
        <p:sp>
          <p:nvSpPr>
            <p:cNvPr id="1049983" name="等腰三角形 62"/>
            <p:cNvSpPr/>
            <p:nvPr/>
          </p:nvSpPr>
          <p:spPr>
            <a:xfrm rot="10800000">
              <a:off x="34132" y="759904"/>
              <a:ext cx="1811337" cy="439992"/>
            </a:xfrm>
            <a:prstGeom prst="triangle"/>
            <a:solidFill>
              <a:srgbClr val="F024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HK"/>
            </a:p>
          </p:txBody>
        </p:sp>
        <p:sp>
          <p:nvSpPr>
            <p:cNvPr id="1049984" name="矩形 61"/>
            <p:cNvSpPr/>
            <p:nvPr/>
          </p:nvSpPr>
          <p:spPr>
            <a:xfrm>
              <a:off x="0" y="-14541"/>
              <a:ext cx="12192000" cy="1009650"/>
            </a:xfrm>
            <a:prstGeom prst="rect"/>
            <a:solidFill>
              <a:srgbClr val="F024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r>
                <a:rPr altLang="en-US" lang="en-US"/>
                <a:t> </a:t>
              </a:r>
              <a:r>
                <a:rPr altLang="en-US" lang="en-US"/>
                <a:t> </a:t>
              </a:r>
              <a:r>
                <a:rPr altLang="en-US" lang="en-US"/>
                <a:t> </a:t>
              </a:r>
              <a:r>
                <a:rPr altLang="en-US" lang="en-US"/>
                <a:t> </a:t>
              </a:r>
              <a:endParaRPr altLang="en-US" lang="zh-HK"/>
            </a:p>
          </p:txBody>
        </p:sp>
      </p:grpSp>
      <p:sp>
        <p:nvSpPr>
          <p:cNvPr id="1049985" name="矩形 70"/>
          <p:cNvSpPr/>
          <p:nvPr/>
        </p:nvSpPr>
        <p:spPr>
          <a:xfrm>
            <a:off x="17961936" y="607033"/>
            <a:ext cx="304799" cy="828221"/>
          </a:xfrm>
          <a:prstGeom prst="rect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HK"/>
          </a:p>
        </p:txBody>
      </p:sp>
      <p:sp>
        <p:nvSpPr>
          <p:cNvPr id="1049986" name="矩形 71"/>
          <p:cNvSpPr/>
          <p:nvPr/>
        </p:nvSpPr>
        <p:spPr>
          <a:xfrm>
            <a:off x="17831306" y="607033"/>
            <a:ext cx="79828" cy="828221"/>
          </a:xfrm>
          <a:prstGeom prst="rect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HK"/>
          </a:p>
        </p:txBody>
      </p:sp>
      <p:sp>
        <p:nvSpPr>
          <p:cNvPr id="1049987" name="object 3"/>
          <p:cNvSpPr txBox="1">
            <a:spLocks noChangeArrowheads="1"/>
          </p:cNvSpPr>
          <p:nvPr/>
        </p:nvSpPr>
        <p:spPr bwMode="auto">
          <a:xfrm>
            <a:off x="2331580" y="9451803"/>
            <a:ext cx="13984365" cy="596900"/>
          </a:xfrm>
          <a:prstGeom prst="rect"/>
          <a:noFill/>
          <a:ln>
            <a:noFill/>
          </a:ln>
        </p:spPr>
        <p:txBody>
          <a:bodyPr bIns="0" lIns="0" rIns="0" tIns="0">
            <a:spAutoFit/>
          </a:bodyPr>
          <a:lstStyle>
            <a:lvl1pPr marL="63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indent="-285750" marL="7429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indent="-228600" marL="1143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indent="-228600" marL="1600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indent="-228600" marL="2057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eaLnBrk="0" fontAlgn="base" hangingPunct="0" indent="-228600" marL="251460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eaLnBrk="0" fontAlgn="base" hangingPunct="0" indent="-228600" marL="297180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eaLnBrk="0" fontAlgn="base" hangingPunct="0" indent="-228600" marL="342900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eaLnBrk="0" fontAlgn="base" hangingPunct="0" indent="-228600" marL="388620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হ</a:t>
            </a: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ল</a:t>
            </a: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ু</a:t>
            </a: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দ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ফ</a:t>
            </a: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ু</a:t>
            </a: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ল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ম</a:t>
            </a: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য়</a:t>
            </a: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ূ</a:t>
            </a: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র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ন</a:t>
            </a: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া</a:t>
            </a: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চ</a:t>
            </a: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ে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ত</a:t>
            </a: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ৃ</a:t>
            </a: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ণ</a:t>
            </a:r>
            <a:r>
              <a:rPr altLang="en-US" b="1" dirty="0" sz="4000" lang="en-US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স</a:t>
            </a: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ব</a:t>
            </a: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ু</a:t>
            </a:r>
            <a:r>
              <a:rPr altLang="en-US" b="1" dirty="0" sz="4000" lang="en-GB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জ</a:t>
            </a:r>
            <a:endParaRPr altLang="zh-CN" b="1" dirty="0" sz="4000" lang="en-US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9988" name="object 7"/>
          <p:cNvSpPr/>
          <p:nvPr/>
        </p:nvSpPr>
        <p:spPr>
          <a:xfrm>
            <a:off x="1444045" y="3864277"/>
            <a:ext cx="4181602" cy="4181602"/>
          </a:xfrm>
          <a:prstGeom prst="rect"/>
          <a:blipFill>
            <a:blip xmlns:r="http://schemas.openxmlformats.org/officeDocument/2006/relationships" r:embed="rId1" cstate="print"/>
            <a:stretch>
              <a:fillRect/>
            </a:stretch>
          </a:blipFill>
        </p:spPr>
        <p:txBody>
          <a:bodyPr bIns="0" lIns="0" rIns="0" rtlCol="0" tIns="0" wrap="square">
            <a:noAutofit/>
          </a:bodyPr>
          <a:p/>
        </p:txBody>
      </p:sp>
      <p:sp>
        <p:nvSpPr>
          <p:cNvPr id="1049989" name="TextBox 46"/>
          <p:cNvSpPr txBox="1"/>
          <p:nvPr/>
        </p:nvSpPr>
        <p:spPr>
          <a:xfrm>
            <a:off x="4897325" y="607033"/>
            <a:ext cx="6587019" cy="2936240"/>
          </a:xfrm>
          <a:prstGeom prst="rect"/>
          <a:solidFill>
            <a:srgbClr val="92D04F"/>
          </a:solidFill>
        </p:spPr>
        <p:txBody>
          <a:bodyPr rtlCol="0" wrap="square">
            <a:spAutoFit/>
          </a:bodyPr>
          <a:lstStyle>
            <a:defPPr>
              <a:defRPr lang="zh-CN"/>
            </a:defPPr>
            <a:lvl1pPr algn="l" fontAlgn="base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algn="l" fontAlgn="base" marL="4572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algn="l" fontAlgn="base" marL="9144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algn="l" fontAlgn="base" marL="13716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algn="l" fontAlgn="base" marL="18288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algn="l" defTabSz="914400" eaLnBrk="1" hangingPunct="1" latinLnBrk="0" marL="22860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algn="l" defTabSz="914400" eaLnBrk="1" hangingPunct="1" latinLnBrk="0" marL="27432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algn="l" defTabSz="914400" eaLnBrk="1" hangingPunct="1" latinLnBrk="0" marL="32004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algn="l" defTabSz="914400" eaLnBrk="1" hangingPunct="1" latinLnBrk="0" marL="3657600" rtl="0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r>
              <a:rPr altLang="en-US" b="1" dirty="0" sz="9600" lang="en-GB">
                <a:solidFill>
                  <a:srgbClr val="02A5E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শ</a:t>
            </a:r>
            <a:r>
              <a:rPr altLang="en-US" b="1" dirty="0" sz="9600" lang="en-GB">
                <a:solidFill>
                  <a:srgbClr val="02A5E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ি</a:t>
            </a:r>
            <a:r>
              <a:rPr altLang="en-US" b="1" dirty="0" sz="9600" lang="en-GB">
                <a:solidFill>
                  <a:srgbClr val="02A5E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ক</a:t>
            </a:r>
            <a:r>
              <a:rPr altLang="en-US" b="1" dirty="0" sz="9600" lang="en-GB">
                <a:solidFill>
                  <a:srgbClr val="02A5E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্</a:t>
            </a:r>
            <a:r>
              <a:rPr altLang="en-US" b="1" dirty="0" sz="9600" lang="en-GB">
                <a:solidFill>
                  <a:srgbClr val="02A5E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ষকের</a:t>
            </a:r>
            <a:r>
              <a:rPr altLang="en-US" b="1" dirty="0" sz="9600" lang="en-US">
                <a:solidFill>
                  <a:srgbClr val="02A5E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altLang="en-US" b="1" dirty="0" sz="9600" lang="en-GB">
                <a:solidFill>
                  <a:srgbClr val="02A5E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প</a:t>
            </a:r>
            <a:r>
              <a:rPr altLang="en-US" b="1" dirty="0" sz="9600" lang="en-GB">
                <a:solidFill>
                  <a:srgbClr val="02A5E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া</a:t>
            </a:r>
            <a:r>
              <a:rPr altLang="en-US" b="1" dirty="0" sz="9600" lang="en-GB">
                <a:solidFill>
                  <a:srgbClr val="02A5E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ঠ</a:t>
            </a:r>
            <a:endParaRPr altLang="en-US" b="1" dirty="0" sz="2800" lang="zh-CN">
              <a:solidFill>
                <a:srgbClr val="02A5E3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49990" name="object 7"/>
          <p:cNvSpPr/>
          <p:nvPr/>
        </p:nvSpPr>
        <p:spPr>
          <a:xfrm>
            <a:off x="6324726" y="4403696"/>
            <a:ext cx="5608733" cy="3642182"/>
          </a:xfrm>
          <a:prstGeom prst="rect"/>
          <a:blipFill>
            <a:blip xmlns:r="http://schemas.openxmlformats.org/officeDocument/2006/relationships" r:embed="rId2" cstate="print"/>
            <a:stretch>
              <a:fillRect/>
            </a:stretch>
          </a:blipFill>
        </p:spPr>
        <p:txBody>
          <a:bodyPr bIns="0" lIns="0" rIns="0" rtlCol="0" tIns="0" wrap="square">
            <a:noAutofit/>
          </a:bodyPr>
          <a:lstStyle>
            <a:defPPr>
              <a:defRPr lang="zh-CN"/>
            </a:defPPr>
            <a:lvl1pPr algn="l" defTabSz="914400" eaLnBrk="1" hangingPunct="1" latinLnBrk="0" marL="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algn="l" defTabSz="914400" eaLnBrk="1" hangingPunct="1" latinLnBrk="0" marL="45720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algn="l" defTabSz="914400" eaLnBrk="1" hangingPunct="1" latinLnBrk="0" marL="91440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algn="l" defTabSz="914400" eaLnBrk="1" hangingPunct="1" latinLnBrk="0" marL="137160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algn="l" defTabSz="914400" eaLnBrk="1" hangingPunct="1" latinLnBrk="0" marL="182880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algn="l" defTabSz="914400" eaLnBrk="1" hangingPunct="1" latinLnBrk="0" marL="228600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algn="l" defTabSz="914400" eaLnBrk="1" hangingPunct="1" latinLnBrk="0" marL="274320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algn="l" defTabSz="914400" eaLnBrk="1" hangingPunct="1" latinLnBrk="0" marL="320040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algn="l" defTabSz="914400" eaLnBrk="1" hangingPunct="1" latinLnBrk="0" marL="365760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1049991" name="object 7"/>
          <p:cNvSpPr/>
          <p:nvPr/>
        </p:nvSpPr>
        <p:spPr>
          <a:xfrm>
            <a:off x="12632538" y="3864276"/>
            <a:ext cx="4181602" cy="4181602"/>
          </a:xfrm>
          <a:prstGeom prst="rect"/>
          <a:blipFill>
            <a:blip xmlns:r="http://schemas.openxmlformats.org/officeDocument/2006/relationships" r:embed="rId3" cstate="print"/>
            <a:stretch>
              <a:fillRect/>
            </a:stretch>
          </a:blipFill>
        </p:spPr>
        <p:txBody>
          <a:bodyPr bIns="0" lIns="0" rIns="0" rtlCol="0" tIns="0" wrap="square">
            <a:noAutofit/>
          </a:bodyPr>
          <a:lstStyle>
            <a:defPPr>
              <a:defRPr lang="zh-CN"/>
            </a:defPPr>
            <a:lvl1pPr algn="l" defTabSz="914400" eaLnBrk="1" hangingPunct="1" latinLnBrk="0" marL="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algn="l" defTabSz="914400" eaLnBrk="1" hangingPunct="1" latinLnBrk="0" marL="45720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algn="l" defTabSz="914400" eaLnBrk="1" hangingPunct="1" latinLnBrk="0" marL="91440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algn="l" defTabSz="914400" eaLnBrk="1" hangingPunct="1" latinLnBrk="0" marL="137160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algn="l" defTabSz="914400" eaLnBrk="1" hangingPunct="1" latinLnBrk="0" marL="182880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algn="l" defTabSz="914400" eaLnBrk="1" hangingPunct="1" latinLnBrk="0" marL="228600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algn="l" defTabSz="914400" eaLnBrk="1" hangingPunct="1" latinLnBrk="0" marL="274320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algn="l" defTabSz="914400" eaLnBrk="1" hangingPunct="1" latinLnBrk="0" marL="320040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algn="l" defTabSz="914400" eaLnBrk="1" hangingPunct="1" latinLnBrk="0" marL="365760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pic>
        <p:nvPicPr>
          <p:cNvPr id="2097160" name=""/>
          <p:cNvPicPr>
            <a:picLocks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 rot="0">
            <a:off x="2373740" y="4456288"/>
            <a:ext cx="2321628" cy="2047173"/>
          </a:xfrm>
          <a:prstGeom prst="rect"/>
        </p:spPr>
      </p:pic>
      <p:pic>
        <p:nvPicPr>
          <p:cNvPr id="2097161" name=""/>
          <p:cNvPicPr>
            <a:picLocks/>
          </p:cNvPicPr>
          <p:nvPr/>
        </p:nvPicPr>
        <p:blipFill>
          <a:blip xmlns:r="http://schemas.openxmlformats.org/officeDocument/2006/relationships" r:embed="rId5"/>
          <a:stretch>
            <a:fillRect/>
          </a:stretch>
        </p:blipFill>
        <p:spPr>
          <a:xfrm rot="0">
            <a:off x="7496243" y="5033026"/>
            <a:ext cx="3625104" cy="1626743"/>
          </a:xfrm>
          <a:prstGeom prst="rect"/>
        </p:spPr>
      </p:pic>
      <p:pic>
        <p:nvPicPr>
          <p:cNvPr id="2097162" name=""/>
          <p:cNvPicPr>
            <a:picLocks/>
          </p:cNvPicPr>
          <p:nvPr/>
        </p:nvPicPr>
        <p:blipFill>
          <a:blip xmlns:r="http://schemas.openxmlformats.org/officeDocument/2006/relationships" r:embed="rId6"/>
          <a:stretch>
            <a:fillRect/>
          </a:stretch>
        </p:blipFill>
        <p:spPr>
          <a:xfrm rot="0">
            <a:off x="12991943" y="4689071"/>
            <a:ext cx="3184888" cy="1970698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2000">
        <p:blinds dir="ver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992" name="矩形 70"/>
          <p:cNvSpPr/>
          <p:nvPr/>
        </p:nvSpPr>
        <p:spPr>
          <a:xfrm>
            <a:off x="17961936" y="607033"/>
            <a:ext cx="304799" cy="828221"/>
          </a:xfrm>
          <a:prstGeom prst="rect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HK"/>
          </a:p>
        </p:txBody>
      </p:sp>
      <p:sp>
        <p:nvSpPr>
          <p:cNvPr id="1049993" name="矩形 71"/>
          <p:cNvSpPr/>
          <p:nvPr/>
        </p:nvSpPr>
        <p:spPr>
          <a:xfrm>
            <a:off x="17831306" y="607033"/>
            <a:ext cx="79828" cy="828221"/>
          </a:xfrm>
          <a:prstGeom prst="rect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HK"/>
          </a:p>
        </p:txBody>
      </p:sp>
      <p:sp>
        <p:nvSpPr>
          <p:cNvPr id="1049994" name="直角三角形 113"/>
          <p:cNvSpPr/>
          <p:nvPr/>
        </p:nvSpPr>
        <p:spPr>
          <a:xfrm rot="10800000" flipH="1">
            <a:off x="-1" y="8459466"/>
            <a:ext cx="1826135" cy="1797060"/>
          </a:xfrm>
          <a:prstGeom prst="rtTriangle"/>
          <a:solidFill>
            <a:srgbClr val="F0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9995" name="椭圆 152"/>
          <p:cNvSpPr/>
          <p:nvPr/>
        </p:nvSpPr>
        <p:spPr>
          <a:xfrm>
            <a:off x="5719184" y="4285007"/>
            <a:ext cx="216715" cy="216715"/>
          </a:xfrm>
          <a:prstGeom prst="ellipse"/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9996" name="椭圆 154"/>
          <p:cNvSpPr/>
          <p:nvPr/>
        </p:nvSpPr>
        <p:spPr>
          <a:xfrm>
            <a:off x="5719184" y="5028413"/>
            <a:ext cx="216715" cy="216715"/>
          </a:xfrm>
          <a:prstGeom prst="ellipse"/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9997" name="平行四边形 114"/>
          <p:cNvSpPr/>
          <p:nvPr/>
        </p:nvSpPr>
        <p:spPr>
          <a:xfrm>
            <a:off x="0" y="3067144"/>
            <a:ext cx="19425155" cy="6039255"/>
          </a:xfrm>
          <a:prstGeom prst="parallelogram">
            <a:avLst>
              <a:gd name="adj" fmla="val 111839"/>
            </a:avLst>
          </a:prstGeom>
          <a:solidFill>
            <a:srgbClr val="F02424"/>
          </a:solidFill>
          <a:ln>
            <a:noFill/>
          </a:ln>
        </p:spPr>
        <p:txBody>
          <a:bodyPr anchor="ctr" rtlCol="0"/>
          <a:lstStyle>
            <a:defPPr>
              <a:defRPr lang="zh-CN"/>
            </a:defPPr>
            <a:lvl1pPr algn="l" defTabSz="914400" eaLnBrk="1" hangingPunct="1" latinLnBrk="0" marL="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algn="l" defTabSz="914400" eaLnBrk="1" hangingPunct="1" latinLnBrk="0" marL="4572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algn="l" defTabSz="914400" eaLnBrk="1" hangingPunct="1" latinLnBrk="0" marL="9144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algn="l" defTabSz="914400" eaLnBrk="1" hangingPunct="1" latinLnBrk="0" marL="13716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algn="l" defTabSz="914400" eaLnBrk="1" hangingPunct="1" latinLnBrk="0" marL="18288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algn="l" defTabSz="914400" eaLnBrk="1" hangingPunct="1" latinLnBrk="0" marL="22860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6pPr>
            <a:lvl7pPr algn="l" defTabSz="914400" eaLnBrk="1" hangingPunct="1" latinLnBrk="0" marL="27432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7pPr>
            <a:lvl8pPr algn="l" defTabSz="914400" eaLnBrk="1" hangingPunct="1" latinLnBrk="0" marL="32004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8pPr>
            <a:lvl9pPr algn="l" defTabSz="914400" eaLnBrk="1" hangingPunct="1" latinLnBrk="0" marL="36576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altLang="en-US" sz="13800" lang="en-GB">
                <a:cs typeface="Times New Roman"/>
              </a:rPr>
              <a:t>স</a:t>
            </a:r>
            <a:r>
              <a:rPr altLang="en-US" sz="13800" lang="en-GB">
                <a:cs typeface="Times New Roman"/>
              </a:rPr>
              <a:t>ম</a:t>
            </a:r>
            <a:r>
              <a:rPr altLang="en-US" sz="13800" lang="en-GB">
                <a:cs typeface="Times New Roman"/>
              </a:rPr>
              <a:t>স</a:t>
            </a:r>
            <a:r>
              <a:rPr altLang="en-US" sz="13800" lang="en-GB">
                <a:cs typeface="Times New Roman"/>
              </a:rPr>
              <a:t>্</a:t>
            </a:r>
            <a:r>
              <a:rPr altLang="en-US" sz="13800" lang="en-GB">
                <a:cs typeface="Times New Roman"/>
              </a:rPr>
              <a:t>ব</a:t>
            </a:r>
            <a:r>
              <a:rPr altLang="en-US" sz="13800" lang="en-GB">
                <a:cs typeface="Times New Roman"/>
              </a:rPr>
              <a:t>র</a:t>
            </a:r>
            <a:r>
              <a:rPr altLang="en-US" sz="13800" lang="en-GB">
                <a:cs typeface="Times New Roman"/>
              </a:rPr>
              <a:t>ে</a:t>
            </a:r>
            <a:r>
              <a:rPr altLang="en-US" sz="13800" lang="en-US">
                <a:latin typeface="Arial"/>
              </a:rPr>
              <a:t> </a:t>
            </a:r>
            <a:r>
              <a:rPr altLang="en-US" sz="13800" lang="en-GB">
                <a:cs typeface="Times New Roman"/>
              </a:rPr>
              <a:t>প</a:t>
            </a:r>
            <a:r>
              <a:rPr altLang="en-US" sz="13800" lang="en-GB">
                <a:cs typeface="Times New Roman"/>
              </a:rPr>
              <a:t>া</a:t>
            </a:r>
            <a:r>
              <a:rPr altLang="en-US" sz="13800" lang="en-GB">
                <a:cs typeface="Times New Roman"/>
              </a:rPr>
              <a:t>ঠ</a:t>
            </a:r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2000">
        <p:blinds dir="ver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主题​​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WPS 演示</Application>
  <ScaleCrop>0</ScaleCrop>
  <LinksUpToDate>0</LinksUpToDate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Slide 1</dc:title>
  <dc:creator>Jonathan Marginson</dc:creator>
  <cp:lastModifiedBy>凭海临风</cp:lastModifiedBy>
  <dcterms:created xsi:type="dcterms:W3CDTF">2015-06-13T20:27:00Z</dcterms:created>
  <dcterms:modified xsi:type="dcterms:W3CDTF">2026-08-08T09:37:48Z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2015-05-08T00:00:00Z</vt:filetime>
  </property>
  <property fmtid="{D5CDD505-2E9C-101B-9397-08002B2CF9AE}" pid="3" name="LastSaved">
    <vt:filetime>2015-06-16T00:00:00Z</vt:filetime>
  </property>
  <property fmtid="{D5CDD505-2E9C-101B-9397-08002B2CF9AE}" pid="4" name="KSOProductBuildVer">
    <vt:lpwstr>2052-10.1.0.6930</vt:lpwstr>
  </property>
  <property fmtid="{D5CDD505-2E9C-101B-9397-08002B2CF9AE}" pid="5" name="ICV">
    <vt:lpwstr>7b4bb399cdff487f9c1a6680a20cd546_21</vt:lpwstr>
  </property>
</Properties>
</file>