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Mw/LotTEnguvk2xxkPXbwg" hashData="IYf18NHKFkA2YEdfKIJA2hoCXvE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6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571625"/>
            <a:ext cx="11239500" cy="3524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0" y="2143125"/>
            <a:ext cx="952500" cy="76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312" y="3095625"/>
            <a:ext cx="11001375" cy="809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FFFFFF"/>
                </a:solidFill>
                <a:latin typeface="Tiro Bangla"/>
              </a:rPr>
              <a:t>আজকের পাঠে সবাইকে স্বাগতম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4095750"/>
            <a:ext cx="1047750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FFFFFF"/>
                </a:solidFill>
                <a:latin typeface="Hind Siliguri"/>
              </a:rPr>
              <a:t>ব্যবসায় উদ্যোগ বিষয়ক ডিজিটাল মাল্টিমিডিয়া ক্লাসে তোমাদের শুভেচ্ছা!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69827"/>
            <a:ext cx="11239500" cy="2000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2917477"/>
            <a:ext cx="135255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525" y="3574702"/>
            <a:ext cx="1123140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D97706"/>
                </a:solidFill>
                <a:latin typeface="Tiro Bangla"/>
              </a:rPr>
              <a:t>প্রশ্নটি খাতায় লেখ এবং উত্তর তৈরি কর: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4050952"/>
            <a:ext cx="106965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sz="1950" b="0" i="0" u="none">
                <a:solidFill>
                  <a:srgbClr val="1E293B"/>
                </a:solidFill>
                <a:latin typeface="Hind Siliguri SemiBold"/>
              </a:rPr>
              <a:t>"আর্থ-সামাজিক উন্নয়নে পরনির্ভরশীলতা দূরীকরণে ব্যবসায় উদ্যোগ কীভাবে ভূমিকা রাখে?" তিনটি বাক্যে লেখ।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61319"/>
            <a:ext cx="11239500" cy="241726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একক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3425" y="2718494"/>
            <a:ext cx="11261407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মিলিয়ে নাও: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2785169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800" y="3261419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ব্যবসায় উদ্যোগ দেশে নিজস্ব উৎপাদন বৃদ্ধি করে বৈদেশিক পণ্যের ওপর নির্ভরতা কমায়।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3714750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বেকার যুবক-যুবতীদের কর্মসংস্থান সৃষ্টির মাধ্যমে আত্মনির্ভরশীল করে তোলে।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66800" y="4168080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দেশের সম্পদ ও মেধার উপযুক্ত ব্যবহার নিশ্চিত করে অর্থনীতিকে শক্তিশালী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261419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714750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4168080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50727"/>
            <a:ext cx="5476875" cy="28384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860202"/>
            <a:ext cx="54768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অনুকূল পরিবেশ গড়ে ওঠার উপাদান (১)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23900" y="2498377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১. উন্নত অবকাঠামোগত উপাদান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" y="2946052"/>
            <a:ext cx="49815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ব্যবসায় পরিচালনার জন্য প্রয়োজনীয় বিদ্যুৎ, গ্যাস ও যাতায়াত ব্যবস্থার সহজলভ্যতা থাকা অত্যন্ত বাঞ্ছনীয়।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900" y="3765202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২. সরকারি পৃষ্ঠপোষকতা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" y="4212877"/>
            <a:ext cx="49815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কর মওকুফ, স্বল্প সুদে মূলধন সরবরাহ ও সহজ শর্তে ঋণ দেওয়ার মাধ্যমে সরকার ব্যবসায় উদ্যোগ প্রসারে সাহায্য করে।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450" y="1888777"/>
            <a:ext cx="5419725" cy="356235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459" y="2093565"/>
            <a:ext cx="6337707" cy="3152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অনুকূল পরিবেশ গড়ে ওঠার উপাদান (২)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04109" y="2228671"/>
            <a:ext cx="5541417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0369A1"/>
                </a:solidFill>
                <a:latin typeface="Tiro Bangla"/>
              </a:rPr>
              <a:t>৩. আর্থ-সামাজিক স্থিতিশীলতা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4109" y="2788890"/>
            <a:ext cx="5724297" cy="97398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475"/>
              </a:lnSpc>
            </a:pPr>
            <a:r>
              <a:rPr sz="2400" b="0" i="0" u="none">
                <a:solidFill>
                  <a:srgbClr val="334155"/>
                </a:solidFill>
                <a:latin typeface="Hind Siliguri"/>
              </a:rPr>
              <a:t>অর্থনৈতিক, রাজনৈতিক ও সামাজিক স্থিতিশীলতা যেমন অনুকূল পরিবেশ তৈরি করে, তেমনি অস্থিরতা ব্যবসার ওপর বিরূপ প্রভাব ফেলে।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04109" y="3922365"/>
            <a:ext cx="5230653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800" b="1" i="0" u="none">
                <a:solidFill>
                  <a:srgbClr val="0369A1"/>
                </a:solidFill>
                <a:latin typeface="Tiro Bangla"/>
              </a:rPr>
              <a:t>৪. অনুকূল আইন-শৃঙ্খলা পরিস্থিতি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04109" y="4468516"/>
            <a:ext cx="4981575" cy="6533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2475"/>
              </a:lnSpc>
            </a:pPr>
            <a:r>
              <a:rPr sz="2400" b="0" i="0" u="none">
                <a:solidFill>
                  <a:srgbClr val="334155"/>
                </a:solidFill>
                <a:latin typeface="Hind Siliguri"/>
              </a:rPr>
              <a:t>আইন-শৃঙ্খলা পরিস্থিতি ভালো থাকলে নিরাপদে ব্যবসায় স্থাপন ও পরিচালনা সহজ হয়।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845" y="2155477"/>
            <a:ext cx="5476875" cy="28384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অনুকূল পরিবেশ গড়ে ওঠার উপাদান (৩)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637148" y="2287357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৫. পর্যাপ্ত পুঁজির প্রাপ্ততা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23080" y="2946052"/>
            <a:ext cx="49815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ব্যবসায় বাস্তবায়নে পর্যাপ্ত পুঁজি বা মূলধন প্রয়োজন। ব্যাংকিং ব্যবস্থার উন্নয়নের মাধ্যমে পুঁজির যোগান নিশ্চিত করা যায়।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09012" y="3765202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৬. প্রশিক্ষণের সুযোগ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9012" y="4283217"/>
            <a:ext cx="49815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সঠিক প্রশিক্ষণের মাধ্যমে উদ্যোক্তাদের দক্ষতা বৃদ্ধি করে সফলভাবে ব্যবসায় পরিচালনা সহজ করা সম্ভব।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669827"/>
            <a:ext cx="11239500" cy="2000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জোড়ায়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2917477"/>
            <a:ext cx="135255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525" y="3574702"/>
            <a:ext cx="1123140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6D28D9"/>
                </a:solidFill>
                <a:latin typeface="Tiro Bangla"/>
              </a:rPr>
              <a:t>পাশের সহপাঠীর সাথে আলোচনা করে লেখ: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4050952"/>
            <a:ext cx="106965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sz="1950" b="0" i="0" u="none">
                <a:solidFill>
                  <a:srgbClr val="1E293B"/>
                </a:solidFill>
                <a:latin typeface="Hind Siliguri SemiBold"/>
              </a:rPr>
              <a:t>"ব্যবসায় উদ্যোগ গড়ে তোলার ক্ষেত্রে 'পর্যাপ্ত পুঁজি' এবং 'প্রশিক্ষণ'-এর প্রয়োজনীয়তা আলোচনা করে লেখ।"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55527"/>
            <a:ext cx="11239500" cy="2228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জোড়ায়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3425" y="2812702"/>
            <a:ext cx="11261407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নমুনা উত্তর মিলিয়ে নাও: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425" y="3355627"/>
            <a:ext cx="10725150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১. পর্যাপ্ত পুঁজির প্রয়োজনীয়তা:</a:t>
            </a:r>
            <a:r>
              <a:rPr sz="1650" b="0" i="0" u="none">
                <a:solidFill>
                  <a:srgbClr val="0F172A"/>
                </a:solidFill>
                <a:latin typeface="Hind Siliguri"/>
              </a:rPr>
              <a:t> জমি ক্রয়, যন্ত্রপাতি কেনা ও দৈনন্দিন খরচ চালানোর জন্য মূলধন হলো ব্যবসার প্রাণ। সহজ শর্তে ঋণ পেলে নতুন উদ্যোগ সফল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425" y="4184302"/>
            <a:ext cx="10725150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২. প্রশিক্ষণের প্রয়োজনীয়তা:</a:t>
            </a:r>
            <a:r>
              <a:rPr sz="1650" b="0" i="0" u="none">
                <a:solidFill>
                  <a:srgbClr val="0F172A"/>
                </a:solidFill>
                <a:latin typeface="Hind Siliguri"/>
              </a:rPr>
              <a:t> প্রশিক্ষণ উদ্যোক্তাদের ঝুঁকি ব্যবস্থাপনা, সিদ্ধান্ত গ্রহণ ও আধুনিক প্রযুক্তি ব্যবহারের দক্ষ করতে তোলে।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2879377"/>
            <a:ext cx="266700" cy="2667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84090"/>
            <a:ext cx="11239500" cy="2371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দলীয়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" y="2731740"/>
            <a:ext cx="1447800" cy="419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1525" y="3388965"/>
            <a:ext cx="1123140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BE185D"/>
                </a:solidFill>
                <a:latin typeface="Tiro Bangla"/>
              </a:rPr>
              <a:t>দলে বিভক্ত হয়ে কাজটি সম্পন্ন কর: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3865215"/>
            <a:ext cx="10696575" cy="7429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sz="1950" b="0" i="0" u="none">
                <a:solidFill>
                  <a:srgbClr val="1E293B"/>
                </a:solidFill>
                <a:latin typeface="Hind Siliguri SemiBold"/>
              </a:rPr>
              <a:t>"আমাদের এলাকায় ব্যবসায় উদ্যোগ প্রসারে কোন কোন অনুকূল পরিবেশের অভাব রয়েছে এবং তা কীভাবে দূর করা যায়?" একটি পোস্টার বা তালিকা তৈরি কর।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15641"/>
            <a:ext cx="11239500" cy="2308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মূল্যায়ন (মৌখিক ও লিখিত উত্তর দাও)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763291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১. অর্থনৈতিক উন্নয়নে ব্যবসায় উদ্যোগের মূল কাজ কী?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321662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২. অবকাঠামোগত সুবিধাসমূহ কী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366995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৩. সরকারের পক্ষ থেকে কী ধরনের সহায়তায় উদ্যোগ বৃদ্ধি পায়?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4123283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৪. অদক্ষ জনগণকে কীভাবে সম্পদে পরিণত করা যায়?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763291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216622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669952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4123283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27994"/>
            <a:ext cx="11239500" cy="2283916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দলীয় কাজের নমুনা উত্তর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3425" y="2785169"/>
            <a:ext cx="11261407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5803D"/>
                </a:solidFill>
                <a:latin typeface="Hind Siliguri"/>
              </a:rPr>
              <a:t>দলীয় কাজের উত্তরপত্র: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2851844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6800" y="3328094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বিদ্যমান সমস্যা/অভাব: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গ্যাস ও বিদ্যুতের ঘাটতি, প্রয়োজনীয় ব্যাংক ঋণের জটিলতা এবং বাণিজ্যিক প্রশিক্ষণের অভাব।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3781425"/>
            <a:ext cx="1039177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সমাধানের উপায়: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অবকাঠামোগত সুবিধা জোরদার করা, সরকারি ও বেসরকারি ব্যাংকের মাধ্যমে সহজে ঋণ সুবিধা দেওয়া এবং স্থানীয় পর্যায়ে যুব উন্নয়ন কেন্দ্র থেকে প্রশিক্ষণ প্রদান।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328094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3781425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626840"/>
            <a:ext cx="547687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626840"/>
            <a:ext cx="54768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ছবিগুলো লক্ষ্য করো এবং চিন্তা করো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76250" y="5341590"/>
            <a:ext cx="54768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0284C7"/>
                </a:solidFill>
                <a:latin typeface="Hind Siliguri SemiBold"/>
              </a:rPr>
              <a:t>ছবি ১: নতুন ব্যবসায়ের পরিকল্পনা ও উদ্যোগ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38875" y="5341590"/>
            <a:ext cx="54768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0" i="0" u="none">
                <a:solidFill>
                  <a:srgbClr val="0284C7"/>
                </a:solidFill>
                <a:latin typeface="Hind Siliguri SemiBold"/>
              </a:rPr>
              <a:t>ছবি ২: শিল্প স্থাপন ও দেশের অর্থনৈতিক বিকাশ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825" y="1655415"/>
            <a:ext cx="5419725" cy="35623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7450" y="1655415"/>
            <a:ext cx="5419725" cy="356235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06116"/>
            <a:ext cx="11239500" cy="232767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মূল্যায়নের উত্তরমালা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66800" y="2763291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১ নম্বর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সম্পদের সঠিক ব্যবহার ও নতুন কর্মসংস্থান সৃষ্টি করা।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3216622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২ নম্বর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বিদ্যুৎ, গ্যাস, জ্বালানি এবং যাতায়াত ও যোগাযোগ ব্যবস্থা।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66800" y="3669952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৩ নম্বর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কর মওকুফ, স্বল্প সুদে ঋণ প্রদান ও সরকারি পৃষ্ঠপোষকতা।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6800" y="4123283"/>
            <a:ext cx="1039177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1" i="0" u="none">
                <a:solidFill>
                  <a:srgbClr val="1E293B"/>
                </a:solidFill>
                <a:latin typeface="Hind Siliguri"/>
              </a:rPr>
              <a:t>৪ নম্বর উত্তর:</a:t>
            </a:r>
            <a:r>
              <a:rPr sz="1800" b="0" i="0" u="none">
                <a:solidFill>
                  <a:srgbClr val="1E293B"/>
                </a:solidFill>
                <a:latin typeface="Hind Siliguri"/>
              </a:rPr>
              <a:t> কারিগরি শিক্ষা ও উপযুক্ত প্রশিক্ষণের মাধ্যমে।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2763291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3216622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3669952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425" y="4123283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73722"/>
            <a:ext cx="11239500" cy="15923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পাঠের সারসংক্ষেপ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23900" y="3121372"/>
            <a:ext cx="10744200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আজকের পাঠে আমরা জানতে পারলাম যে, দেশের আর্থ-সামাজিক উন্নয়নে ব্যবসায় উদ্যোগ অত্যন্ত গুরুত্বপূর্ণ। এটি দেশের জাতীয় আয় বৃদ্ধি করে ও পরনির্ভরশীলতা দূর করে। তবে এর সফল বাস্তবায়নের জন্য উন্নত অবকাঠামো, সরকারি সাহায্য, সামাজিক স্থিতিশীলতা ও উপযুক্ত প্রশিক্ষণ আবশ্যক।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176462"/>
            <a:ext cx="11239500" cy="857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125" y="3224212"/>
            <a:ext cx="11715750" cy="695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4125" b="1" i="0" u="none">
                <a:solidFill>
                  <a:srgbClr val="0F172A"/>
                </a:solidFill>
                <a:latin typeface="Tiro Bangla"/>
              </a:rPr>
              <a:t>তোমাদের কোনো প্রশ্ন আছে কি?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6250" y="4062412"/>
            <a:ext cx="1123950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475569"/>
                </a:solidFill>
                <a:latin typeface="Hind Siliguri"/>
              </a:rPr>
              <a:t>আজকের পাঠে কোনো বিষয় বুঝতে অসুবিধা হলে নির্ভয়ে প্রশ্ন কর।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15641"/>
            <a:ext cx="11239500" cy="2308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বাড়ির কাজ ( খাতায় লিখে আনবে)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763291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১. ব্যবসায় উদ্যোগ কীভাবে জাতীয় আয় বাড়াতে সাহায্য করে? বুঝিয়ে লেখ।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321662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২. ব্যবসায় উদ্যোগের জন্য উন্নত অবকাঠামোর প্রয়োজনীয়তা ব্যাখ্যা কর।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366995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৩. "দক্ষ মানবসম্পদই দেশের বড় সম্পদ"— উক্তিটি বিশ্লেষণ কর।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4123283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৪. তোমার এলাকায় একটি নতুন শিল্প গড়ে তুলতে কী কী অনুকূল পরিবেশ প্রয়োজন তার একটি তালিকা তৈরি কর।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763291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216622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669952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4123283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742" y="2358479"/>
            <a:ext cx="5476875" cy="262294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পরামর্শ ও গুরুত্বপূর্ণ উপদেশ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101392" y="2606129"/>
            <a:ext cx="5230653" cy="307777"/>
          </a:xfrm>
          <a:prstGeom prst="rect">
            <a:avLst/>
          </a:prstGeom>
          <a:noFill/>
        </p:spPr>
        <p:txBody>
          <a:bodyPr wrap="square" lIns="19050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0284C7"/>
                </a:solidFill>
                <a:latin typeface="Tiro Bangla"/>
              </a:rPr>
              <a:t>মনে রাখবে: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4767" y="3053804"/>
            <a:ext cx="4648200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000" b="0" i="0" u="none">
                <a:solidFill>
                  <a:srgbClr val="1E293B"/>
                </a:solidFill>
                <a:latin typeface="Hind Siliguri"/>
              </a:rPr>
              <a:t>পাঠ্যবইটি নিয়মিত ভালোভাবে পড়বে।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34767" y="3507134"/>
            <a:ext cx="4648200" cy="6379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000" b="0" i="0" u="none">
                <a:solidFill>
                  <a:srgbClr val="1E293B"/>
                </a:solidFill>
                <a:latin typeface="Hind Siliguri"/>
              </a:rPr>
              <a:t>বাড়ির কাজ নিজের চিন্তাভাবনা দিয়ে সুন্দর করে লিখবে।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34767" y="4101145"/>
            <a:ext cx="4648200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000" b="0" i="0" u="none">
                <a:solidFill>
                  <a:srgbClr val="1E293B"/>
                </a:solidFill>
                <a:latin typeface="Hind Siliguri"/>
              </a:rPr>
              <a:t>সময়ের সঠিক ব্যবহার করবে এবং নিয়মিত ক্লাসে উপস্থিত থাকবে।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780" y="3053804"/>
            <a:ext cx="209550" cy="2190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780" y="3507134"/>
            <a:ext cx="209550" cy="2190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4780" y="4179540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528762"/>
            <a:ext cx="11239500" cy="36099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312" y="3148012"/>
            <a:ext cx="11001375" cy="819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75" b="1" i="0" u="none">
                <a:solidFill>
                  <a:srgbClr val="FFFFFF"/>
                </a:solidFill>
                <a:latin typeface="Tiro Bangla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4110037"/>
            <a:ext cx="104775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250" b="0" i="0" u="none">
                <a:solidFill>
                  <a:srgbClr val="FFFFFF"/>
                </a:solidFill>
                <a:latin typeface="Hind Siliguri"/>
              </a:rPr>
              <a:t>সবাই ভালো ও সুস্থ থেকো, আগামী ক্লাসে আবার দেখা হবে।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28130"/>
            <a:ext cx="5476875" cy="24836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428130"/>
            <a:ext cx="5476875" cy="2483643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শিক্ষক ও পাঠ পরিচিতি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1525" y="2666255"/>
            <a:ext cx="5190648" cy="447675"/>
          </a:xfrm>
          <a:prstGeom prst="rect">
            <a:avLst/>
          </a:prstGeom>
          <a:noFill/>
        </p:spPr>
        <p:txBody>
          <a:bodyPr wrap="square" lIns="238125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369A1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9" name="Rectangle 8"/>
          <p:cNvSpPr/>
          <p:nvPr/>
        </p:nvSpPr>
        <p:spPr>
          <a:xfrm>
            <a:off x="771525" y="3171080"/>
            <a:ext cx="4943475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1525" y="3333005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নাম: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মোঃ মিজানুর রহমান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525" y="3668166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পদবি: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সহকারী শিক্ষক (ব্যবসায়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525" y="4003327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যোগ্যতা: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1525" y="4338488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প্রতিষ্ঠানের নাম: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আর.আর.টেক্সটাইল মিলস্ উচ্চ বিদ্যালয়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4150" y="2666255"/>
            <a:ext cx="5190648" cy="447675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47857"/>
                </a:solidFill>
                <a:latin typeface="Hind Siliguri"/>
              </a:rPr>
              <a:t>পাঠ পরিচিতি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34150" y="3171080"/>
            <a:ext cx="4943475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34150" y="3333005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বিষয়: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ব্যবসায় উদ্যোগ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34150" y="3668166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শ্রেণি: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৯ম শ্রেণি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4150" y="4003327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অধ্যায়: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২য় অধ্যায় (ব্যবসায় উদ্যোগ ও উদ্যোক্তা)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4150" y="4338488"/>
            <a:ext cx="4943475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40"/>
              </a:lnSpc>
            </a:pPr>
            <a:r>
              <a:rPr sz="1650" b="1" i="0" u="none">
                <a:solidFill>
                  <a:srgbClr val="1E293B"/>
                </a:solidFill>
                <a:latin typeface="Hind Siliguri"/>
              </a:rPr>
              <a:t>সময়:</a:t>
            </a:r>
            <a:r>
              <a:rPr sz="1650" b="0" i="0" u="none">
                <a:solidFill>
                  <a:srgbClr val="1E293B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732930"/>
            <a:ext cx="238125" cy="2667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4150" y="2732930"/>
            <a:ext cx="304800" cy="266700"/>
          </a:xfrm>
          <a:prstGeom prst="rect">
            <a:avLst/>
          </a:prstGeom>
        </p:spPr>
      </p:pic>
      <p:pic>
        <p:nvPicPr>
          <p:cNvPr id="22" name="Picture 21" descr="miza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7115" y="2575689"/>
            <a:ext cx="1589773" cy="1735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2" descr="33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04648" y="2703656"/>
            <a:ext cx="1591601" cy="1787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33562"/>
            <a:ext cx="11239500" cy="3000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337" y="2328862"/>
            <a:ext cx="2219325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5327" y="3100387"/>
            <a:ext cx="10761345" cy="1238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875"/>
              </a:lnSpc>
            </a:pPr>
            <a:r>
              <a:rPr sz="3750" b="1" i="0" u="none">
                <a:solidFill>
                  <a:srgbClr val="0369A1"/>
                </a:solidFill>
                <a:latin typeface="Tiro Bangla"/>
              </a:rPr>
              <a:t>আর্থ-সামাজিক উন্নয়নে ব্যবসায় উদ্যোগের গুরুত্ব ও অনুকূল পরিবেশ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15641"/>
            <a:ext cx="11239500" cy="230862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শিখনফল (এই পাঠ শেষে তোমরা...)</a:t>
            </a:r>
          </a:p>
        </p:txBody>
      </p:sp>
      <p:sp>
        <p:nvSpPr>
          <p:cNvPr id="6" name="Rectangle 5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57275" y="2763291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আর্থ-সামাজিক উন্নয়নে ব্যবসায় উদ্যোগের গুরুত্ব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7275" y="321662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জাতীয় উৎপাদন ও আয় বৃদ্ধিতে উদ্যোগের ভূমিকা বলতে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7275" y="3669952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ব্যবসায় উদ্যোগ গড়ে ওঠার অনুকূল পরিবেশের উপাদানসমূহ চিহ্নিত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5" y="4123283"/>
            <a:ext cx="10410825" cy="319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800" b="0" i="0" u="none">
                <a:solidFill>
                  <a:srgbClr val="1E293B"/>
                </a:solidFill>
                <a:latin typeface="Hind Siliguri"/>
              </a:rPr>
              <a:t>স্বাবলম্বী হতে ব্যবসায় উদ্যোগের প্রয়োজনীয়তা বিশ্লেষণ করতে পারবে।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763291"/>
            <a:ext cx="209550" cy="2190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216622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669952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4123283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82316"/>
            <a:ext cx="7851824" cy="179273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পূর্বজ্ঞান যাচাই (বল তো দেখি...)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57274" y="2829966"/>
            <a:ext cx="7552153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0" i="0" u="none">
                <a:solidFill>
                  <a:srgbClr val="1E293B"/>
                </a:solidFill>
                <a:latin typeface="Hind Siliguri"/>
              </a:rPr>
              <a:t>ব্যবসায় উদ্যোগ বলতে কী বোঝো?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57274" y="3283297"/>
            <a:ext cx="7552153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0" i="0" u="none">
                <a:solidFill>
                  <a:srgbClr val="1E293B"/>
                </a:solidFill>
                <a:latin typeface="Hind Siliguri"/>
              </a:rPr>
              <a:t>আমাদের দেশের প্রাকৃতিক সম্পদগুলো কী কী?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7274" y="3736627"/>
            <a:ext cx="7552153" cy="32060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2400" b="0" i="0" u="none">
                <a:solidFill>
                  <a:srgbClr val="1E293B"/>
                </a:solidFill>
                <a:latin typeface="Hind Siliguri"/>
              </a:rPr>
              <a:t>নতুন শিল্প কারখানা স্থাপিত হলে কী ধরনের সুযোগ সৃষ্টি হয়?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2829966"/>
            <a:ext cx="209550" cy="2190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283297"/>
            <a:ext cx="209550" cy="2190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3736627"/>
            <a:ext cx="209550" cy="2190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936402"/>
            <a:ext cx="5476875" cy="34671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860202"/>
            <a:ext cx="5476875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আর্থ-সামাজিক উন্নয়নে গুরুত্ব (১)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23900" y="2184052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১. সম্পদের সঠিক ব্যবহার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" y="2631727"/>
            <a:ext cx="498157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ব্যবসায় উদ্যোগ আমাদের দেশের প্রাকৃতিক ও মানব সম্পদের সুষ্ঠু ব্যবহার নিশ্চিত করে। নতুন শিল্প স্থাপনের মাধ্যমে বিনিয়োগ বৃদ্ধি পায়।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3900" y="3765202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২. জাতীয় উৎপাদন ও আয় বৃদ্ধি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3900" y="4212877"/>
            <a:ext cx="498157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ব্যবসায় উদ্যোগের মাধ্যমে দেশের জাতীয় আয় বৃদ্ধি পায়। ফলে সরকার কর্তৃক নির্ধারিত জাতীয় আয়ের লক্ষ্যমাত্রা অর্জন করা সম্ভব হয়।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7450" y="1888777"/>
            <a:ext cx="5419725" cy="356235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952" y="2031652"/>
            <a:ext cx="5476875" cy="3152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আর্থ-সামাজিক উন্নয়নে গুরুত্ব (২)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968174" y="2174527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৩. নতুন নতুন কর্মসংস্থান সৃষ্টি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17252" y="2788890"/>
            <a:ext cx="498157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সরকারের পাশাপাশি উদ্যোক্তারাও নতুন কারখানা স্থাপন করেন। ফলে বেকার সমস্যা দূরীকরণে নতুন কর্মসংস্থান সৃষ্টি হয়।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68174" y="3608039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৪. দক্ষ মানবসম্পদ সৃষ্টি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7252" y="4055715"/>
            <a:ext cx="498157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জনবহুল দেশে অদক্ষ জনগোষ্ঠীকে প্রশিক্ষণ ও কাজের মাধ্যমে উৎপাদনশীল কাজে নিয়োজিত করে দক্ষ মানবসম্পদে রূপান্তর করা যায়।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115" y="2174527"/>
            <a:ext cx="5476875" cy="29908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168" y="4003327"/>
            <a:ext cx="4981575" cy="9144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750"/>
            <a:ext cx="12192000" cy="3619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700" y="381000"/>
            <a:ext cx="11544300" cy="434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420"/>
              </a:lnSpc>
            </a:pPr>
            <a:r>
              <a:rPr sz="2850" b="1" i="0" u="none">
                <a:solidFill>
                  <a:srgbClr val="0F172A"/>
                </a:solidFill>
                <a:latin typeface="Tiro Bangla"/>
              </a:rPr>
              <a:t>আর্থ-সামাজিক উন্নয়নে গুরুত্ব (৩)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381000"/>
            <a:ext cx="57150" cy="43428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73256" y="2422177"/>
            <a:ext cx="5230653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369A1"/>
                </a:solidFill>
                <a:latin typeface="Tiro Bangla"/>
              </a:rPr>
              <a:t>৫. পরনির্ভরশীলতা দূরীকরণ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73256" y="2869852"/>
            <a:ext cx="4981575" cy="942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334155"/>
                </a:solidFill>
                <a:latin typeface="Hind Siliguri"/>
              </a:rPr>
              <a:t>ব্যবসায় উদ্যোগের সঠিক ব্যবহারের মাধ্যমে আমরা পরনির্ভরশীলতা বহুলাংশে হ্রাস করতে পারি এবং অর্থনৈতিকভাবে স্বাবলম্বী হতে পারি।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16131" y="4146202"/>
            <a:ext cx="469582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0369A1"/>
                </a:solidFill>
                <a:latin typeface="Hind Siliguri SemiBold"/>
              </a:rPr>
              <a:t>মনে রেখো: একটি সমৃদ্ধশালী জাতি গঠনে স্বাবলম্বী উদ্যোক্তার বিকল্প নেই।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992</Words>
  <Application>Microsoft Macintosh PowerPoint</Application>
  <PresentationFormat>Custom</PresentationFormat>
  <Paragraphs>103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26</cp:revision>
  <dcterms:created xsi:type="dcterms:W3CDTF">2013-01-27T09:14:16Z</dcterms:created>
  <dcterms:modified xsi:type="dcterms:W3CDTF">2026-08-04T22:27:38Z</dcterms:modified>
</cp:coreProperties>
</file>