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6" r:id="rId3"/>
    <p:sldId id="271" r:id="rId4"/>
    <p:sldId id="272" r:id="rId5"/>
    <p:sldId id="283" r:id="rId6"/>
    <p:sldId id="284" r:id="rId7"/>
    <p:sldId id="285" r:id="rId8"/>
    <p:sldId id="273" r:id="rId9"/>
    <p:sldId id="274" r:id="rId10"/>
    <p:sldId id="287" r:id="rId11"/>
    <p:sldId id="288" r:id="rId12"/>
    <p:sldId id="289" r:id="rId13"/>
    <p:sldId id="290" r:id="rId14"/>
    <p:sldId id="275" r:id="rId15"/>
    <p:sldId id="291" r:id="rId16"/>
    <p:sldId id="276" r:id="rId17"/>
    <p:sldId id="292" r:id="rId18"/>
    <p:sldId id="293" r:id="rId19"/>
    <p:sldId id="277" r:id="rId20"/>
    <p:sldId id="294" r:id="rId21"/>
    <p:sldId id="295" r:id="rId22"/>
    <p:sldId id="296" r:id="rId23"/>
    <p:sldId id="297" r:id="rId24"/>
    <p:sldId id="299" r:id="rId25"/>
    <p:sldId id="298" r:id="rId26"/>
    <p:sldId id="280" r:id="rId27"/>
    <p:sldId id="300" r:id="rId28"/>
    <p:sldId id="301" r:id="rId29"/>
    <p:sldId id="281" r:id="rId30"/>
    <p:sldId id="28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10BD5-6E21-405C-8D75-D305B5D3E66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0E9E9-2BB8-45FE-991B-533C73EF7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3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0E9E9-2BB8-45FE-991B-533C73EF74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3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838041" y="1378864"/>
            <a:ext cx="91255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📚 Lesson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Class:</a:t>
            </a:r>
            <a:r>
              <a:rPr lang="en-US" sz="2800" dirty="0"/>
              <a:t> 3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Subject:</a:t>
            </a:r>
            <a:r>
              <a:rPr lang="en-US" sz="2800" dirty="0"/>
              <a:t> English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Unit:</a:t>
            </a:r>
            <a:r>
              <a:rPr lang="en-US" sz="2800" dirty="0"/>
              <a:t> 4 – Let's Play with Sounds and Numbers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Lesson:</a:t>
            </a:r>
            <a:r>
              <a:rPr lang="en-US" sz="2800" dirty="0"/>
              <a:t> 3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Page:</a:t>
            </a:r>
            <a:r>
              <a:rPr lang="en-US" sz="2800" dirty="0"/>
              <a:t> 55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Topic:</a:t>
            </a:r>
            <a:r>
              <a:rPr lang="en-US" sz="2800" dirty="0"/>
              <a:t> </a:t>
            </a:r>
            <a:r>
              <a:rPr lang="en-US" sz="2800" i="1" dirty="0"/>
              <a:t>Row, Row, Row Your Boat</a:t>
            </a:r>
            <a:r>
              <a:rPr lang="en-US" sz="2800" dirty="0"/>
              <a:t> (Rhyme)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411926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Revision: </a:t>
            </a:r>
            <a:r>
              <a:rPr lang="en-US" sz="3000" b="1" dirty="0"/>
              <a:t>Choral Reading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8" b="23275"/>
          <a:stretch/>
        </p:blipFill>
        <p:spPr>
          <a:xfrm>
            <a:off x="4430498" y="456185"/>
            <a:ext cx="6680851" cy="594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6" y="1960563"/>
            <a:ext cx="597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🐊 </a:t>
            </a:r>
            <a:r>
              <a:rPr lang="en-US" sz="8000" dirty="0" smtClean="0"/>
              <a:t>Crocodile</a:t>
            </a:r>
          </a:p>
        </p:txBody>
      </p:sp>
      <p:sp>
        <p:nvSpPr>
          <p:cNvPr id="8" name="Rectangle 7"/>
          <p:cNvSpPr/>
          <p:nvPr/>
        </p:nvSpPr>
        <p:spPr>
          <a:xfrm>
            <a:off x="6373094" y="1937473"/>
            <a:ext cx="5430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→ "Shriek!"</a:t>
            </a:r>
          </a:p>
        </p:txBody>
      </p:sp>
    </p:spTree>
    <p:extLst>
      <p:ext uri="{BB962C8B-B14F-4D97-AF65-F5344CB8AC3E}">
        <p14:creationId xmlns:p14="http://schemas.microsoft.com/office/powerpoint/2010/main" val="108247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6" y="1960563"/>
            <a:ext cx="597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🐻 Polar bear</a:t>
            </a:r>
            <a:endParaRPr lang="en-US" sz="8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6373094" y="1937473"/>
            <a:ext cx="5430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→ "Shiver!"</a:t>
            </a:r>
          </a:p>
        </p:txBody>
      </p:sp>
    </p:spTree>
    <p:extLst>
      <p:ext uri="{BB962C8B-B14F-4D97-AF65-F5344CB8AC3E}">
        <p14:creationId xmlns:p14="http://schemas.microsoft.com/office/powerpoint/2010/main" val="341337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6" y="1960563"/>
            <a:ext cx="597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 smtClean="0"/>
              <a:t>         Lion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373094" y="1937473"/>
            <a:ext cx="5430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→ "Roar!"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96" y="2273610"/>
            <a:ext cx="1239127" cy="65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8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218" y="1350965"/>
            <a:ext cx="82665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/>
              <a:t>🐊 Crocodile → "Shriek</a:t>
            </a:r>
            <a:r>
              <a:rPr lang="en-US" sz="6000" dirty="0" smtClean="0"/>
              <a:t>!"</a:t>
            </a:r>
          </a:p>
          <a:p>
            <a:r>
              <a:rPr lang="en-US" sz="6000" dirty="0" smtClean="0"/>
              <a:t>🐻 Polar bear → "Shiver!"</a:t>
            </a:r>
          </a:p>
          <a:p>
            <a:r>
              <a:rPr lang="en-US" sz="6000" dirty="0" smtClean="0"/>
              <a:t>         Lion → "Roar!"</a:t>
            </a:r>
            <a:endParaRPr lang="en-US" sz="6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5" y="3326445"/>
            <a:ext cx="1239127" cy="65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70825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Revision:</a:t>
            </a:r>
            <a:r>
              <a:rPr lang="en-US" sz="3000" b="1" dirty="0"/>
              <a:t> Pair Reading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8" b="23275"/>
          <a:stretch/>
        </p:blipFill>
        <p:spPr>
          <a:xfrm>
            <a:off x="4772244" y="456185"/>
            <a:ext cx="6680851" cy="594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7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9891" y="1175802"/>
            <a:ext cx="1014152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Explanation of </a:t>
            </a:r>
            <a:r>
              <a:rPr lang="en-US" sz="3200" dirty="0"/>
              <a:t>the remaining verses similarly: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creek = </a:t>
            </a:r>
            <a:r>
              <a:rPr lang="as-IN" sz="3200" dirty="0"/>
              <a:t>ছোট খাল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crocodile = </a:t>
            </a:r>
            <a:r>
              <a:rPr lang="as-IN" sz="3200" dirty="0"/>
              <a:t>কুমির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shriek = </a:t>
            </a:r>
            <a:r>
              <a:rPr lang="as-IN" sz="3200" dirty="0"/>
              <a:t>জোরে চিৎকার করা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river = </a:t>
            </a:r>
            <a:r>
              <a:rPr lang="as-IN" sz="3200" dirty="0"/>
              <a:t>নদী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polar bear = </a:t>
            </a:r>
            <a:r>
              <a:rPr lang="as-IN" sz="3200" dirty="0"/>
              <a:t>মেরু ভালুক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shiver = </a:t>
            </a:r>
            <a:r>
              <a:rPr lang="as-IN" sz="3200" dirty="0"/>
              <a:t>ঠান্ডায় কাঁপা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shore = </a:t>
            </a:r>
            <a:r>
              <a:rPr lang="as-IN" sz="3200" dirty="0"/>
              <a:t>নদী/সমুদ্রের তীর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lion = </a:t>
            </a:r>
            <a:r>
              <a:rPr lang="as-IN" sz="3200" dirty="0"/>
              <a:t>সিংহ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roar = </a:t>
            </a:r>
            <a:r>
              <a:rPr lang="as-IN" sz="3200" dirty="0"/>
              <a:t>গর্জন করা </a:t>
            </a:r>
          </a:p>
        </p:txBody>
      </p:sp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464261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📘 Bangla Meaning (Simple)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9891" y="1175802"/>
            <a:ext cx="101415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Row, row, row your boat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→ </a:t>
            </a:r>
            <a:r>
              <a:rPr lang="as-IN" sz="3200" dirty="0"/>
              <a:t>নৌকাটি বেয়ে চলো।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9856" y="2418092"/>
            <a:ext cx="101415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Gently down the stream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→ </a:t>
            </a:r>
            <a:r>
              <a:rPr lang="as-IN" sz="3200" dirty="0"/>
              <a:t>ধীরে ধীরে স্রোতের দিকে এগিয়ে যাও।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979057" y="3503369"/>
            <a:ext cx="101415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/>
              <a:t>Merrily, merrily, merrily, merrily</a:t>
            </a:r>
            <a:r>
              <a:rPr lang="en-US" sz="3200"/>
              <a:t/>
            </a:r>
            <a:br>
              <a:rPr lang="en-US" sz="3200"/>
            </a:br>
            <a:r>
              <a:rPr lang="en-US" sz="3200"/>
              <a:t>→ </a:t>
            </a:r>
            <a:r>
              <a:rPr lang="as-IN" sz="3200"/>
              <a:t>আনন্দের সাথে, আনন্দের সাথে।</a:t>
            </a:r>
            <a:endParaRPr lang="as-IN" sz="3200" dirty="0"/>
          </a:p>
        </p:txBody>
      </p:sp>
      <p:sp>
        <p:nvSpPr>
          <p:cNvPr id="10" name="Rectangle 9"/>
          <p:cNvSpPr/>
          <p:nvPr/>
        </p:nvSpPr>
        <p:spPr>
          <a:xfrm>
            <a:off x="983677" y="4570166"/>
            <a:ext cx="101415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Life is but a dream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→ </a:t>
            </a:r>
            <a:r>
              <a:rPr lang="en-US" sz="3200" dirty="0" err="1"/>
              <a:t>জীবন</a:t>
            </a:r>
            <a:r>
              <a:rPr lang="en-US" sz="3200" dirty="0"/>
              <a:t> </a:t>
            </a:r>
            <a:r>
              <a:rPr lang="en-US" sz="3200" dirty="0" err="1"/>
              <a:t>যেন</a:t>
            </a:r>
            <a:r>
              <a:rPr lang="en-US" sz="3200" dirty="0"/>
              <a:t> </a:t>
            </a:r>
            <a:r>
              <a:rPr lang="en-US" sz="3200" dirty="0" err="1"/>
              <a:t>একটি</a:t>
            </a:r>
            <a:r>
              <a:rPr lang="en-US" sz="3200" dirty="0"/>
              <a:t> </a:t>
            </a:r>
            <a:r>
              <a:rPr lang="en-US" sz="3200" dirty="0" err="1"/>
              <a:t>স্বপ্ন</a:t>
            </a:r>
            <a:r>
              <a:rPr lang="en-US" sz="3200" dirty="0"/>
              <a:t>।</a:t>
            </a:r>
            <a:endParaRPr lang="as-IN" sz="3200" dirty="0"/>
          </a:p>
        </p:txBody>
      </p:sp>
    </p:spTree>
    <p:extLst>
      <p:ext uri="{BB962C8B-B14F-4D97-AF65-F5344CB8AC3E}">
        <p14:creationId xmlns:p14="http://schemas.microsoft.com/office/powerpoint/2010/main" val="402991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467596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Revision:</a:t>
            </a:r>
            <a:r>
              <a:rPr lang="en-US" sz="3000" b="1" dirty="0"/>
              <a:t> Individual Reading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8" b="23275"/>
          <a:stretch/>
        </p:blipFill>
        <p:spPr>
          <a:xfrm>
            <a:off x="4836896" y="456185"/>
            <a:ext cx="6680851" cy="594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511" y="473831"/>
            <a:ext cx="4318192" cy="592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3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8" b="23275"/>
          <a:stretch/>
        </p:blipFill>
        <p:spPr>
          <a:xfrm>
            <a:off x="4836896" y="456185"/>
            <a:ext cx="6680851" cy="594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7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6" y="1960563"/>
            <a:ext cx="597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🐊 </a:t>
            </a:r>
            <a:r>
              <a:rPr lang="en-US" sz="8000" dirty="0" smtClean="0"/>
              <a:t>Crocodile</a:t>
            </a:r>
          </a:p>
        </p:txBody>
      </p:sp>
      <p:sp>
        <p:nvSpPr>
          <p:cNvPr id="8" name="Rectangle 7"/>
          <p:cNvSpPr/>
          <p:nvPr/>
        </p:nvSpPr>
        <p:spPr>
          <a:xfrm>
            <a:off x="6373094" y="1937473"/>
            <a:ext cx="5430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→ "Shriek!"</a:t>
            </a:r>
          </a:p>
        </p:txBody>
      </p:sp>
    </p:spTree>
    <p:extLst>
      <p:ext uri="{BB962C8B-B14F-4D97-AF65-F5344CB8AC3E}">
        <p14:creationId xmlns:p14="http://schemas.microsoft.com/office/powerpoint/2010/main" val="69386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6" y="1960563"/>
            <a:ext cx="597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🐻 Polar bear</a:t>
            </a:r>
            <a:endParaRPr lang="en-US" sz="8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6373094" y="1937473"/>
            <a:ext cx="5430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→ "Shiver!"</a:t>
            </a:r>
          </a:p>
        </p:txBody>
      </p:sp>
    </p:spTree>
    <p:extLst>
      <p:ext uri="{BB962C8B-B14F-4D97-AF65-F5344CB8AC3E}">
        <p14:creationId xmlns:p14="http://schemas.microsoft.com/office/powerpoint/2010/main" val="16257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6" y="1960563"/>
            <a:ext cx="597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 smtClean="0"/>
              <a:t>         Lion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373094" y="1937473"/>
            <a:ext cx="5430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/>
              <a:t>→ "Roar!"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96" y="2273610"/>
            <a:ext cx="1239127" cy="65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8" b="23275"/>
          <a:stretch/>
        </p:blipFill>
        <p:spPr>
          <a:xfrm>
            <a:off x="4836896" y="456185"/>
            <a:ext cx="6680851" cy="594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4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400301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💬 Activity D – Speaking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9891" y="1175802"/>
            <a:ext cx="10141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Do you know a similar rhyme in Bangla?</a:t>
            </a:r>
            <a:endParaRPr lang="as-IN" sz="3200" dirty="0"/>
          </a:p>
        </p:txBody>
      </p:sp>
      <p:sp>
        <p:nvSpPr>
          <p:cNvPr id="8" name="Rectangle 7"/>
          <p:cNvSpPr/>
          <p:nvPr/>
        </p:nvSpPr>
        <p:spPr>
          <a:xfrm>
            <a:off x="1076037" y="1817727"/>
            <a:ext cx="101415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Possible answers:</a:t>
            </a:r>
          </a:p>
          <a:p>
            <a:r>
              <a:rPr lang="as-IN" sz="3200" dirty="0"/>
              <a:t>আয় আয় চাঁদ মামা </a:t>
            </a:r>
          </a:p>
          <a:p>
            <a:r>
              <a:rPr lang="as-IN" sz="3200" dirty="0"/>
              <a:t>হাতি মা হাতি </a:t>
            </a:r>
          </a:p>
          <a:p>
            <a:r>
              <a:rPr lang="as-IN" sz="3200" dirty="0"/>
              <a:t>খোকন খোকন ডাক পাড়ি</a:t>
            </a:r>
          </a:p>
        </p:txBody>
      </p:sp>
      <p:sp>
        <p:nvSpPr>
          <p:cNvPr id="9" name="Rectangle 8"/>
          <p:cNvSpPr/>
          <p:nvPr/>
        </p:nvSpPr>
        <p:spPr>
          <a:xfrm>
            <a:off x="1052947" y="3835875"/>
            <a:ext cx="10141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Recite a Bangla Rhyme:</a:t>
            </a:r>
            <a:endParaRPr lang="as-IN" sz="3200" dirty="0"/>
          </a:p>
        </p:txBody>
      </p:sp>
    </p:spTree>
    <p:extLst>
      <p:ext uri="{BB962C8B-B14F-4D97-AF65-F5344CB8AC3E}">
        <p14:creationId xmlns:p14="http://schemas.microsoft.com/office/powerpoint/2010/main" val="102654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540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📝 Assessment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672" y="1394692"/>
            <a:ext cx="1075112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4000" dirty="0" smtClean="0"/>
              <a:t>What </a:t>
            </a:r>
            <a:r>
              <a:rPr lang="en-US" sz="4000" dirty="0"/>
              <a:t>is a stream?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What should you do if you see a crocodile?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What does "merrily" mean?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Read the first four lines of the rhyme.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What does a lion do?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540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📝 Assessment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1418" y="1346468"/>
            <a:ext cx="100122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1. What is a stream?</a:t>
            </a:r>
          </a:p>
          <a:p>
            <a:r>
              <a:rPr lang="en-US" sz="3200" b="1" dirty="0"/>
              <a:t>Answer:</a:t>
            </a:r>
            <a:r>
              <a:rPr lang="en-US" sz="3200" dirty="0"/>
              <a:t> A stream is a small river.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2983" y="2551814"/>
            <a:ext cx="100122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2. What should you do if you see a crocodile?</a:t>
            </a:r>
          </a:p>
          <a:p>
            <a:r>
              <a:rPr lang="en-US" sz="3200" b="1" dirty="0"/>
              <a:t>Answer:</a:t>
            </a:r>
            <a:r>
              <a:rPr lang="en-US" sz="3200" dirty="0"/>
              <a:t> I should not forget to shriek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I should shriek.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117602" y="4108130"/>
            <a:ext cx="100122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3. What does "merrily" mean?</a:t>
            </a:r>
          </a:p>
          <a:p>
            <a:r>
              <a:rPr lang="en-US" sz="3200" b="1" dirty="0"/>
              <a:t>Answer:</a:t>
            </a:r>
            <a:r>
              <a:rPr lang="en-US" sz="3200" dirty="0"/>
              <a:t> Merrily means happily.</a:t>
            </a:r>
          </a:p>
        </p:txBody>
      </p:sp>
    </p:spTree>
    <p:extLst>
      <p:ext uri="{BB962C8B-B14F-4D97-AF65-F5344CB8AC3E}">
        <p14:creationId xmlns:p14="http://schemas.microsoft.com/office/powerpoint/2010/main" val="96424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540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📝 Assessment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32569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1418" y="1346468"/>
            <a:ext cx="100122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4. Read the first four lines of the rhyme.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2983" y="2126958"/>
            <a:ext cx="100122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Row, row, row your boat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/>
              <a:t>Gently down the stream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/>
              <a:t>Merrily, merrily, merrily, merrily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/>
              <a:t>Life is but a dream.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117602" y="4089658"/>
            <a:ext cx="100122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5. What does a lion do?</a:t>
            </a:r>
          </a:p>
          <a:p>
            <a:r>
              <a:rPr lang="en-US" sz="3200" b="1" dirty="0"/>
              <a:t>Answer:</a:t>
            </a:r>
            <a:r>
              <a:rPr lang="en-US" sz="3200" dirty="0"/>
              <a:t> A lion roars.</a:t>
            </a:r>
          </a:p>
        </p:txBody>
      </p:sp>
    </p:spTree>
    <p:extLst>
      <p:ext uri="{BB962C8B-B14F-4D97-AF65-F5344CB8AC3E}">
        <p14:creationId xmlns:p14="http://schemas.microsoft.com/office/powerpoint/2010/main" val="420362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76686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b="1" dirty="0"/>
              <a:t>🎯 </a:t>
            </a:r>
            <a:r>
              <a:rPr lang="en-US" dirty="0" smtClean="0"/>
              <a:t>Learning </a:t>
            </a:r>
            <a:r>
              <a:rPr lang="en-US" dirty="0"/>
              <a:t>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308" y="2302501"/>
            <a:ext cx="114577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By </a:t>
            </a:r>
            <a:r>
              <a:rPr lang="en-US" sz="2800" dirty="0"/>
              <a:t>the end of the lesson, students will be able to</a:t>
            </a:r>
            <a:r>
              <a:rPr lang="en-US" sz="2800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2.1.1 Listen to rhymes, cartoons and digital contents and respond with joy.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 6.1.1 Read </a:t>
            </a:r>
            <a:r>
              <a:rPr lang="en-US" sz="2800" dirty="0"/>
              <a:t>rhymes, cartoons and digital contents and respond with joy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39" y="473831"/>
            <a:ext cx="18334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8324" y="1725359"/>
            <a:ext cx="43180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7200" dirty="0"/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6618" y="2718263"/>
            <a:ext cx="104001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7200" dirty="0" smtClean="0"/>
              <a:t>Wish you all the best.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332548"/>
            <a:ext cx="6096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🌸 Greeting (2 minutes)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smtClean="0"/>
              <a:t>Good </a:t>
            </a:r>
            <a:r>
              <a:rPr lang="en-US" sz="4000" dirty="0"/>
              <a:t>morning, everyone.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How are you today</a:t>
            </a:r>
            <a:r>
              <a:rPr lang="en-US" sz="4000" dirty="0" smtClean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</a:t>
            </a:r>
            <a:r>
              <a:rPr lang="en-US" sz="4000" dirty="0" err="1" smtClean="0"/>
              <a:t>Shoshi</a:t>
            </a:r>
            <a:r>
              <a:rPr lang="en-US" sz="4000" dirty="0" smtClean="0"/>
              <a:t>, how are you?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</a:t>
            </a:r>
            <a:r>
              <a:rPr lang="en-US" sz="4000" dirty="0" err="1" smtClean="0"/>
              <a:t>Arifa</a:t>
            </a:r>
            <a:r>
              <a:rPr lang="en-US" sz="4000" dirty="0" smtClean="0"/>
              <a:t>, how are you?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smtClean="0"/>
              <a:t>....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7282" y="1027829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51345" y="1332548"/>
            <a:ext cx="102154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Today We are going to read the poem, </a:t>
            </a:r>
          </a:p>
          <a:p>
            <a:r>
              <a:rPr lang="en-US" sz="4000" b="1" dirty="0" smtClean="0"/>
              <a:t>“Row, Row, Row Your Boat”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0252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7282" y="1027829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51345" y="1332548"/>
            <a:ext cx="1021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Row, Row, Row Your Boat</a:t>
            </a:r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955964" y="2177668"/>
            <a:ext cx="1021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Have you ever travelled in a boat?</a:t>
            </a:r>
          </a:p>
        </p:txBody>
      </p:sp>
      <p:sp>
        <p:nvSpPr>
          <p:cNvPr id="8" name="Rectangle 7"/>
          <p:cNvSpPr/>
          <p:nvPr/>
        </p:nvSpPr>
        <p:spPr>
          <a:xfrm>
            <a:off x="881610" y="3063022"/>
            <a:ext cx="102154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Possible Answer:</a:t>
            </a:r>
          </a:p>
          <a:p>
            <a:r>
              <a:rPr lang="en-US" sz="4000" dirty="0" smtClean="0"/>
              <a:t>Yes, I have.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1791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7282" y="1027829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51345" y="1147824"/>
            <a:ext cx="1021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Row, Row, Row Your Boat</a:t>
            </a:r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955964" y="1854396"/>
            <a:ext cx="1021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Have you ever seen a river?</a:t>
            </a:r>
          </a:p>
        </p:txBody>
      </p:sp>
      <p:sp>
        <p:nvSpPr>
          <p:cNvPr id="8" name="Rectangle 7"/>
          <p:cNvSpPr/>
          <p:nvPr/>
        </p:nvSpPr>
        <p:spPr>
          <a:xfrm>
            <a:off x="881610" y="2555025"/>
            <a:ext cx="102154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Possible Answer:</a:t>
            </a:r>
          </a:p>
          <a:p>
            <a:r>
              <a:rPr lang="en-US" sz="4000" dirty="0" smtClean="0"/>
              <a:t>Yes, I have.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942109" y="3881780"/>
            <a:ext cx="1021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Haven't you ever seen a river?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8520" y="4573168"/>
            <a:ext cx="102154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Possible Answer:</a:t>
            </a:r>
          </a:p>
          <a:p>
            <a:r>
              <a:rPr lang="en-US" sz="4000" dirty="0" smtClean="0"/>
              <a:t>Yes, I have.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7136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457426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Revision: </a:t>
            </a:r>
            <a:r>
              <a:rPr lang="en-US" dirty="0"/>
              <a:t>Teacher’s Reading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8" b="23275"/>
          <a:stretch/>
        </p:blipFill>
        <p:spPr>
          <a:xfrm>
            <a:off x="4744531" y="456185"/>
            <a:ext cx="6680851" cy="594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393754"/>
              </p:ext>
            </p:extLst>
          </p:nvPr>
        </p:nvGraphicFramePr>
        <p:xfrm>
          <a:off x="3597564" y="923640"/>
          <a:ext cx="5805055" cy="532081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62728"/>
                <a:gridCol w="3842327"/>
              </a:tblGrid>
              <a:tr h="581964">
                <a:tc>
                  <a:txBody>
                    <a:bodyPr/>
                    <a:lstStyle/>
                    <a:p>
                      <a:r>
                        <a:rPr lang="en-US" sz="3200" b="1" dirty="0"/>
                        <a:t>Word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Meaning</a:t>
                      </a:r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/>
                        <a:t>stream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 dirty="0"/>
                        <a:t>ছোট নদী</a:t>
                      </a:r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dream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স্বপ্ন</a:t>
                      </a:r>
                      <a:endParaRPr lang="as-IN" sz="2800" dirty="0"/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/>
                        <a:t>merrily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/>
                        <a:t>আনন্দের সঙ্গে</a:t>
                      </a:r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 dirty="0"/>
                        <a:t>creek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 dirty="0"/>
                        <a:t>ছোট </a:t>
                      </a:r>
                      <a:r>
                        <a:rPr lang="as-IN" sz="2800" dirty="0" smtClean="0"/>
                        <a:t>খাল</a:t>
                      </a:r>
                      <a:r>
                        <a:rPr lang="en-US" sz="2800" dirty="0" smtClean="0"/>
                        <a:t>/ </a:t>
                      </a:r>
                      <a:r>
                        <a:rPr lang="en-US" sz="2800" dirty="0" err="1" smtClean="0"/>
                        <a:t>উপসাগর</a:t>
                      </a:r>
                      <a:endParaRPr lang="as-IN" sz="2800" dirty="0"/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/>
                        <a:t>shriek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 dirty="0"/>
                        <a:t>জোরে চিৎকার</a:t>
                      </a:r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river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নদী</a:t>
                      </a:r>
                      <a:endParaRPr lang="as-IN" sz="1600" dirty="0"/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 dirty="0"/>
                        <a:t>shiver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/>
                        <a:t>ঠান্ডায় কাঁপা</a:t>
                      </a:r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/>
                        <a:t>shore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/>
                        <a:t>নদী বা সমুদ্রের তীর</a:t>
                      </a:r>
                    </a:p>
                  </a:txBody>
                  <a:tcPr anchor="ctr"/>
                </a:tc>
              </a:tr>
              <a:tr h="526539">
                <a:tc>
                  <a:txBody>
                    <a:bodyPr/>
                    <a:lstStyle/>
                    <a:p>
                      <a:r>
                        <a:rPr lang="en-US" sz="2800"/>
                        <a:t>roar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800" dirty="0"/>
                        <a:t>গর্জন করা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3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1046</Words>
  <Application>Microsoft Office PowerPoint</Application>
  <PresentationFormat>Widescreen</PresentationFormat>
  <Paragraphs>193</Paragraphs>
  <Slides>30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36</cp:revision>
  <dcterms:created xsi:type="dcterms:W3CDTF">2013-01-27T09:14:16Z</dcterms:created>
  <dcterms:modified xsi:type="dcterms:W3CDTF">2026-07-23T08:01:17Z</dcterms:modified>
  <cp:category/>
</cp:coreProperties>
</file>