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9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81" r:id="rId19"/>
    <p:sldId id="275" r:id="rId20"/>
    <p:sldId id="277" r:id="rId21"/>
    <p:sldId id="276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009" autoAdjust="0"/>
  </p:normalViewPr>
  <p:slideViewPr>
    <p:cSldViewPr snapToGrid="0">
      <p:cViewPr varScale="1">
        <p:scale>
          <a:sx n="55" d="100"/>
          <a:sy n="55" d="100"/>
        </p:scale>
        <p:origin x="1096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zrul Islam" userId="31a92fae3bd02b68" providerId="LiveId" clId="{325091F3-3492-405B-8A80-9A2185B27ED5}"/>
    <pc:docChg chg="undo custSel addSld delSld modSld modShowInfo">
      <pc:chgData name="Nazrul Islam" userId="31a92fae3bd02b68" providerId="LiveId" clId="{325091F3-3492-405B-8A80-9A2185B27ED5}" dt="2026-08-07T17:43:27.484" v="1345"/>
      <pc:docMkLst>
        <pc:docMk/>
      </pc:docMkLst>
      <pc:sldChg chg="modSp mod modTransition">
        <pc:chgData name="Nazrul Islam" userId="31a92fae3bd02b68" providerId="LiveId" clId="{325091F3-3492-405B-8A80-9A2185B27ED5}" dt="2026-08-07T17:39:44.331" v="1286" actId="207"/>
        <pc:sldMkLst>
          <pc:docMk/>
          <pc:sldMk cId="681408051" sldId="257"/>
        </pc:sldMkLst>
        <pc:spChg chg="mod">
          <ac:chgData name="Nazrul Islam" userId="31a92fae3bd02b68" providerId="LiveId" clId="{325091F3-3492-405B-8A80-9A2185B27ED5}" dt="2026-08-07T17:39:44.331" v="1286" actId="207"/>
          <ac:spMkLst>
            <pc:docMk/>
            <pc:sldMk cId="681408051" sldId="257"/>
            <ac:spMk id="2" creationId="{255CADAC-4E38-87E6-B746-9B0B0B886D76}"/>
          </ac:spMkLst>
        </pc:spChg>
      </pc:sldChg>
      <pc:sldChg chg="modSp mod modTransition">
        <pc:chgData name="Nazrul Islam" userId="31a92fae3bd02b68" providerId="LiveId" clId="{325091F3-3492-405B-8A80-9A2185B27ED5}" dt="2026-08-07T17:40:35.649" v="1301"/>
        <pc:sldMkLst>
          <pc:docMk/>
          <pc:sldMk cId="175258833" sldId="259"/>
        </pc:sldMkLst>
        <pc:spChg chg="mod">
          <ac:chgData name="Nazrul Islam" userId="31a92fae3bd02b68" providerId="LiveId" clId="{325091F3-3492-405B-8A80-9A2185B27ED5}" dt="2026-08-07T17:40:17.092" v="1294" actId="20577"/>
          <ac:spMkLst>
            <pc:docMk/>
            <pc:sldMk cId="175258833" sldId="259"/>
            <ac:spMk id="4" creationId="{CEFB8A47-2718-9BAC-BD2A-D911DE30F332}"/>
          </ac:spMkLst>
        </pc:spChg>
      </pc:sldChg>
      <pc:sldChg chg="addSp delSp modSp add mod modTransition">
        <pc:chgData name="Nazrul Islam" userId="31a92fae3bd02b68" providerId="LiveId" clId="{325091F3-3492-405B-8A80-9A2185B27ED5}" dt="2026-08-07T17:41:16.294" v="1314"/>
        <pc:sldMkLst>
          <pc:docMk/>
          <pc:sldMk cId="3040633529" sldId="260"/>
        </pc:sldMkLst>
        <pc:spChg chg="add del mod">
          <ac:chgData name="Nazrul Islam" userId="31a92fae3bd02b68" providerId="LiveId" clId="{325091F3-3492-405B-8A80-9A2185B27ED5}" dt="2026-08-07T14:27:27.536" v="191" actId="12084"/>
          <ac:spMkLst>
            <pc:docMk/>
            <pc:sldMk cId="3040633529" sldId="260"/>
            <ac:spMk id="5" creationId="{53886248-EDA0-032F-9215-CFCB61EB1888}"/>
          </ac:spMkLst>
        </pc:spChg>
        <pc:graphicFrameChg chg="del mod">
          <ac:chgData name="Nazrul Islam" userId="31a92fae3bd02b68" providerId="LiveId" clId="{325091F3-3492-405B-8A80-9A2185B27ED5}" dt="2026-08-07T14:12:01.374" v="4" actId="478"/>
          <ac:graphicFrameMkLst>
            <pc:docMk/>
            <pc:sldMk cId="3040633529" sldId="260"/>
            <ac:graphicFrameMk id="4" creationId="{4A25EAE2-D40F-F41E-AA81-FD57C79B004C}"/>
          </ac:graphicFrameMkLst>
        </pc:graphicFrameChg>
        <pc:graphicFrameChg chg="add mod">
          <ac:chgData name="Nazrul Islam" userId="31a92fae3bd02b68" providerId="LiveId" clId="{325091F3-3492-405B-8A80-9A2185B27ED5}" dt="2026-08-07T14:27:46.021" v="193"/>
          <ac:graphicFrameMkLst>
            <pc:docMk/>
            <pc:sldMk cId="3040633529" sldId="260"/>
            <ac:graphicFrameMk id="6" creationId="{4C1DAF00-B0A1-6E39-9A55-A1E0927DEFE1}"/>
          </ac:graphicFrameMkLst>
        </pc:graphicFrameChg>
      </pc:sldChg>
      <pc:sldChg chg="modTransition">
        <pc:chgData name="Nazrul Islam" userId="31a92fae3bd02b68" providerId="LiveId" clId="{325091F3-3492-405B-8A80-9A2185B27ED5}" dt="2026-08-07T17:40:49.488" v="1304"/>
        <pc:sldMkLst>
          <pc:docMk/>
          <pc:sldMk cId="990055636" sldId="261"/>
        </pc:sldMkLst>
      </pc:sldChg>
      <pc:sldChg chg="addSp delSp modSp new mod modTransition">
        <pc:chgData name="Nazrul Islam" userId="31a92fae3bd02b68" providerId="LiveId" clId="{325091F3-3492-405B-8A80-9A2185B27ED5}" dt="2026-08-07T17:42:10.145" v="1319"/>
        <pc:sldMkLst>
          <pc:docMk/>
          <pc:sldMk cId="2714301410" sldId="262"/>
        </pc:sldMkLst>
        <pc:spChg chg="mod">
          <ac:chgData name="Nazrul Islam" userId="31a92fae3bd02b68" providerId="LiveId" clId="{325091F3-3492-405B-8A80-9A2185B27ED5}" dt="2026-08-07T14:37:15.822" v="297" actId="339"/>
          <ac:spMkLst>
            <pc:docMk/>
            <pc:sldMk cId="2714301410" sldId="262"/>
            <ac:spMk id="2" creationId="{92B9952D-9CB1-7BDC-01F5-6A31BBE9F94A}"/>
          </ac:spMkLst>
        </pc:spChg>
        <pc:spChg chg="del mod">
          <ac:chgData name="Nazrul Islam" userId="31a92fae3bd02b68" providerId="LiveId" clId="{325091F3-3492-405B-8A80-9A2185B27ED5}" dt="2026-08-07T14:38:19.566" v="298" actId="12084"/>
          <ac:spMkLst>
            <pc:docMk/>
            <pc:sldMk cId="2714301410" sldId="262"/>
            <ac:spMk id="3" creationId="{8521B477-7CEB-351D-AC3D-6DA5F4F710D5}"/>
          </ac:spMkLst>
        </pc:spChg>
        <pc:graphicFrameChg chg="add mod">
          <ac:chgData name="Nazrul Islam" userId="31a92fae3bd02b68" providerId="LiveId" clId="{325091F3-3492-405B-8A80-9A2185B27ED5}" dt="2026-08-07T14:39:58.101" v="305"/>
          <ac:graphicFrameMkLst>
            <pc:docMk/>
            <pc:sldMk cId="2714301410" sldId="262"/>
            <ac:graphicFrameMk id="4" creationId="{FEF4536E-5E2F-A3D7-E3B9-6061AD72F77A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42:21.717" v="1328"/>
        <pc:sldMkLst>
          <pc:docMk/>
          <pc:sldMk cId="2115015616" sldId="263"/>
        </pc:sldMkLst>
        <pc:spChg chg="del mod">
          <ac:chgData name="Nazrul Islam" userId="31a92fae3bd02b68" providerId="LiveId" clId="{325091F3-3492-405B-8A80-9A2185B27ED5}" dt="2026-08-07T15:22:56.926" v="543" actId="12084"/>
          <ac:spMkLst>
            <pc:docMk/>
            <pc:sldMk cId="2115015616" sldId="263"/>
            <ac:spMk id="2" creationId="{C2108DCB-69D2-F89F-312A-7D86AE84EB2B}"/>
          </ac:spMkLst>
        </pc:spChg>
        <pc:spChg chg="add del mod">
          <ac:chgData name="Nazrul Islam" userId="31a92fae3bd02b68" providerId="LiveId" clId="{325091F3-3492-405B-8A80-9A2185B27ED5}" dt="2026-08-07T15:21:26.005" v="538" actId="12084"/>
          <ac:spMkLst>
            <pc:docMk/>
            <pc:sldMk cId="2115015616" sldId="263"/>
            <ac:spMk id="3" creationId="{FC491A2E-899C-BBE8-ED07-684805A9AECC}"/>
          </ac:spMkLst>
        </pc:spChg>
        <pc:graphicFrameChg chg="add mod">
          <ac:chgData name="Nazrul Islam" userId="31a92fae3bd02b68" providerId="LiveId" clId="{325091F3-3492-405B-8A80-9A2185B27ED5}" dt="2026-08-07T15:20:49.961" v="537" actId="12084"/>
          <ac:graphicFrameMkLst>
            <pc:docMk/>
            <pc:sldMk cId="2115015616" sldId="263"/>
            <ac:graphicFrameMk id="4" creationId="{EA00758B-D433-2666-D602-1DEC3A00C020}"/>
          </ac:graphicFrameMkLst>
        </pc:graphicFrameChg>
        <pc:graphicFrameChg chg="add mod">
          <ac:chgData name="Nazrul Islam" userId="31a92fae3bd02b68" providerId="LiveId" clId="{325091F3-3492-405B-8A80-9A2185B27ED5}" dt="2026-08-07T16:35:27.735" v="812" actId="255"/>
          <ac:graphicFrameMkLst>
            <pc:docMk/>
            <pc:sldMk cId="2115015616" sldId="263"/>
            <ac:graphicFrameMk id="5" creationId="{63BA8B79-D42B-4A82-17B6-8B8E771587FC}"/>
          </ac:graphicFrameMkLst>
        </pc:graphicFrameChg>
        <pc:graphicFrameChg chg="add mod">
          <ac:chgData name="Nazrul Islam" userId="31a92fae3bd02b68" providerId="LiveId" clId="{325091F3-3492-405B-8A80-9A2185B27ED5}" dt="2026-08-07T15:22:56.926" v="543" actId="12084"/>
          <ac:graphicFrameMkLst>
            <pc:docMk/>
            <pc:sldMk cId="2115015616" sldId="263"/>
            <ac:graphicFrameMk id="6" creationId="{A1FE11CE-A7A4-9DDF-BF46-E8E7840B647D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42:43.828" v="1337"/>
        <pc:sldMkLst>
          <pc:docMk/>
          <pc:sldMk cId="2447721694" sldId="264"/>
        </pc:sldMkLst>
        <pc:spChg chg="del mod">
          <ac:chgData name="Nazrul Islam" userId="31a92fae3bd02b68" providerId="LiveId" clId="{325091F3-3492-405B-8A80-9A2185B27ED5}" dt="2026-08-07T14:49:17.761" v="336" actId="12084"/>
          <ac:spMkLst>
            <pc:docMk/>
            <pc:sldMk cId="2447721694" sldId="264"/>
            <ac:spMk id="2" creationId="{E49331C5-7E3A-619B-D947-9E73021C4CB7}"/>
          </ac:spMkLst>
        </pc:spChg>
        <pc:spChg chg="del mod">
          <ac:chgData name="Nazrul Islam" userId="31a92fae3bd02b68" providerId="LiveId" clId="{325091F3-3492-405B-8A80-9A2185B27ED5}" dt="2026-08-07T14:52:46.385" v="341" actId="12084"/>
          <ac:spMkLst>
            <pc:docMk/>
            <pc:sldMk cId="2447721694" sldId="264"/>
            <ac:spMk id="3" creationId="{99511DC5-5181-E9F4-8A0C-5CFAE530D816}"/>
          </ac:spMkLst>
        </pc:spChg>
        <pc:graphicFrameChg chg="add mod">
          <ac:chgData name="Nazrul Islam" userId="31a92fae3bd02b68" providerId="LiveId" clId="{325091F3-3492-405B-8A80-9A2185B27ED5}" dt="2026-08-07T14:49:17.761" v="336" actId="12084"/>
          <ac:graphicFrameMkLst>
            <pc:docMk/>
            <pc:sldMk cId="2447721694" sldId="264"/>
            <ac:graphicFrameMk id="4" creationId="{FBA9ED0F-133F-B30B-80B9-0332C767C0E4}"/>
          </ac:graphicFrameMkLst>
        </pc:graphicFrameChg>
        <pc:graphicFrameChg chg="add mod modGraphic">
          <ac:chgData name="Nazrul Islam" userId="31a92fae3bd02b68" providerId="LiveId" clId="{325091F3-3492-405B-8A80-9A2185B27ED5}" dt="2026-08-07T14:54:58.605" v="366" actId="12100"/>
          <ac:graphicFrameMkLst>
            <pc:docMk/>
            <pc:sldMk cId="2447721694" sldId="264"/>
            <ac:graphicFrameMk id="5" creationId="{3D686495-A355-4B31-39D5-D7E371AC5197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4:24.990" v="1146"/>
        <pc:sldMkLst>
          <pc:docMk/>
          <pc:sldMk cId="1654363725" sldId="265"/>
        </pc:sldMkLst>
        <pc:spChg chg="del mod">
          <ac:chgData name="Nazrul Islam" userId="31a92fae3bd02b68" providerId="LiveId" clId="{325091F3-3492-405B-8A80-9A2185B27ED5}" dt="2026-08-07T14:58:01.691" v="384" actId="12084"/>
          <ac:spMkLst>
            <pc:docMk/>
            <pc:sldMk cId="1654363725" sldId="265"/>
            <ac:spMk id="2" creationId="{0FDFD52D-3269-6079-248F-191FE756A118}"/>
          </ac:spMkLst>
        </pc:spChg>
        <pc:spChg chg="del mod">
          <ac:chgData name="Nazrul Islam" userId="31a92fae3bd02b68" providerId="LiveId" clId="{325091F3-3492-405B-8A80-9A2185B27ED5}" dt="2026-08-07T14:59:06.247" v="386" actId="12084"/>
          <ac:spMkLst>
            <pc:docMk/>
            <pc:sldMk cId="1654363725" sldId="265"/>
            <ac:spMk id="3" creationId="{A322E6DC-4B32-02DB-2560-EA8530693631}"/>
          </ac:spMkLst>
        </pc:spChg>
        <pc:graphicFrameChg chg="add mod">
          <ac:chgData name="Nazrul Islam" userId="31a92fae3bd02b68" providerId="LiveId" clId="{325091F3-3492-405B-8A80-9A2185B27ED5}" dt="2026-08-07T14:58:13.840" v="385" actId="255"/>
          <ac:graphicFrameMkLst>
            <pc:docMk/>
            <pc:sldMk cId="1654363725" sldId="265"/>
            <ac:graphicFrameMk id="4" creationId="{AC780D7F-0DB6-AB21-C4DC-6D4F9BA53D49}"/>
          </ac:graphicFrameMkLst>
        </pc:graphicFrameChg>
        <pc:graphicFrameChg chg="add mod">
          <ac:chgData name="Nazrul Islam" userId="31a92fae3bd02b68" providerId="LiveId" clId="{325091F3-3492-405B-8A80-9A2185B27ED5}" dt="2026-08-07T14:59:06.247" v="386" actId="12084"/>
          <ac:graphicFrameMkLst>
            <pc:docMk/>
            <pc:sldMk cId="1654363725" sldId="265"/>
            <ac:graphicFrameMk id="5" creationId="{5824FB5D-D0D9-CCA2-F136-00A017C216C4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42:53.054" v="1340"/>
        <pc:sldMkLst>
          <pc:docMk/>
          <pc:sldMk cId="1944001864" sldId="266"/>
        </pc:sldMkLst>
        <pc:spChg chg="del mod">
          <ac:chgData name="Nazrul Islam" userId="31a92fae3bd02b68" providerId="LiveId" clId="{325091F3-3492-405B-8A80-9A2185B27ED5}" dt="2026-08-07T15:15:38.054" v="521" actId="12084"/>
          <ac:spMkLst>
            <pc:docMk/>
            <pc:sldMk cId="1944001864" sldId="266"/>
            <ac:spMk id="2" creationId="{5CD67CF3-EC26-3D41-E541-6B1BA6BC0575}"/>
          </ac:spMkLst>
        </pc:spChg>
        <pc:spChg chg="del mod">
          <ac:chgData name="Nazrul Islam" userId="31a92fae3bd02b68" providerId="LiveId" clId="{325091F3-3492-405B-8A80-9A2185B27ED5}" dt="2026-08-07T15:14:50.253" v="520" actId="12084"/>
          <ac:spMkLst>
            <pc:docMk/>
            <pc:sldMk cId="1944001864" sldId="266"/>
            <ac:spMk id="3" creationId="{62680826-81D7-BDB4-4C77-45B294666600}"/>
          </ac:spMkLst>
        </pc:spChg>
        <pc:graphicFrameChg chg="add mod">
          <ac:chgData name="Nazrul Islam" userId="31a92fae3bd02b68" providerId="LiveId" clId="{325091F3-3492-405B-8A80-9A2185B27ED5}" dt="2026-08-07T15:16:37.915" v="528" actId="12100"/>
          <ac:graphicFrameMkLst>
            <pc:docMk/>
            <pc:sldMk cId="1944001864" sldId="266"/>
            <ac:graphicFrameMk id="4" creationId="{3BFBA6E2-8D87-038D-89EA-83162C4D376A}"/>
          </ac:graphicFrameMkLst>
        </pc:graphicFrameChg>
        <pc:graphicFrameChg chg="add mod">
          <ac:chgData name="Nazrul Islam" userId="31a92fae3bd02b68" providerId="LiveId" clId="{325091F3-3492-405B-8A80-9A2185B27ED5}" dt="2026-08-07T15:16:07.279" v="527" actId="12269"/>
          <ac:graphicFrameMkLst>
            <pc:docMk/>
            <pc:sldMk cId="1944001864" sldId="266"/>
            <ac:graphicFrameMk id="5" creationId="{B5E37A4D-FF8D-24E8-044A-34A498D24231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43:01.841" v="1342"/>
        <pc:sldMkLst>
          <pc:docMk/>
          <pc:sldMk cId="2451551842" sldId="267"/>
        </pc:sldMkLst>
        <pc:spChg chg="del mod">
          <ac:chgData name="Nazrul Islam" userId="31a92fae3bd02b68" providerId="LiveId" clId="{325091F3-3492-405B-8A80-9A2185B27ED5}" dt="2026-08-07T15:14:23.715" v="519" actId="12084"/>
          <ac:spMkLst>
            <pc:docMk/>
            <pc:sldMk cId="2451551842" sldId="267"/>
            <ac:spMk id="2" creationId="{88A8BAFA-E728-301A-4EF1-C88EEBB2C432}"/>
          </ac:spMkLst>
        </pc:spChg>
        <pc:spChg chg="del mod">
          <ac:chgData name="Nazrul Islam" userId="31a92fae3bd02b68" providerId="LiveId" clId="{325091F3-3492-405B-8A80-9A2185B27ED5}" dt="2026-08-07T15:13:55.682" v="518" actId="12084"/>
          <ac:spMkLst>
            <pc:docMk/>
            <pc:sldMk cId="2451551842" sldId="267"/>
            <ac:spMk id="3" creationId="{155390DC-D123-8251-0BF4-478A1F525EB1}"/>
          </ac:spMkLst>
        </pc:spChg>
        <pc:graphicFrameChg chg="add mod">
          <ac:chgData name="Nazrul Islam" userId="31a92fae3bd02b68" providerId="LiveId" clId="{325091F3-3492-405B-8A80-9A2185B27ED5}" dt="2026-08-07T15:13:55.682" v="518" actId="12084"/>
          <ac:graphicFrameMkLst>
            <pc:docMk/>
            <pc:sldMk cId="2451551842" sldId="267"/>
            <ac:graphicFrameMk id="4" creationId="{2EF5F7B1-D6C6-8AED-3CF0-96D05A028649}"/>
          </ac:graphicFrameMkLst>
        </pc:graphicFrameChg>
        <pc:graphicFrameChg chg="add mod">
          <ac:chgData name="Nazrul Islam" userId="31a92fae3bd02b68" providerId="LiveId" clId="{325091F3-3492-405B-8A80-9A2185B27ED5}" dt="2026-08-07T15:14:23.715" v="519" actId="12084"/>
          <ac:graphicFrameMkLst>
            <pc:docMk/>
            <pc:sldMk cId="2451551842" sldId="267"/>
            <ac:graphicFrameMk id="5" creationId="{2FD101F7-FCEE-645D-ECB9-6F8A35C8D847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43:11.841" v="1343"/>
        <pc:sldMkLst>
          <pc:docMk/>
          <pc:sldMk cId="1567971035" sldId="268"/>
        </pc:sldMkLst>
        <pc:spChg chg="del mod">
          <ac:chgData name="Nazrul Islam" userId="31a92fae3bd02b68" providerId="LiveId" clId="{325091F3-3492-405B-8A80-9A2185B27ED5}" dt="2026-08-07T15:53:11.240" v="759" actId="12084"/>
          <ac:spMkLst>
            <pc:docMk/>
            <pc:sldMk cId="1567971035" sldId="268"/>
            <ac:spMk id="2" creationId="{CB34C9C7-AE8B-99F5-EC22-DE5CC7636478}"/>
          </ac:spMkLst>
        </pc:spChg>
        <pc:spChg chg="del mod">
          <ac:chgData name="Nazrul Islam" userId="31a92fae3bd02b68" providerId="LiveId" clId="{325091F3-3492-405B-8A80-9A2185B27ED5}" dt="2026-08-07T15:53:37.488" v="762" actId="12084"/>
          <ac:spMkLst>
            <pc:docMk/>
            <pc:sldMk cId="1567971035" sldId="268"/>
            <ac:spMk id="3" creationId="{AEB68125-D046-4E0E-9348-5ADFC8031162}"/>
          </ac:spMkLst>
        </pc:spChg>
        <pc:graphicFrameChg chg="add mod">
          <ac:chgData name="Nazrul Islam" userId="31a92fae3bd02b68" providerId="LiveId" clId="{325091F3-3492-405B-8A80-9A2185B27ED5}" dt="2026-08-07T15:53:17.869" v="761"/>
          <ac:graphicFrameMkLst>
            <pc:docMk/>
            <pc:sldMk cId="1567971035" sldId="268"/>
            <ac:graphicFrameMk id="4" creationId="{CCEA5837-D49B-0750-882A-05A962C5C9FE}"/>
          </ac:graphicFrameMkLst>
        </pc:graphicFrameChg>
        <pc:graphicFrameChg chg="add mod">
          <ac:chgData name="Nazrul Islam" userId="31a92fae3bd02b68" providerId="LiveId" clId="{325091F3-3492-405B-8A80-9A2185B27ED5}" dt="2026-08-07T15:53:37.488" v="762" actId="12084"/>
          <ac:graphicFrameMkLst>
            <pc:docMk/>
            <pc:sldMk cId="1567971035" sldId="268"/>
            <ac:graphicFrameMk id="5" creationId="{DCC03B6C-E967-5A9C-DBF0-C08B03E425CA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43:27.484" v="1345"/>
        <pc:sldMkLst>
          <pc:docMk/>
          <pc:sldMk cId="3907982393" sldId="269"/>
        </pc:sldMkLst>
        <pc:spChg chg="del mod">
          <ac:chgData name="Nazrul Islam" userId="31a92fae3bd02b68" providerId="LiveId" clId="{325091F3-3492-405B-8A80-9A2185B27ED5}" dt="2026-08-07T15:42:57.871" v="673" actId="12084"/>
          <ac:spMkLst>
            <pc:docMk/>
            <pc:sldMk cId="3907982393" sldId="269"/>
            <ac:spMk id="2" creationId="{C9D04195-C114-4947-0719-D84B99508D22}"/>
          </ac:spMkLst>
        </pc:spChg>
        <pc:spChg chg="mod">
          <ac:chgData name="Nazrul Islam" userId="31a92fae3bd02b68" providerId="LiveId" clId="{325091F3-3492-405B-8A80-9A2185B27ED5}" dt="2026-08-07T15:43:14.437" v="675" actId="1582"/>
          <ac:spMkLst>
            <pc:docMk/>
            <pc:sldMk cId="3907982393" sldId="269"/>
            <ac:spMk id="3" creationId="{D15A8A66-DC2B-1CB6-D5BC-5BE911D1BF2D}"/>
          </ac:spMkLst>
        </pc:spChg>
        <pc:spChg chg="add del mod">
          <ac:chgData name="Nazrul Islam" userId="31a92fae3bd02b68" providerId="LiveId" clId="{325091F3-3492-405B-8A80-9A2185B27ED5}" dt="2026-08-07T15:42:00.697" v="669" actId="11529"/>
          <ac:spMkLst>
            <pc:docMk/>
            <pc:sldMk cId="3907982393" sldId="269"/>
            <ac:spMk id="4" creationId="{0E7FC752-A186-273A-6952-B723258F6AD8}"/>
          </ac:spMkLst>
        </pc:spChg>
        <pc:graphicFrameChg chg="add mod">
          <ac:chgData name="Nazrul Islam" userId="31a92fae3bd02b68" providerId="LiveId" clId="{325091F3-3492-405B-8A80-9A2185B27ED5}" dt="2026-08-07T15:42:57.871" v="673" actId="12084"/>
          <ac:graphicFrameMkLst>
            <pc:docMk/>
            <pc:sldMk cId="3907982393" sldId="269"/>
            <ac:graphicFrameMk id="5" creationId="{FBE13952-7041-6836-4BCC-8B70974498E1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43:18.936" v="1344"/>
        <pc:sldMkLst>
          <pc:docMk/>
          <pc:sldMk cId="1665277552" sldId="270"/>
        </pc:sldMkLst>
        <pc:spChg chg="del mod">
          <ac:chgData name="Nazrul Islam" userId="31a92fae3bd02b68" providerId="LiveId" clId="{325091F3-3492-405B-8A80-9A2185B27ED5}" dt="2026-08-07T15:50:28.572" v="749" actId="12084"/>
          <ac:spMkLst>
            <pc:docMk/>
            <pc:sldMk cId="1665277552" sldId="270"/>
            <ac:spMk id="2" creationId="{5407C8D2-672D-E780-0AE6-7D0E5E709313}"/>
          </ac:spMkLst>
        </pc:spChg>
        <pc:spChg chg="mod">
          <ac:chgData name="Nazrul Islam" userId="31a92fae3bd02b68" providerId="LiveId" clId="{325091F3-3492-405B-8A80-9A2185B27ED5}" dt="2026-08-07T15:51:36.457" v="758" actId="5793"/>
          <ac:spMkLst>
            <pc:docMk/>
            <pc:sldMk cId="1665277552" sldId="270"/>
            <ac:spMk id="3" creationId="{CC7F3D5D-F7AB-C9DE-16D3-880D0DA313C9}"/>
          </ac:spMkLst>
        </pc:spChg>
        <pc:graphicFrameChg chg="add mod">
          <ac:chgData name="Nazrul Islam" userId="31a92fae3bd02b68" providerId="LiveId" clId="{325091F3-3492-405B-8A80-9A2185B27ED5}" dt="2026-08-07T15:50:28.572" v="749" actId="12084"/>
          <ac:graphicFrameMkLst>
            <pc:docMk/>
            <pc:sldMk cId="1665277552" sldId="270"/>
            <ac:graphicFrameMk id="4" creationId="{DCD9FD58-E335-054C-2042-4CD7F3B96FC2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6:10.548" v="1216"/>
        <pc:sldMkLst>
          <pc:docMk/>
          <pc:sldMk cId="4064781410" sldId="271"/>
        </pc:sldMkLst>
        <pc:spChg chg="del mod">
          <ac:chgData name="Nazrul Islam" userId="31a92fae3bd02b68" providerId="LiveId" clId="{325091F3-3492-405B-8A80-9A2185B27ED5}" dt="2026-08-07T15:57:25.410" v="777" actId="12084"/>
          <ac:spMkLst>
            <pc:docMk/>
            <pc:sldMk cId="4064781410" sldId="271"/>
            <ac:spMk id="2" creationId="{DA6E369C-B1B7-F1F8-BAB0-A3FC19B8A522}"/>
          </ac:spMkLst>
        </pc:spChg>
        <pc:graphicFrameChg chg="add mod">
          <ac:chgData name="Nazrul Islam" userId="31a92fae3bd02b68" providerId="LiveId" clId="{325091F3-3492-405B-8A80-9A2185B27ED5}" dt="2026-08-07T15:57:28.289" v="778"/>
          <ac:graphicFrameMkLst>
            <pc:docMk/>
            <pc:sldMk cId="4064781410" sldId="271"/>
            <ac:graphicFrameMk id="5" creationId="{AD959BFD-AFCE-64AB-BB7B-242E3A537ED1}"/>
          </ac:graphicFrameMkLst>
        </pc:graphicFrameChg>
        <pc:picChg chg="add del mod">
          <ac:chgData name="Nazrul Islam" userId="31a92fae3bd02b68" providerId="LiveId" clId="{325091F3-3492-405B-8A80-9A2185B27ED5}" dt="2026-08-07T15:56:33.449" v="770" actId="478"/>
          <ac:picMkLst>
            <pc:docMk/>
            <pc:sldMk cId="4064781410" sldId="271"/>
            <ac:picMk id="3" creationId="{7FDFCE0F-C7F7-430B-9DCB-68243440B52A}"/>
          </ac:picMkLst>
        </pc:picChg>
        <pc:picChg chg="add mod">
          <ac:chgData name="Nazrul Islam" userId="31a92fae3bd02b68" providerId="LiveId" clId="{325091F3-3492-405B-8A80-9A2185B27ED5}" dt="2026-08-07T15:57:46.196" v="781" actId="1582"/>
          <ac:picMkLst>
            <pc:docMk/>
            <pc:sldMk cId="4064781410" sldId="271"/>
            <ac:picMk id="4" creationId="{2143DB14-37D8-B09B-0357-164BBA6F4620}"/>
          </ac:picMkLst>
        </pc:picChg>
      </pc:sldChg>
      <pc:sldChg chg="addSp delSp modSp new mod modTransition">
        <pc:chgData name="Nazrul Islam" userId="31a92fae3bd02b68" providerId="LiveId" clId="{325091F3-3492-405B-8A80-9A2185B27ED5}" dt="2026-08-07T17:36:19.585" v="1224"/>
        <pc:sldMkLst>
          <pc:docMk/>
          <pc:sldMk cId="1117034528" sldId="272"/>
        </pc:sldMkLst>
        <pc:spChg chg="del mod">
          <ac:chgData name="Nazrul Islam" userId="31a92fae3bd02b68" providerId="LiveId" clId="{325091F3-3492-405B-8A80-9A2185B27ED5}" dt="2026-08-07T17:16:10.304" v="1058" actId="12084"/>
          <ac:spMkLst>
            <pc:docMk/>
            <pc:sldMk cId="1117034528" sldId="272"/>
            <ac:spMk id="2" creationId="{F0F6F057-F8CE-D116-57D7-6D937D02FF14}"/>
          </ac:spMkLst>
        </pc:spChg>
        <pc:spChg chg="add del mod">
          <ac:chgData name="Nazrul Islam" userId="31a92fae3bd02b68" providerId="LiveId" clId="{325091F3-3492-405B-8A80-9A2185B27ED5}" dt="2026-08-07T17:18:02.804" v="1064" actId="207"/>
          <ac:spMkLst>
            <pc:docMk/>
            <pc:sldMk cId="1117034528" sldId="272"/>
            <ac:spMk id="3" creationId="{394D5C5B-7EC4-1399-816E-05C4B4B46760}"/>
          </ac:spMkLst>
        </pc:spChg>
        <pc:graphicFrameChg chg="add mod">
          <ac:chgData name="Nazrul Islam" userId="31a92fae3bd02b68" providerId="LiveId" clId="{325091F3-3492-405B-8A80-9A2185B27ED5}" dt="2026-08-07T17:15:18.594" v="1056" actId="12084"/>
          <ac:graphicFrameMkLst>
            <pc:docMk/>
            <pc:sldMk cId="1117034528" sldId="272"/>
            <ac:graphicFrameMk id="4" creationId="{63DB5A33-A915-80C1-A6F5-CBFDB20331DE}"/>
          </ac:graphicFrameMkLst>
        </pc:graphicFrameChg>
        <pc:graphicFrameChg chg="add mod">
          <ac:chgData name="Nazrul Islam" userId="31a92fae3bd02b68" providerId="LiveId" clId="{325091F3-3492-405B-8A80-9A2185B27ED5}" dt="2026-08-07T17:16:33.265" v="1059" actId="255"/>
          <ac:graphicFrameMkLst>
            <pc:docMk/>
            <pc:sldMk cId="1117034528" sldId="272"/>
            <ac:graphicFrameMk id="5" creationId="{41DC13A5-9AFF-582F-28BC-F05317D48F05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6:28.213" v="1229"/>
        <pc:sldMkLst>
          <pc:docMk/>
          <pc:sldMk cId="3637829272" sldId="273"/>
        </pc:sldMkLst>
        <pc:spChg chg="del mod">
          <ac:chgData name="Nazrul Islam" userId="31a92fae3bd02b68" providerId="LiveId" clId="{325091F3-3492-405B-8A80-9A2185B27ED5}" dt="2026-08-07T17:12:34.001" v="1044" actId="12084"/>
          <ac:spMkLst>
            <pc:docMk/>
            <pc:sldMk cId="3637829272" sldId="273"/>
            <ac:spMk id="2" creationId="{171AEE21-FEB6-F2D5-316E-6CDBBBF912D0}"/>
          </ac:spMkLst>
        </pc:spChg>
        <pc:spChg chg="del mod">
          <ac:chgData name="Nazrul Islam" userId="31a92fae3bd02b68" providerId="LiveId" clId="{325091F3-3492-405B-8A80-9A2185B27ED5}" dt="2026-08-07T17:12:24.404" v="1043" actId="12084"/>
          <ac:spMkLst>
            <pc:docMk/>
            <pc:sldMk cId="3637829272" sldId="273"/>
            <ac:spMk id="3" creationId="{6AA43BF3-9E5D-D280-42E4-8DB2EE360F68}"/>
          </ac:spMkLst>
        </pc:spChg>
        <pc:graphicFrameChg chg="add mod">
          <ac:chgData name="Nazrul Islam" userId="31a92fae3bd02b68" providerId="LiveId" clId="{325091F3-3492-405B-8A80-9A2185B27ED5}" dt="2026-08-07T17:13:51.595" v="1052"/>
          <ac:graphicFrameMkLst>
            <pc:docMk/>
            <pc:sldMk cId="3637829272" sldId="273"/>
            <ac:graphicFrameMk id="4" creationId="{243D1F5E-04F2-B6A5-FC47-5D580996FDE7}"/>
          </ac:graphicFrameMkLst>
        </pc:graphicFrameChg>
        <pc:graphicFrameChg chg="add mod">
          <ac:chgData name="Nazrul Islam" userId="31a92fae3bd02b68" providerId="LiveId" clId="{325091F3-3492-405B-8A80-9A2185B27ED5}" dt="2026-08-07T17:13:07.531" v="1048" actId="12100"/>
          <ac:graphicFrameMkLst>
            <pc:docMk/>
            <pc:sldMk cId="3637829272" sldId="273"/>
            <ac:graphicFrameMk id="5" creationId="{F2B7247E-2AD9-24F8-DCDE-DB3D475CCCCD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6:36.091" v="1234"/>
        <pc:sldMkLst>
          <pc:docMk/>
          <pc:sldMk cId="11910745" sldId="274"/>
        </pc:sldMkLst>
        <pc:spChg chg="del mod">
          <ac:chgData name="Nazrul Islam" userId="31a92fae3bd02b68" providerId="LiveId" clId="{325091F3-3492-405B-8A80-9A2185B27ED5}" dt="2026-08-07T17:23:49.251" v="1105" actId="12084"/>
          <ac:spMkLst>
            <pc:docMk/>
            <pc:sldMk cId="11910745" sldId="274"/>
            <ac:spMk id="2" creationId="{692E6FD8-D838-C53A-D085-948B08E3FA1F}"/>
          </ac:spMkLst>
        </pc:spChg>
        <pc:spChg chg="mod">
          <ac:chgData name="Nazrul Islam" userId="31a92fae3bd02b68" providerId="LiveId" clId="{325091F3-3492-405B-8A80-9A2185B27ED5}" dt="2026-08-07T17:24:43.889" v="1113" actId="1582"/>
          <ac:spMkLst>
            <pc:docMk/>
            <pc:sldMk cId="11910745" sldId="274"/>
            <ac:spMk id="3" creationId="{63695AD4-B8E4-9038-680A-33F4553B5C9B}"/>
          </ac:spMkLst>
        </pc:spChg>
        <pc:graphicFrameChg chg="add mod">
          <ac:chgData name="Nazrul Islam" userId="31a92fae3bd02b68" providerId="LiveId" clId="{325091F3-3492-405B-8A80-9A2185B27ED5}" dt="2026-08-07T17:23:55.879" v="1107"/>
          <ac:graphicFrameMkLst>
            <pc:docMk/>
            <pc:sldMk cId="11910745" sldId="274"/>
            <ac:graphicFrameMk id="4" creationId="{B1CF9A14-BD19-3804-DB57-D19DFC7C791B}"/>
          </ac:graphicFrameMkLst>
        </pc:graphicFrameChg>
      </pc:sldChg>
      <pc:sldChg chg="addSp delSp modSp add mod modTransition">
        <pc:chgData name="Nazrul Islam" userId="31a92fae3bd02b68" providerId="LiveId" clId="{325091F3-3492-405B-8A80-9A2185B27ED5}" dt="2026-08-07T17:36:49.360" v="1245"/>
        <pc:sldMkLst>
          <pc:docMk/>
          <pc:sldMk cId="716696105" sldId="275"/>
        </pc:sldMkLst>
        <pc:spChg chg="mod">
          <ac:chgData name="Nazrul Islam" userId="31a92fae3bd02b68" providerId="LiveId" clId="{325091F3-3492-405B-8A80-9A2185B27ED5}" dt="2026-08-07T16:37:45.250" v="815" actId="20577"/>
          <ac:spMkLst>
            <pc:docMk/>
            <pc:sldMk cId="716696105" sldId="275"/>
            <ac:spMk id="2" creationId="{77C476EA-8B92-FF50-08A3-D2131AC3A787}"/>
          </ac:spMkLst>
        </pc:spChg>
        <pc:spChg chg="del mod">
          <ac:chgData name="Nazrul Islam" userId="31a92fae3bd02b68" providerId="LiveId" clId="{325091F3-3492-405B-8A80-9A2185B27ED5}" dt="2026-08-07T16:40:41.064" v="832" actId="12084"/>
          <ac:spMkLst>
            <pc:docMk/>
            <pc:sldMk cId="716696105" sldId="275"/>
            <ac:spMk id="3" creationId="{9C44CF8B-6173-995B-7EB6-9482FE838B3E}"/>
          </ac:spMkLst>
        </pc:spChg>
        <pc:graphicFrameChg chg="add mod">
          <ac:chgData name="Nazrul Islam" userId="31a92fae3bd02b68" providerId="LiveId" clId="{325091F3-3492-405B-8A80-9A2185B27ED5}" dt="2026-08-07T17:11:37.991" v="1042"/>
          <ac:graphicFrameMkLst>
            <pc:docMk/>
            <pc:sldMk cId="716696105" sldId="275"/>
            <ac:graphicFrameMk id="4" creationId="{A3195702-9381-B04A-9198-F7299C150806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7:33.505" v="1275"/>
        <pc:sldMkLst>
          <pc:docMk/>
          <pc:sldMk cId="2572519007" sldId="276"/>
        </pc:sldMkLst>
        <pc:spChg chg="del mod">
          <ac:chgData name="Nazrul Islam" userId="31a92fae3bd02b68" providerId="LiveId" clId="{325091F3-3492-405B-8A80-9A2185B27ED5}" dt="2026-08-07T16:47:46.364" v="924" actId="12084"/>
          <ac:spMkLst>
            <pc:docMk/>
            <pc:sldMk cId="2572519007" sldId="276"/>
            <ac:spMk id="2" creationId="{CA063D6A-E7F0-4F5E-720B-D132012AEC9A}"/>
          </ac:spMkLst>
        </pc:spChg>
        <pc:spChg chg="del mod">
          <ac:chgData name="Nazrul Islam" userId="31a92fae3bd02b68" providerId="LiveId" clId="{325091F3-3492-405B-8A80-9A2185B27ED5}" dt="2026-08-07T16:48:33.220" v="927" actId="12084"/>
          <ac:spMkLst>
            <pc:docMk/>
            <pc:sldMk cId="2572519007" sldId="276"/>
            <ac:spMk id="3" creationId="{C284192E-A59E-ADF4-7EF5-82D05702B5DE}"/>
          </ac:spMkLst>
        </pc:spChg>
        <pc:spChg chg="del mod">
          <ac:chgData name="Nazrul Islam" userId="31a92fae3bd02b68" providerId="LiveId" clId="{325091F3-3492-405B-8A80-9A2185B27ED5}" dt="2026-08-07T16:48:46.438" v="928" actId="12084"/>
          <ac:spMkLst>
            <pc:docMk/>
            <pc:sldMk cId="2572519007" sldId="276"/>
            <ac:spMk id="4" creationId="{66D1A359-845F-2424-480D-88F996CC931B}"/>
          </ac:spMkLst>
        </pc:spChg>
        <pc:graphicFrameChg chg="add mod">
          <ac:chgData name="Nazrul Islam" userId="31a92fae3bd02b68" providerId="LiveId" clId="{325091F3-3492-405B-8A80-9A2185B27ED5}" dt="2026-08-07T16:51:09.435" v="940"/>
          <ac:graphicFrameMkLst>
            <pc:docMk/>
            <pc:sldMk cId="2572519007" sldId="276"/>
            <ac:graphicFrameMk id="5" creationId="{73B8EB17-8F1F-D6BF-153E-6A1FEF0638A1}"/>
          </ac:graphicFrameMkLst>
        </pc:graphicFrameChg>
        <pc:graphicFrameChg chg="add mod">
          <ac:chgData name="Nazrul Islam" userId="31a92fae3bd02b68" providerId="LiveId" clId="{325091F3-3492-405B-8A80-9A2185B27ED5}" dt="2026-08-07T16:50:12.195" v="937" actId="1582"/>
          <ac:graphicFrameMkLst>
            <pc:docMk/>
            <pc:sldMk cId="2572519007" sldId="276"/>
            <ac:graphicFrameMk id="6" creationId="{E1A7007D-5023-F0EF-AF19-7DC9687B21F5}"/>
          </ac:graphicFrameMkLst>
        </pc:graphicFrameChg>
        <pc:graphicFrameChg chg="add mod">
          <ac:chgData name="Nazrul Islam" userId="31a92fae3bd02b68" providerId="LiveId" clId="{325091F3-3492-405B-8A80-9A2185B27ED5}" dt="2026-08-07T16:49:26.589" v="932" actId="208"/>
          <ac:graphicFrameMkLst>
            <pc:docMk/>
            <pc:sldMk cId="2572519007" sldId="276"/>
            <ac:graphicFrameMk id="7" creationId="{80F93520-9508-E227-C619-24250EE340FE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6:54.351" v="1250"/>
        <pc:sldMkLst>
          <pc:docMk/>
          <pc:sldMk cId="3973208425" sldId="277"/>
        </pc:sldMkLst>
        <pc:spChg chg="del mod">
          <ac:chgData name="Nazrul Islam" userId="31a92fae3bd02b68" providerId="LiveId" clId="{325091F3-3492-405B-8A80-9A2185B27ED5}" dt="2026-08-07T16:51:52.311" v="941" actId="12084"/>
          <ac:spMkLst>
            <pc:docMk/>
            <pc:sldMk cId="3973208425" sldId="277"/>
            <ac:spMk id="2" creationId="{3EDAC797-4EA3-7A9B-CADD-6C5F10775DFF}"/>
          </ac:spMkLst>
        </pc:spChg>
        <pc:spChg chg="del mod">
          <ac:chgData name="Nazrul Islam" userId="31a92fae3bd02b68" providerId="LiveId" clId="{325091F3-3492-405B-8A80-9A2185B27ED5}" dt="2026-08-07T16:52:59.412" v="949" actId="12084"/>
          <ac:spMkLst>
            <pc:docMk/>
            <pc:sldMk cId="3973208425" sldId="277"/>
            <ac:spMk id="3" creationId="{19D8FDC8-8AF2-0085-8007-36ED8FDE9231}"/>
          </ac:spMkLst>
        </pc:spChg>
        <pc:graphicFrameChg chg="add mod">
          <ac:chgData name="Nazrul Islam" userId="31a92fae3bd02b68" providerId="LiveId" clId="{325091F3-3492-405B-8A80-9A2185B27ED5}" dt="2026-08-07T16:55:10.583" v="959" actId="3062"/>
          <ac:graphicFrameMkLst>
            <pc:docMk/>
            <pc:sldMk cId="3973208425" sldId="277"/>
            <ac:graphicFrameMk id="4" creationId="{35A7A867-B7CC-684D-9BEA-DD69E8017838}"/>
          </ac:graphicFrameMkLst>
        </pc:graphicFrameChg>
        <pc:graphicFrameChg chg="add mod">
          <ac:chgData name="Nazrul Islam" userId="31a92fae3bd02b68" providerId="LiveId" clId="{325091F3-3492-405B-8A80-9A2185B27ED5}" dt="2026-08-07T16:55:24.464" v="960" actId="3062"/>
          <ac:graphicFrameMkLst>
            <pc:docMk/>
            <pc:sldMk cId="3973208425" sldId="277"/>
            <ac:graphicFrameMk id="5" creationId="{00055C17-1268-B609-1873-969C72BA48D7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7:25.228" v="1267"/>
        <pc:sldMkLst>
          <pc:docMk/>
          <pc:sldMk cId="3303520135" sldId="278"/>
        </pc:sldMkLst>
        <pc:spChg chg="del mod">
          <ac:chgData name="Nazrul Islam" userId="31a92fae3bd02b68" providerId="LiveId" clId="{325091F3-3492-405B-8A80-9A2185B27ED5}" dt="2026-08-07T17:06:56.967" v="1026" actId="12084"/>
          <ac:spMkLst>
            <pc:docMk/>
            <pc:sldMk cId="3303520135" sldId="278"/>
            <ac:spMk id="2" creationId="{90A7838E-9939-69DB-280C-D239CCC51FBA}"/>
          </ac:spMkLst>
        </pc:spChg>
        <pc:spChg chg="add del mod">
          <ac:chgData name="Nazrul Islam" userId="31a92fae3bd02b68" providerId="LiveId" clId="{325091F3-3492-405B-8A80-9A2185B27ED5}" dt="2026-08-07T17:08:38.972" v="1036" actId="12084"/>
          <ac:spMkLst>
            <pc:docMk/>
            <pc:sldMk cId="3303520135" sldId="278"/>
            <ac:spMk id="3" creationId="{88C10366-0772-2196-B67E-524560D95E4C}"/>
          </ac:spMkLst>
        </pc:spChg>
        <pc:graphicFrameChg chg="add mod">
          <ac:chgData name="Nazrul Islam" userId="31a92fae3bd02b68" providerId="LiveId" clId="{325091F3-3492-405B-8A80-9A2185B27ED5}" dt="2026-08-07T17:06:59.644" v="1027"/>
          <ac:graphicFrameMkLst>
            <pc:docMk/>
            <pc:sldMk cId="3303520135" sldId="278"/>
            <ac:graphicFrameMk id="4" creationId="{911DFCEA-C524-2D1A-1635-75FFB0E7D713}"/>
          </ac:graphicFrameMkLst>
        </pc:graphicFrameChg>
        <pc:graphicFrameChg chg="add mod">
          <ac:chgData name="Nazrul Islam" userId="31a92fae3bd02b68" providerId="LiveId" clId="{325091F3-3492-405B-8A80-9A2185B27ED5}" dt="2026-08-07T17:08:15.745" v="1035" actId="12084"/>
          <ac:graphicFrameMkLst>
            <pc:docMk/>
            <pc:sldMk cId="3303520135" sldId="278"/>
            <ac:graphicFrameMk id="5" creationId="{2D8B0D2E-1EC4-9702-A13A-BD3BC5B1376A}"/>
          </ac:graphicFrameMkLst>
        </pc:graphicFrameChg>
        <pc:graphicFrameChg chg="add mod">
          <ac:chgData name="Nazrul Islam" userId="31a92fae3bd02b68" providerId="LiveId" clId="{325091F3-3492-405B-8A80-9A2185B27ED5}" dt="2026-08-07T17:10:37.836" v="1039"/>
          <ac:graphicFrameMkLst>
            <pc:docMk/>
            <pc:sldMk cId="3303520135" sldId="278"/>
            <ac:graphicFrameMk id="6" creationId="{DFB4A37A-5DAC-71C0-A4E3-E605618C9049}"/>
          </ac:graphicFrameMkLst>
        </pc:graphicFrameChg>
      </pc:sldChg>
      <pc:sldChg chg="addSp delSp modSp new mod modTransition">
        <pc:chgData name="Nazrul Islam" userId="31a92fae3bd02b68" providerId="LiveId" clId="{325091F3-3492-405B-8A80-9A2185B27ED5}" dt="2026-08-07T17:37:21.784" v="1265"/>
        <pc:sldMkLst>
          <pc:docMk/>
          <pc:sldMk cId="3733887417" sldId="279"/>
        </pc:sldMkLst>
        <pc:spChg chg="mod">
          <ac:chgData name="Nazrul Islam" userId="31a92fae3bd02b68" providerId="LiveId" clId="{325091F3-3492-405B-8A80-9A2185B27ED5}" dt="2026-08-07T17:06:04.003" v="1024" actId="207"/>
          <ac:spMkLst>
            <pc:docMk/>
            <pc:sldMk cId="3733887417" sldId="279"/>
            <ac:spMk id="2" creationId="{104737FB-7273-1864-830E-C922194207D6}"/>
          </ac:spMkLst>
        </pc:spChg>
        <pc:spChg chg="del mod">
          <ac:chgData name="Nazrul Islam" userId="31a92fae3bd02b68" providerId="LiveId" clId="{325091F3-3492-405B-8A80-9A2185B27ED5}" dt="2026-08-07T17:06:48.185" v="1025" actId="12084"/>
          <ac:spMkLst>
            <pc:docMk/>
            <pc:sldMk cId="3733887417" sldId="279"/>
            <ac:spMk id="3" creationId="{18C54D4C-77BE-9BD7-5638-C7FB75BFFB5C}"/>
          </ac:spMkLst>
        </pc:spChg>
        <pc:graphicFrameChg chg="add mod">
          <ac:chgData name="Nazrul Islam" userId="31a92fae3bd02b68" providerId="LiveId" clId="{325091F3-3492-405B-8A80-9A2185B27ED5}" dt="2026-08-07T17:06:48.185" v="1025" actId="12084"/>
          <ac:graphicFrameMkLst>
            <pc:docMk/>
            <pc:sldMk cId="3733887417" sldId="279"/>
            <ac:graphicFrameMk id="4" creationId="{8B29D7F9-AF3F-EDAE-7AB7-DCCD98B08C43}"/>
          </ac:graphicFrameMkLst>
        </pc:graphicFrameChg>
      </pc:sldChg>
      <pc:sldChg chg="new del">
        <pc:chgData name="Nazrul Islam" userId="31a92fae3bd02b68" providerId="LiveId" clId="{325091F3-3492-405B-8A80-9A2185B27ED5}" dt="2026-08-07T16:58:53.023" v="968" actId="47"/>
        <pc:sldMkLst>
          <pc:docMk/>
          <pc:sldMk cId="4067945987" sldId="279"/>
        </pc:sldMkLst>
      </pc:sldChg>
      <pc:sldChg chg="addSp delSp modSp new mod modTransition">
        <pc:chgData name="Nazrul Islam" userId="31a92fae3bd02b68" providerId="LiveId" clId="{325091F3-3492-405B-8A80-9A2185B27ED5}" dt="2026-08-07T17:37:17.081" v="1263"/>
        <pc:sldMkLst>
          <pc:docMk/>
          <pc:sldMk cId="128698319" sldId="280"/>
        </pc:sldMkLst>
        <pc:spChg chg="del mod">
          <ac:chgData name="Nazrul Islam" userId="31a92fae3bd02b68" providerId="LiveId" clId="{325091F3-3492-405B-8A80-9A2185B27ED5}" dt="2026-08-07T17:04:14.329" v="1006" actId="12084"/>
          <ac:spMkLst>
            <pc:docMk/>
            <pc:sldMk cId="128698319" sldId="280"/>
            <ac:spMk id="2" creationId="{53CFD24C-62B0-8D02-05EE-482D3780A153}"/>
          </ac:spMkLst>
        </pc:spChg>
        <pc:graphicFrameChg chg="add mod">
          <ac:chgData name="Nazrul Islam" userId="31a92fae3bd02b68" providerId="LiveId" clId="{325091F3-3492-405B-8A80-9A2185B27ED5}" dt="2026-08-07T17:04:17.018" v="1007"/>
          <ac:graphicFrameMkLst>
            <pc:docMk/>
            <pc:sldMk cId="128698319" sldId="280"/>
            <ac:graphicFrameMk id="5" creationId="{045460C3-628E-8A67-84DD-F3365F56AD31}"/>
          </ac:graphicFrameMkLst>
        </pc:graphicFrameChg>
        <pc:picChg chg="add mod">
          <ac:chgData name="Nazrul Islam" userId="31a92fae3bd02b68" providerId="LiveId" clId="{325091F3-3492-405B-8A80-9A2185B27ED5}" dt="2026-08-07T17:04:40.261" v="1011" actId="14100"/>
          <ac:picMkLst>
            <pc:docMk/>
            <pc:sldMk cId="128698319" sldId="280"/>
            <ac:picMk id="4" creationId="{08F4DE35-333C-89E2-4F52-1102F0E6F428}"/>
          </ac:picMkLst>
        </pc:picChg>
        <pc:picChg chg="add mod">
          <ac:chgData name="Nazrul Islam" userId="31a92fae3bd02b68" providerId="LiveId" clId="{325091F3-3492-405B-8A80-9A2185B27ED5}" dt="2026-08-07T17:05:23.592" v="1015" actId="14100"/>
          <ac:picMkLst>
            <pc:docMk/>
            <pc:sldMk cId="128698319" sldId="280"/>
            <ac:picMk id="7" creationId="{1B3B7F4E-CCF3-F13D-C635-B7D136CAAFDA}"/>
          </ac:picMkLst>
        </pc:picChg>
      </pc:sldChg>
      <pc:sldChg chg="addSp delSp modSp new mod modTransition">
        <pc:chgData name="Nazrul Islam" userId="31a92fae3bd02b68" providerId="LiveId" clId="{325091F3-3492-405B-8A80-9A2185B27ED5}" dt="2026-08-07T17:36:42.583" v="1240"/>
        <pc:sldMkLst>
          <pc:docMk/>
          <pc:sldMk cId="2708075691" sldId="281"/>
        </pc:sldMkLst>
        <pc:spChg chg="del mod">
          <ac:chgData name="Nazrul Islam" userId="31a92fae3bd02b68" providerId="LiveId" clId="{325091F3-3492-405B-8A80-9A2185B27ED5}" dt="2026-08-07T17:22:48.296" v="1099" actId="12084"/>
          <ac:spMkLst>
            <pc:docMk/>
            <pc:sldMk cId="2708075691" sldId="281"/>
            <ac:spMk id="2" creationId="{A4FB8E0E-26D8-9EEF-43CA-C965C8BD09D2}"/>
          </ac:spMkLst>
        </pc:spChg>
        <pc:spChg chg="mod">
          <ac:chgData name="Nazrul Islam" userId="31a92fae3bd02b68" providerId="LiveId" clId="{325091F3-3492-405B-8A80-9A2185B27ED5}" dt="2026-08-07T17:23:23.524" v="1102" actId="207"/>
          <ac:spMkLst>
            <pc:docMk/>
            <pc:sldMk cId="2708075691" sldId="281"/>
            <ac:spMk id="3" creationId="{9847C108-EA59-5931-9B6A-B788800ACFCC}"/>
          </ac:spMkLst>
        </pc:spChg>
        <pc:graphicFrameChg chg="add mod">
          <ac:chgData name="Nazrul Islam" userId="31a92fae3bd02b68" providerId="LiveId" clId="{325091F3-3492-405B-8A80-9A2185B27ED5}" dt="2026-08-07T17:23:39.067" v="1104" actId="1582"/>
          <ac:graphicFrameMkLst>
            <pc:docMk/>
            <pc:sldMk cId="2708075691" sldId="281"/>
            <ac:graphicFrameMk id="4" creationId="{A22536F9-1704-7104-FCD6-B5BE76A7B5B0}"/>
          </ac:graphicFrameMkLst>
        </pc:graphicFrameChg>
      </pc:sldChg>
    </pc:docChg>
  </pc:docChgLst>
</pc:chgInfo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svg"/></Relationships>
</file>

<file path=ppt/diagrams/_rels/data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sv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svg"/></Relationships>
</file>

<file path=ppt/diagrams/_rels/drawing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sv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51EAE9-5985-448B-A76E-A4ED28F062C1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46057C-214D-4F7C-A941-5D99C763F923}">
      <dgm:prSet/>
      <dgm:spPr/>
      <dgm:t>
        <a:bodyPr/>
        <a:lstStyle/>
        <a:p>
          <a:r>
            <a:rPr lang="en-US"/>
            <a:t>পর্যায় সারণি </a:t>
          </a:r>
        </a:p>
      </dgm:t>
    </dgm:pt>
    <dgm:pt modelId="{59DF0C79-F195-4EFA-8619-A59AFE4FB0FB}" type="parTrans" cxnId="{879CB770-13D5-4CD9-B116-30E459C66C1C}">
      <dgm:prSet/>
      <dgm:spPr/>
      <dgm:t>
        <a:bodyPr/>
        <a:lstStyle/>
        <a:p>
          <a:endParaRPr lang="en-US"/>
        </a:p>
      </dgm:t>
    </dgm:pt>
    <dgm:pt modelId="{6D49703C-5EEA-49AB-9B8E-774E90975641}" type="sibTrans" cxnId="{879CB770-13D5-4CD9-B116-30E459C66C1C}">
      <dgm:prSet/>
      <dgm:spPr/>
      <dgm:t>
        <a:bodyPr/>
        <a:lstStyle/>
        <a:p>
          <a:endParaRPr lang="en-US"/>
        </a:p>
      </dgm:t>
    </dgm:pt>
    <dgm:pt modelId="{19E7E893-354D-4E90-B18F-5661F9125BE7}">
      <dgm:prSet/>
      <dgm:spPr/>
      <dgm:t>
        <a:bodyPr/>
        <a:lstStyle/>
        <a:p>
          <a:r>
            <a:rPr lang="en-US"/>
            <a:t>পর্যায় ও গ্রুপ</a:t>
          </a:r>
        </a:p>
      </dgm:t>
    </dgm:pt>
    <dgm:pt modelId="{D5192386-30DD-4F44-A430-D813AB3320E1}" type="parTrans" cxnId="{FBCD029C-6B3E-4E54-8E26-BF0303993921}">
      <dgm:prSet/>
      <dgm:spPr/>
      <dgm:t>
        <a:bodyPr/>
        <a:lstStyle/>
        <a:p>
          <a:endParaRPr lang="en-US"/>
        </a:p>
      </dgm:t>
    </dgm:pt>
    <dgm:pt modelId="{5B354F05-07F5-4E44-AEF0-9DED9E0DB999}" type="sibTrans" cxnId="{FBCD029C-6B3E-4E54-8E26-BF0303993921}">
      <dgm:prSet/>
      <dgm:spPr/>
      <dgm:t>
        <a:bodyPr/>
        <a:lstStyle/>
        <a:p>
          <a:endParaRPr lang="en-US"/>
        </a:p>
      </dgm:t>
    </dgm:pt>
    <dgm:pt modelId="{BD867B89-DE75-4DAB-B742-B3B38B59097F}">
      <dgm:prSet/>
      <dgm:spPr/>
      <dgm:t>
        <a:bodyPr/>
        <a:lstStyle/>
        <a:p>
          <a:r>
            <a:rPr lang="en-US" dirty="0" err="1"/>
            <a:t>মৌলের</a:t>
          </a:r>
          <a:r>
            <a:rPr lang="en-US" dirty="0"/>
            <a:t> </a:t>
          </a:r>
          <a:r>
            <a:rPr lang="en-US" dirty="0" err="1"/>
            <a:t>সংখ্যা</a:t>
          </a:r>
          <a:endParaRPr lang="en-US" dirty="0"/>
        </a:p>
      </dgm:t>
    </dgm:pt>
    <dgm:pt modelId="{D4BA8DF0-4897-45C0-8F24-55ACC95D0D9B}" type="parTrans" cxnId="{3055EDE8-AF03-483F-BE4E-16A38EDB1192}">
      <dgm:prSet/>
      <dgm:spPr/>
      <dgm:t>
        <a:bodyPr/>
        <a:lstStyle/>
        <a:p>
          <a:endParaRPr lang="en-US"/>
        </a:p>
      </dgm:t>
    </dgm:pt>
    <dgm:pt modelId="{6CF2D4B0-3131-4CA3-8BFB-97106113EEA8}" type="sibTrans" cxnId="{3055EDE8-AF03-483F-BE4E-16A38EDB1192}">
      <dgm:prSet/>
      <dgm:spPr/>
      <dgm:t>
        <a:bodyPr/>
        <a:lstStyle/>
        <a:p>
          <a:endParaRPr lang="en-US"/>
        </a:p>
      </dgm:t>
    </dgm:pt>
    <dgm:pt modelId="{EA2D8BE3-75E7-4AB6-B43D-31177F5EEA5A}">
      <dgm:prSet/>
      <dgm:spPr/>
      <dgm:t>
        <a:bodyPr/>
        <a:lstStyle/>
        <a:p>
          <a:r>
            <a:rPr lang="en-US"/>
            <a:t>মৌলের শ্রেণিবিভাগ</a:t>
          </a:r>
        </a:p>
      </dgm:t>
    </dgm:pt>
    <dgm:pt modelId="{9D1FBA8E-4611-4141-B74C-72080E7D9335}" type="parTrans" cxnId="{7F0AE65A-5850-4A97-B667-8FE1523D8965}">
      <dgm:prSet/>
      <dgm:spPr/>
      <dgm:t>
        <a:bodyPr/>
        <a:lstStyle/>
        <a:p>
          <a:endParaRPr lang="en-US"/>
        </a:p>
      </dgm:t>
    </dgm:pt>
    <dgm:pt modelId="{F5A67F1F-FAB0-49E3-AEAB-C6A458DEF7E6}" type="sibTrans" cxnId="{7F0AE65A-5850-4A97-B667-8FE1523D8965}">
      <dgm:prSet/>
      <dgm:spPr/>
      <dgm:t>
        <a:bodyPr/>
        <a:lstStyle/>
        <a:p>
          <a:endParaRPr lang="en-US"/>
        </a:p>
      </dgm:t>
    </dgm:pt>
    <dgm:pt modelId="{526286D1-1E96-4485-8774-DF7A4DB260BC}">
      <dgm:prSet/>
      <dgm:spPr/>
      <dgm:t>
        <a:bodyPr/>
        <a:lstStyle/>
        <a:p>
          <a:r>
            <a:rPr lang="en-US" dirty="0" err="1"/>
            <a:t>পর্যায়</a:t>
          </a:r>
          <a:r>
            <a:rPr lang="en-US" dirty="0"/>
            <a:t> </a:t>
          </a:r>
          <a:r>
            <a:rPr lang="en-US" dirty="0" err="1"/>
            <a:t>সরণিতে</a:t>
          </a:r>
          <a:r>
            <a:rPr lang="en-US" dirty="0"/>
            <a:t> </a:t>
          </a:r>
          <a:r>
            <a:rPr lang="en-US" dirty="0" err="1"/>
            <a:t>অবস্থান</a:t>
          </a:r>
          <a:endParaRPr lang="en-US" dirty="0"/>
        </a:p>
      </dgm:t>
    </dgm:pt>
    <dgm:pt modelId="{2883F070-3265-42B5-940A-CD9A5BBC5E19}" type="parTrans" cxnId="{5560A542-824C-464C-8FCD-2649C7DF5FEA}">
      <dgm:prSet/>
      <dgm:spPr/>
      <dgm:t>
        <a:bodyPr/>
        <a:lstStyle/>
        <a:p>
          <a:endParaRPr lang="en-US"/>
        </a:p>
      </dgm:t>
    </dgm:pt>
    <dgm:pt modelId="{2E72EA89-AF00-4D18-9BC1-F1F12BF2A0FE}" type="sibTrans" cxnId="{5560A542-824C-464C-8FCD-2649C7DF5FEA}">
      <dgm:prSet/>
      <dgm:spPr/>
      <dgm:t>
        <a:bodyPr/>
        <a:lstStyle/>
        <a:p>
          <a:endParaRPr lang="en-US"/>
        </a:p>
      </dgm:t>
    </dgm:pt>
    <dgm:pt modelId="{2215C11C-1E67-4366-8133-C56E006EBEB2}">
      <dgm:prSet/>
      <dgm:spPr/>
      <dgm:t>
        <a:bodyPr/>
        <a:lstStyle/>
        <a:p>
          <a:r>
            <a:rPr lang="en-US" dirty="0" err="1"/>
            <a:t>সাধারন</a:t>
          </a:r>
          <a:r>
            <a:rPr lang="en-US" dirty="0"/>
            <a:t> </a:t>
          </a:r>
          <a:r>
            <a:rPr lang="en-US" dirty="0" err="1"/>
            <a:t>তাপমাত্রায়</a:t>
          </a:r>
          <a:r>
            <a:rPr lang="en-US" dirty="0"/>
            <a:t> </a:t>
          </a:r>
          <a:r>
            <a:rPr lang="en-US" dirty="0" err="1"/>
            <a:t>মৌলের</a:t>
          </a:r>
          <a:r>
            <a:rPr lang="en-US" dirty="0"/>
            <a:t> </a:t>
          </a:r>
          <a:r>
            <a:rPr lang="en-US" dirty="0" err="1"/>
            <a:t>অবস্থা</a:t>
          </a:r>
          <a:endParaRPr lang="en-US" dirty="0"/>
        </a:p>
      </dgm:t>
    </dgm:pt>
    <dgm:pt modelId="{7F9970A8-7A0C-4217-8EE4-CBCE01BA0AEB}" type="parTrans" cxnId="{2F02D12E-05D1-4460-B945-6CFF18C7659B}">
      <dgm:prSet/>
      <dgm:spPr/>
      <dgm:t>
        <a:bodyPr/>
        <a:lstStyle/>
        <a:p>
          <a:endParaRPr lang="en-US"/>
        </a:p>
      </dgm:t>
    </dgm:pt>
    <dgm:pt modelId="{056C7399-9CC3-4FCF-85ED-45FAB6A8DB9B}" type="sibTrans" cxnId="{2F02D12E-05D1-4460-B945-6CFF18C7659B}">
      <dgm:prSet/>
      <dgm:spPr/>
      <dgm:t>
        <a:bodyPr/>
        <a:lstStyle/>
        <a:p>
          <a:endParaRPr lang="en-US"/>
        </a:p>
      </dgm:t>
    </dgm:pt>
    <dgm:pt modelId="{9957FFB3-EA3C-42F8-8CCB-ACB765B77CEB}">
      <dgm:prSet/>
      <dgm:spPr/>
      <dgm:t>
        <a:bodyPr/>
        <a:lstStyle/>
        <a:p>
          <a:r>
            <a:rPr lang="en-US"/>
            <a:t>পর্যায় সারণির বৈশিষ্ট্যি</a:t>
          </a:r>
        </a:p>
      </dgm:t>
    </dgm:pt>
    <dgm:pt modelId="{320C119E-B1C0-468B-8575-350729DDD082}" type="parTrans" cxnId="{AB9B18B3-79C4-448B-8BDC-334F0EC00DF1}">
      <dgm:prSet/>
      <dgm:spPr/>
      <dgm:t>
        <a:bodyPr/>
        <a:lstStyle/>
        <a:p>
          <a:endParaRPr lang="en-US"/>
        </a:p>
      </dgm:t>
    </dgm:pt>
    <dgm:pt modelId="{97E7EE55-21EB-40D7-A223-C5391994A353}" type="sibTrans" cxnId="{AB9B18B3-79C4-448B-8BDC-334F0EC00DF1}">
      <dgm:prSet/>
      <dgm:spPr/>
      <dgm:t>
        <a:bodyPr/>
        <a:lstStyle/>
        <a:p>
          <a:endParaRPr lang="en-US"/>
        </a:p>
      </dgm:t>
    </dgm:pt>
    <dgm:pt modelId="{89E49AEF-2769-40AC-BDE5-15016813F87C}">
      <dgm:prSet/>
      <dgm:spPr/>
      <dgm:t>
        <a:bodyPr/>
        <a:lstStyle/>
        <a:p>
          <a:r>
            <a:rPr lang="en-US"/>
            <a:t>ধাতু, অধাতু, উপধাতু</a:t>
          </a:r>
        </a:p>
      </dgm:t>
    </dgm:pt>
    <dgm:pt modelId="{F3858074-C876-440F-A6FA-3593C60E9891}" type="parTrans" cxnId="{FFF313F4-D804-4BC9-990B-05658614111B}">
      <dgm:prSet/>
      <dgm:spPr/>
      <dgm:t>
        <a:bodyPr/>
        <a:lstStyle/>
        <a:p>
          <a:endParaRPr lang="en-US"/>
        </a:p>
      </dgm:t>
    </dgm:pt>
    <dgm:pt modelId="{646A0AED-C21F-4C59-81A8-CC74EBB59833}" type="sibTrans" cxnId="{FFF313F4-D804-4BC9-990B-05658614111B}">
      <dgm:prSet/>
      <dgm:spPr/>
      <dgm:t>
        <a:bodyPr/>
        <a:lstStyle/>
        <a:p>
          <a:endParaRPr lang="en-US"/>
        </a:p>
      </dgm:t>
    </dgm:pt>
    <dgm:pt modelId="{62C68CD2-D33B-466A-B189-DE0606E26E24}" type="pres">
      <dgm:prSet presAssocID="{5851EAE9-5985-448B-A76E-A4ED28F062C1}" presName="Name0" presStyleCnt="0">
        <dgm:presLayoutVars>
          <dgm:dir/>
          <dgm:resizeHandles val="exact"/>
        </dgm:presLayoutVars>
      </dgm:prSet>
      <dgm:spPr/>
    </dgm:pt>
    <dgm:pt modelId="{A2D92024-3339-44C6-ABBB-08CCCB713308}" type="pres">
      <dgm:prSet presAssocID="{5851EAE9-5985-448B-A76E-A4ED28F062C1}" presName="fgShape" presStyleLbl="fgShp" presStyleIdx="0" presStyleCnt="1"/>
      <dgm:spPr/>
    </dgm:pt>
    <dgm:pt modelId="{9552F153-F772-4663-99DD-4EC52C267AA8}" type="pres">
      <dgm:prSet presAssocID="{5851EAE9-5985-448B-A76E-A4ED28F062C1}" presName="linComp" presStyleCnt="0"/>
      <dgm:spPr/>
    </dgm:pt>
    <dgm:pt modelId="{9F1D82B9-B6AC-49EA-8550-36F7691E3E97}" type="pres">
      <dgm:prSet presAssocID="{3D46057C-214D-4F7C-A941-5D99C763F923}" presName="compNode" presStyleCnt="0"/>
      <dgm:spPr/>
    </dgm:pt>
    <dgm:pt modelId="{74AA1A9D-F606-47B8-953F-E369D0B008FB}" type="pres">
      <dgm:prSet presAssocID="{3D46057C-214D-4F7C-A941-5D99C763F923}" presName="bkgdShape" presStyleLbl="node1" presStyleIdx="0" presStyleCnt="8"/>
      <dgm:spPr/>
    </dgm:pt>
    <dgm:pt modelId="{70AA8104-9EEC-4205-8ED1-BC721A2A5987}" type="pres">
      <dgm:prSet presAssocID="{3D46057C-214D-4F7C-A941-5D99C763F923}" presName="nodeTx" presStyleLbl="node1" presStyleIdx="0" presStyleCnt="8">
        <dgm:presLayoutVars>
          <dgm:bulletEnabled val="1"/>
        </dgm:presLayoutVars>
      </dgm:prSet>
      <dgm:spPr/>
    </dgm:pt>
    <dgm:pt modelId="{3C55AC14-4C2E-46A4-A2F5-86DD3C21CDCF}" type="pres">
      <dgm:prSet presAssocID="{3D46057C-214D-4F7C-A941-5D99C763F923}" presName="invisiNode" presStyleLbl="node1" presStyleIdx="0" presStyleCnt="8"/>
      <dgm:spPr/>
    </dgm:pt>
    <dgm:pt modelId="{87C47A6B-0F81-4D52-967D-5BFB47FEAF46}" type="pres">
      <dgm:prSet presAssocID="{3D46057C-214D-4F7C-A941-5D99C763F923}" presName="imagNode" presStyleLbl="fgImgPlace1" presStyleIdx="0" presStyleCnt="8"/>
      <dgm:spPr/>
    </dgm:pt>
    <dgm:pt modelId="{7DF0088E-7796-45EB-AF5E-4F8C0DAC1BB9}" type="pres">
      <dgm:prSet presAssocID="{6D49703C-5EEA-49AB-9B8E-774E90975641}" presName="sibTrans" presStyleLbl="sibTrans2D1" presStyleIdx="0" presStyleCnt="0"/>
      <dgm:spPr/>
    </dgm:pt>
    <dgm:pt modelId="{065DA20B-AB88-45A0-A549-11E6985580A3}" type="pres">
      <dgm:prSet presAssocID="{19E7E893-354D-4E90-B18F-5661F9125BE7}" presName="compNode" presStyleCnt="0"/>
      <dgm:spPr/>
    </dgm:pt>
    <dgm:pt modelId="{DFD0E6D5-7081-4BD8-A5F8-4E8AB46F1287}" type="pres">
      <dgm:prSet presAssocID="{19E7E893-354D-4E90-B18F-5661F9125BE7}" presName="bkgdShape" presStyleLbl="node1" presStyleIdx="1" presStyleCnt="8"/>
      <dgm:spPr/>
    </dgm:pt>
    <dgm:pt modelId="{B7795ECA-DE97-41C4-B5BF-29A43B15973C}" type="pres">
      <dgm:prSet presAssocID="{19E7E893-354D-4E90-B18F-5661F9125BE7}" presName="nodeTx" presStyleLbl="node1" presStyleIdx="1" presStyleCnt="8">
        <dgm:presLayoutVars>
          <dgm:bulletEnabled val="1"/>
        </dgm:presLayoutVars>
      </dgm:prSet>
      <dgm:spPr/>
    </dgm:pt>
    <dgm:pt modelId="{00F9D353-5DDC-4123-BDEB-5C8F7AFC9099}" type="pres">
      <dgm:prSet presAssocID="{19E7E893-354D-4E90-B18F-5661F9125BE7}" presName="invisiNode" presStyleLbl="node1" presStyleIdx="1" presStyleCnt="8"/>
      <dgm:spPr/>
    </dgm:pt>
    <dgm:pt modelId="{E527064E-5B35-4FA7-8026-03C6DCBB30F5}" type="pres">
      <dgm:prSet presAssocID="{19E7E893-354D-4E90-B18F-5661F9125BE7}" presName="imagNode" presStyleLbl="fgImgPlace1" presStyleIdx="1" presStyleCnt="8"/>
      <dgm:spPr/>
    </dgm:pt>
    <dgm:pt modelId="{966AA765-B301-47BD-A886-DB9A2D3DE514}" type="pres">
      <dgm:prSet presAssocID="{5B354F05-07F5-4E44-AEF0-9DED9E0DB999}" presName="sibTrans" presStyleLbl="sibTrans2D1" presStyleIdx="0" presStyleCnt="0"/>
      <dgm:spPr/>
    </dgm:pt>
    <dgm:pt modelId="{AE28554F-4A4E-461B-817C-0D0F4F1EB9B4}" type="pres">
      <dgm:prSet presAssocID="{BD867B89-DE75-4DAB-B742-B3B38B59097F}" presName="compNode" presStyleCnt="0"/>
      <dgm:spPr/>
    </dgm:pt>
    <dgm:pt modelId="{B2539FD0-8A39-4072-9F5A-EF4FA518C6BE}" type="pres">
      <dgm:prSet presAssocID="{BD867B89-DE75-4DAB-B742-B3B38B59097F}" presName="bkgdShape" presStyleLbl="node1" presStyleIdx="2" presStyleCnt="8"/>
      <dgm:spPr/>
    </dgm:pt>
    <dgm:pt modelId="{4E7A9E42-5115-4E48-AF24-6AB2AFF0B854}" type="pres">
      <dgm:prSet presAssocID="{BD867B89-DE75-4DAB-B742-B3B38B59097F}" presName="nodeTx" presStyleLbl="node1" presStyleIdx="2" presStyleCnt="8">
        <dgm:presLayoutVars>
          <dgm:bulletEnabled val="1"/>
        </dgm:presLayoutVars>
      </dgm:prSet>
      <dgm:spPr/>
    </dgm:pt>
    <dgm:pt modelId="{C00968C1-3BF7-432F-A302-96A5C8235477}" type="pres">
      <dgm:prSet presAssocID="{BD867B89-DE75-4DAB-B742-B3B38B59097F}" presName="invisiNode" presStyleLbl="node1" presStyleIdx="2" presStyleCnt="8"/>
      <dgm:spPr/>
    </dgm:pt>
    <dgm:pt modelId="{66A3E380-8FAE-489F-98DE-3986AD857C43}" type="pres">
      <dgm:prSet presAssocID="{BD867B89-DE75-4DAB-B742-B3B38B59097F}" presName="imagNode" presStyleLbl="fgImgPlace1" presStyleIdx="2" presStyleCnt="8"/>
      <dgm:spPr/>
    </dgm:pt>
    <dgm:pt modelId="{AB852D47-52B5-41E7-999C-F000686417C9}" type="pres">
      <dgm:prSet presAssocID="{6CF2D4B0-3131-4CA3-8BFB-97106113EEA8}" presName="sibTrans" presStyleLbl="sibTrans2D1" presStyleIdx="0" presStyleCnt="0"/>
      <dgm:spPr/>
    </dgm:pt>
    <dgm:pt modelId="{2FAF009F-7941-44FA-A286-9549FAF04697}" type="pres">
      <dgm:prSet presAssocID="{EA2D8BE3-75E7-4AB6-B43D-31177F5EEA5A}" presName="compNode" presStyleCnt="0"/>
      <dgm:spPr/>
    </dgm:pt>
    <dgm:pt modelId="{E17BB980-CFA1-46DF-AD1A-AF28E1CF8671}" type="pres">
      <dgm:prSet presAssocID="{EA2D8BE3-75E7-4AB6-B43D-31177F5EEA5A}" presName="bkgdShape" presStyleLbl="node1" presStyleIdx="3" presStyleCnt="8"/>
      <dgm:spPr/>
    </dgm:pt>
    <dgm:pt modelId="{4B74D6E3-9E27-4082-88FD-3E019D5D62F1}" type="pres">
      <dgm:prSet presAssocID="{EA2D8BE3-75E7-4AB6-B43D-31177F5EEA5A}" presName="nodeTx" presStyleLbl="node1" presStyleIdx="3" presStyleCnt="8">
        <dgm:presLayoutVars>
          <dgm:bulletEnabled val="1"/>
        </dgm:presLayoutVars>
      </dgm:prSet>
      <dgm:spPr/>
    </dgm:pt>
    <dgm:pt modelId="{D1986B88-A1B2-4A84-AB21-2C3CC282FFD7}" type="pres">
      <dgm:prSet presAssocID="{EA2D8BE3-75E7-4AB6-B43D-31177F5EEA5A}" presName="invisiNode" presStyleLbl="node1" presStyleIdx="3" presStyleCnt="8"/>
      <dgm:spPr/>
    </dgm:pt>
    <dgm:pt modelId="{B14A9A8C-7204-47BE-A21B-63D8B4EA0CE2}" type="pres">
      <dgm:prSet presAssocID="{EA2D8BE3-75E7-4AB6-B43D-31177F5EEA5A}" presName="imagNode" presStyleLbl="fgImgPlace1" presStyleIdx="3" presStyleCnt="8"/>
      <dgm:spPr/>
    </dgm:pt>
    <dgm:pt modelId="{987A57D6-A42F-47BF-BBDB-DA0250DB52F5}" type="pres">
      <dgm:prSet presAssocID="{F5A67F1F-FAB0-49E3-AEAB-C6A458DEF7E6}" presName="sibTrans" presStyleLbl="sibTrans2D1" presStyleIdx="0" presStyleCnt="0"/>
      <dgm:spPr/>
    </dgm:pt>
    <dgm:pt modelId="{693E490C-02BD-4E75-921C-098BB1ACF08C}" type="pres">
      <dgm:prSet presAssocID="{526286D1-1E96-4485-8774-DF7A4DB260BC}" presName="compNode" presStyleCnt="0"/>
      <dgm:spPr/>
    </dgm:pt>
    <dgm:pt modelId="{2A3B8529-DB0E-4347-98F5-C6F0E3F73345}" type="pres">
      <dgm:prSet presAssocID="{526286D1-1E96-4485-8774-DF7A4DB260BC}" presName="bkgdShape" presStyleLbl="node1" presStyleIdx="4" presStyleCnt="8"/>
      <dgm:spPr/>
    </dgm:pt>
    <dgm:pt modelId="{43102FF7-3A08-4ED0-960D-2A5795B36AA6}" type="pres">
      <dgm:prSet presAssocID="{526286D1-1E96-4485-8774-DF7A4DB260BC}" presName="nodeTx" presStyleLbl="node1" presStyleIdx="4" presStyleCnt="8">
        <dgm:presLayoutVars>
          <dgm:bulletEnabled val="1"/>
        </dgm:presLayoutVars>
      </dgm:prSet>
      <dgm:spPr/>
    </dgm:pt>
    <dgm:pt modelId="{35FB73DC-C20E-4A4D-BBE5-96F4D513BFCC}" type="pres">
      <dgm:prSet presAssocID="{526286D1-1E96-4485-8774-DF7A4DB260BC}" presName="invisiNode" presStyleLbl="node1" presStyleIdx="4" presStyleCnt="8"/>
      <dgm:spPr/>
    </dgm:pt>
    <dgm:pt modelId="{B7F1DED0-0056-4C91-A234-57CFC3C113C3}" type="pres">
      <dgm:prSet presAssocID="{526286D1-1E96-4485-8774-DF7A4DB260BC}" presName="imagNode" presStyleLbl="fgImgPlace1" presStyleIdx="4" presStyleCnt="8"/>
      <dgm:spPr/>
    </dgm:pt>
    <dgm:pt modelId="{F3EFEDCD-2513-4533-B72C-9B6E493A5620}" type="pres">
      <dgm:prSet presAssocID="{2E72EA89-AF00-4D18-9BC1-F1F12BF2A0FE}" presName="sibTrans" presStyleLbl="sibTrans2D1" presStyleIdx="0" presStyleCnt="0"/>
      <dgm:spPr/>
    </dgm:pt>
    <dgm:pt modelId="{6A8BE1A7-0D14-44E1-8F6E-7C063A54B274}" type="pres">
      <dgm:prSet presAssocID="{2215C11C-1E67-4366-8133-C56E006EBEB2}" presName="compNode" presStyleCnt="0"/>
      <dgm:spPr/>
    </dgm:pt>
    <dgm:pt modelId="{7F3457BD-1EC8-425A-8C68-79C2941C9315}" type="pres">
      <dgm:prSet presAssocID="{2215C11C-1E67-4366-8133-C56E006EBEB2}" presName="bkgdShape" presStyleLbl="node1" presStyleIdx="5" presStyleCnt="8"/>
      <dgm:spPr/>
    </dgm:pt>
    <dgm:pt modelId="{A42F8534-5961-4F52-9A05-3694D7CF3199}" type="pres">
      <dgm:prSet presAssocID="{2215C11C-1E67-4366-8133-C56E006EBEB2}" presName="nodeTx" presStyleLbl="node1" presStyleIdx="5" presStyleCnt="8">
        <dgm:presLayoutVars>
          <dgm:bulletEnabled val="1"/>
        </dgm:presLayoutVars>
      </dgm:prSet>
      <dgm:spPr/>
    </dgm:pt>
    <dgm:pt modelId="{ABD0A74F-31CD-4895-B3BE-2B30AD7789D1}" type="pres">
      <dgm:prSet presAssocID="{2215C11C-1E67-4366-8133-C56E006EBEB2}" presName="invisiNode" presStyleLbl="node1" presStyleIdx="5" presStyleCnt="8"/>
      <dgm:spPr/>
    </dgm:pt>
    <dgm:pt modelId="{E9E882CE-34DB-44D7-AA2C-036AFFB8FABF}" type="pres">
      <dgm:prSet presAssocID="{2215C11C-1E67-4366-8133-C56E006EBEB2}" presName="imagNode" presStyleLbl="fgImgPlace1" presStyleIdx="5" presStyleCnt="8"/>
      <dgm:spPr/>
    </dgm:pt>
    <dgm:pt modelId="{A01F6E29-C5C3-4697-BB62-CA255A640939}" type="pres">
      <dgm:prSet presAssocID="{056C7399-9CC3-4FCF-85ED-45FAB6A8DB9B}" presName="sibTrans" presStyleLbl="sibTrans2D1" presStyleIdx="0" presStyleCnt="0"/>
      <dgm:spPr/>
    </dgm:pt>
    <dgm:pt modelId="{EAD20646-2395-40D5-9D37-8505CE2E8CE8}" type="pres">
      <dgm:prSet presAssocID="{9957FFB3-EA3C-42F8-8CCB-ACB765B77CEB}" presName="compNode" presStyleCnt="0"/>
      <dgm:spPr/>
    </dgm:pt>
    <dgm:pt modelId="{CBB8185B-C433-472F-8266-6F78E075C989}" type="pres">
      <dgm:prSet presAssocID="{9957FFB3-EA3C-42F8-8CCB-ACB765B77CEB}" presName="bkgdShape" presStyleLbl="node1" presStyleIdx="6" presStyleCnt="8"/>
      <dgm:spPr/>
    </dgm:pt>
    <dgm:pt modelId="{85A7D29D-1FBE-46F7-971D-6AAE97C44A77}" type="pres">
      <dgm:prSet presAssocID="{9957FFB3-EA3C-42F8-8CCB-ACB765B77CEB}" presName="nodeTx" presStyleLbl="node1" presStyleIdx="6" presStyleCnt="8">
        <dgm:presLayoutVars>
          <dgm:bulletEnabled val="1"/>
        </dgm:presLayoutVars>
      </dgm:prSet>
      <dgm:spPr/>
    </dgm:pt>
    <dgm:pt modelId="{8F8AC416-3D38-4602-A4A8-CF6A3BA59AB4}" type="pres">
      <dgm:prSet presAssocID="{9957FFB3-EA3C-42F8-8CCB-ACB765B77CEB}" presName="invisiNode" presStyleLbl="node1" presStyleIdx="6" presStyleCnt="8"/>
      <dgm:spPr/>
    </dgm:pt>
    <dgm:pt modelId="{0352731A-5DEC-48E3-9190-AC3B0FFC8F87}" type="pres">
      <dgm:prSet presAssocID="{9957FFB3-EA3C-42F8-8CCB-ACB765B77CEB}" presName="imagNode" presStyleLbl="fgImgPlace1" presStyleIdx="6" presStyleCnt="8"/>
      <dgm:spPr/>
    </dgm:pt>
    <dgm:pt modelId="{AE09FB51-92DF-4E26-BAAF-F6DAC191124E}" type="pres">
      <dgm:prSet presAssocID="{97E7EE55-21EB-40D7-A223-C5391994A353}" presName="sibTrans" presStyleLbl="sibTrans2D1" presStyleIdx="0" presStyleCnt="0"/>
      <dgm:spPr/>
    </dgm:pt>
    <dgm:pt modelId="{6EC08599-27FB-4B64-B7D8-981892F5EB39}" type="pres">
      <dgm:prSet presAssocID="{89E49AEF-2769-40AC-BDE5-15016813F87C}" presName="compNode" presStyleCnt="0"/>
      <dgm:spPr/>
    </dgm:pt>
    <dgm:pt modelId="{8B4C78D6-EDD7-43A5-91F1-CBECC355CEF6}" type="pres">
      <dgm:prSet presAssocID="{89E49AEF-2769-40AC-BDE5-15016813F87C}" presName="bkgdShape" presStyleLbl="node1" presStyleIdx="7" presStyleCnt="8"/>
      <dgm:spPr/>
    </dgm:pt>
    <dgm:pt modelId="{C8E58416-2C44-48E1-9AC4-5DE04E0CC00B}" type="pres">
      <dgm:prSet presAssocID="{89E49AEF-2769-40AC-BDE5-15016813F87C}" presName="nodeTx" presStyleLbl="node1" presStyleIdx="7" presStyleCnt="8">
        <dgm:presLayoutVars>
          <dgm:bulletEnabled val="1"/>
        </dgm:presLayoutVars>
      </dgm:prSet>
      <dgm:spPr/>
    </dgm:pt>
    <dgm:pt modelId="{B7F8A9E1-F738-489D-9CA2-AEECAF32AF1A}" type="pres">
      <dgm:prSet presAssocID="{89E49AEF-2769-40AC-BDE5-15016813F87C}" presName="invisiNode" presStyleLbl="node1" presStyleIdx="7" presStyleCnt="8"/>
      <dgm:spPr/>
    </dgm:pt>
    <dgm:pt modelId="{05A12023-2284-4D6B-A48F-9EC4BBEDC730}" type="pres">
      <dgm:prSet presAssocID="{89E49AEF-2769-40AC-BDE5-15016813F87C}" presName="imagNode" presStyleLbl="fgImgPlace1" presStyleIdx="7" presStyleCnt="8"/>
      <dgm:spPr/>
    </dgm:pt>
  </dgm:ptLst>
  <dgm:cxnLst>
    <dgm:cxn modelId="{20264E0C-0E68-49D1-9DAA-0A1AECB739BA}" type="presOf" srcId="{EA2D8BE3-75E7-4AB6-B43D-31177F5EEA5A}" destId="{4B74D6E3-9E27-4082-88FD-3E019D5D62F1}" srcOrd="1" destOrd="0" presId="urn:microsoft.com/office/officeart/2005/8/layout/hList7"/>
    <dgm:cxn modelId="{3287B111-D76C-4A99-913B-406ED30FFB4B}" type="presOf" srcId="{526286D1-1E96-4485-8774-DF7A4DB260BC}" destId="{2A3B8529-DB0E-4347-98F5-C6F0E3F73345}" srcOrd="0" destOrd="0" presId="urn:microsoft.com/office/officeart/2005/8/layout/hList7"/>
    <dgm:cxn modelId="{F2047327-A716-44A3-9E59-2F97F4A51932}" type="presOf" srcId="{056C7399-9CC3-4FCF-85ED-45FAB6A8DB9B}" destId="{A01F6E29-C5C3-4697-BB62-CA255A640939}" srcOrd="0" destOrd="0" presId="urn:microsoft.com/office/officeart/2005/8/layout/hList7"/>
    <dgm:cxn modelId="{2F02D12E-05D1-4460-B945-6CFF18C7659B}" srcId="{5851EAE9-5985-448B-A76E-A4ED28F062C1}" destId="{2215C11C-1E67-4366-8133-C56E006EBEB2}" srcOrd="5" destOrd="0" parTransId="{7F9970A8-7A0C-4217-8EE4-CBCE01BA0AEB}" sibTransId="{056C7399-9CC3-4FCF-85ED-45FAB6A8DB9B}"/>
    <dgm:cxn modelId="{C8834330-F484-4C05-8B25-B9A053EB51D3}" type="presOf" srcId="{9957FFB3-EA3C-42F8-8CCB-ACB765B77CEB}" destId="{85A7D29D-1FBE-46F7-971D-6AAE97C44A77}" srcOrd="1" destOrd="0" presId="urn:microsoft.com/office/officeart/2005/8/layout/hList7"/>
    <dgm:cxn modelId="{D8EB2E37-A425-47F6-B638-161075712055}" type="presOf" srcId="{2215C11C-1E67-4366-8133-C56E006EBEB2}" destId="{7F3457BD-1EC8-425A-8C68-79C2941C9315}" srcOrd="0" destOrd="0" presId="urn:microsoft.com/office/officeart/2005/8/layout/hList7"/>
    <dgm:cxn modelId="{2E509A3E-1CA6-4E09-B68F-73CFC7FF31A8}" type="presOf" srcId="{3D46057C-214D-4F7C-A941-5D99C763F923}" destId="{70AA8104-9EEC-4205-8ED1-BC721A2A5987}" srcOrd="1" destOrd="0" presId="urn:microsoft.com/office/officeart/2005/8/layout/hList7"/>
    <dgm:cxn modelId="{03154B60-A7BF-4380-AA41-65C70EBA7396}" type="presOf" srcId="{89E49AEF-2769-40AC-BDE5-15016813F87C}" destId="{8B4C78D6-EDD7-43A5-91F1-CBECC355CEF6}" srcOrd="0" destOrd="0" presId="urn:microsoft.com/office/officeart/2005/8/layout/hList7"/>
    <dgm:cxn modelId="{5560A542-824C-464C-8FCD-2649C7DF5FEA}" srcId="{5851EAE9-5985-448B-A76E-A4ED28F062C1}" destId="{526286D1-1E96-4485-8774-DF7A4DB260BC}" srcOrd="4" destOrd="0" parTransId="{2883F070-3265-42B5-940A-CD9A5BBC5E19}" sibTransId="{2E72EA89-AF00-4D18-9BC1-F1F12BF2A0FE}"/>
    <dgm:cxn modelId="{00EBAF69-3C5C-45C9-ABAC-E3CB34526283}" type="presOf" srcId="{19E7E893-354D-4E90-B18F-5661F9125BE7}" destId="{DFD0E6D5-7081-4BD8-A5F8-4E8AB46F1287}" srcOrd="0" destOrd="0" presId="urn:microsoft.com/office/officeart/2005/8/layout/hList7"/>
    <dgm:cxn modelId="{84147A4B-6DEC-46AE-ADCF-4DF47368A077}" type="presOf" srcId="{BD867B89-DE75-4DAB-B742-B3B38B59097F}" destId="{B2539FD0-8A39-4072-9F5A-EF4FA518C6BE}" srcOrd="0" destOrd="0" presId="urn:microsoft.com/office/officeart/2005/8/layout/hList7"/>
    <dgm:cxn modelId="{76DE186C-F733-4600-A26E-7C177D0D36ED}" type="presOf" srcId="{BD867B89-DE75-4DAB-B742-B3B38B59097F}" destId="{4E7A9E42-5115-4E48-AF24-6AB2AFF0B854}" srcOrd="1" destOrd="0" presId="urn:microsoft.com/office/officeart/2005/8/layout/hList7"/>
    <dgm:cxn modelId="{3557336D-B5E2-4CB4-B515-0F57A5DE93D8}" type="presOf" srcId="{526286D1-1E96-4485-8774-DF7A4DB260BC}" destId="{43102FF7-3A08-4ED0-960D-2A5795B36AA6}" srcOrd="1" destOrd="0" presId="urn:microsoft.com/office/officeart/2005/8/layout/hList7"/>
    <dgm:cxn modelId="{879CB770-13D5-4CD9-B116-30E459C66C1C}" srcId="{5851EAE9-5985-448B-A76E-A4ED28F062C1}" destId="{3D46057C-214D-4F7C-A941-5D99C763F923}" srcOrd="0" destOrd="0" parTransId="{59DF0C79-F195-4EFA-8619-A59AFE4FB0FB}" sibTransId="{6D49703C-5EEA-49AB-9B8E-774E90975641}"/>
    <dgm:cxn modelId="{7F0AE65A-5850-4A97-B667-8FE1523D8965}" srcId="{5851EAE9-5985-448B-A76E-A4ED28F062C1}" destId="{EA2D8BE3-75E7-4AB6-B43D-31177F5EEA5A}" srcOrd="3" destOrd="0" parTransId="{9D1FBA8E-4611-4141-B74C-72080E7D9335}" sibTransId="{F5A67F1F-FAB0-49E3-AEAB-C6A458DEF7E6}"/>
    <dgm:cxn modelId="{3AE49C8B-CFFE-40C6-A278-31E1F36BB5BA}" type="presOf" srcId="{5851EAE9-5985-448B-A76E-A4ED28F062C1}" destId="{62C68CD2-D33B-466A-B189-DE0606E26E24}" srcOrd="0" destOrd="0" presId="urn:microsoft.com/office/officeart/2005/8/layout/hList7"/>
    <dgm:cxn modelId="{FBCD029C-6B3E-4E54-8E26-BF0303993921}" srcId="{5851EAE9-5985-448B-A76E-A4ED28F062C1}" destId="{19E7E893-354D-4E90-B18F-5661F9125BE7}" srcOrd="1" destOrd="0" parTransId="{D5192386-30DD-4F44-A430-D813AB3320E1}" sibTransId="{5B354F05-07F5-4E44-AEF0-9DED9E0DB999}"/>
    <dgm:cxn modelId="{40F48B9E-FD68-40AC-851B-05A57AF9A2A4}" type="presOf" srcId="{2E72EA89-AF00-4D18-9BC1-F1F12BF2A0FE}" destId="{F3EFEDCD-2513-4533-B72C-9B6E493A5620}" srcOrd="0" destOrd="0" presId="urn:microsoft.com/office/officeart/2005/8/layout/hList7"/>
    <dgm:cxn modelId="{13CD47A3-3B6B-469E-ACC9-76A8202E7363}" type="presOf" srcId="{6CF2D4B0-3131-4CA3-8BFB-97106113EEA8}" destId="{AB852D47-52B5-41E7-999C-F000686417C9}" srcOrd="0" destOrd="0" presId="urn:microsoft.com/office/officeart/2005/8/layout/hList7"/>
    <dgm:cxn modelId="{AB5886A7-75DB-47FC-B91F-74A8155FDB89}" type="presOf" srcId="{EA2D8BE3-75E7-4AB6-B43D-31177F5EEA5A}" destId="{E17BB980-CFA1-46DF-AD1A-AF28E1CF8671}" srcOrd="0" destOrd="0" presId="urn:microsoft.com/office/officeart/2005/8/layout/hList7"/>
    <dgm:cxn modelId="{EAE001A9-76EE-4A23-B497-12C9B4474343}" type="presOf" srcId="{5B354F05-07F5-4E44-AEF0-9DED9E0DB999}" destId="{966AA765-B301-47BD-A886-DB9A2D3DE514}" srcOrd="0" destOrd="0" presId="urn:microsoft.com/office/officeart/2005/8/layout/hList7"/>
    <dgm:cxn modelId="{AB9B18B3-79C4-448B-8BDC-334F0EC00DF1}" srcId="{5851EAE9-5985-448B-A76E-A4ED28F062C1}" destId="{9957FFB3-EA3C-42F8-8CCB-ACB765B77CEB}" srcOrd="6" destOrd="0" parTransId="{320C119E-B1C0-468B-8575-350729DDD082}" sibTransId="{97E7EE55-21EB-40D7-A223-C5391994A353}"/>
    <dgm:cxn modelId="{6B211FB3-6B6E-4F7A-B423-C04853301A80}" type="presOf" srcId="{9957FFB3-EA3C-42F8-8CCB-ACB765B77CEB}" destId="{CBB8185B-C433-472F-8266-6F78E075C989}" srcOrd="0" destOrd="0" presId="urn:microsoft.com/office/officeart/2005/8/layout/hList7"/>
    <dgm:cxn modelId="{1E67D5B3-094F-469D-B4EA-FD8FE4FD5E13}" type="presOf" srcId="{89E49AEF-2769-40AC-BDE5-15016813F87C}" destId="{C8E58416-2C44-48E1-9AC4-5DE04E0CC00B}" srcOrd="1" destOrd="0" presId="urn:microsoft.com/office/officeart/2005/8/layout/hList7"/>
    <dgm:cxn modelId="{3055EDE8-AF03-483F-BE4E-16A38EDB1192}" srcId="{5851EAE9-5985-448B-A76E-A4ED28F062C1}" destId="{BD867B89-DE75-4DAB-B742-B3B38B59097F}" srcOrd="2" destOrd="0" parTransId="{D4BA8DF0-4897-45C0-8F24-55ACC95D0D9B}" sibTransId="{6CF2D4B0-3131-4CA3-8BFB-97106113EEA8}"/>
    <dgm:cxn modelId="{15BA2CE9-64F2-47EF-BB3C-F36FCFF7C17C}" type="presOf" srcId="{6D49703C-5EEA-49AB-9B8E-774E90975641}" destId="{7DF0088E-7796-45EB-AF5E-4F8C0DAC1BB9}" srcOrd="0" destOrd="0" presId="urn:microsoft.com/office/officeart/2005/8/layout/hList7"/>
    <dgm:cxn modelId="{E15B89ED-3CB0-4B0D-AF8A-78341C28E5AE}" type="presOf" srcId="{3D46057C-214D-4F7C-A941-5D99C763F923}" destId="{74AA1A9D-F606-47B8-953F-E369D0B008FB}" srcOrd="0" destOrd="0" presId="urn:microsoft.com/office/officeart/2005/8/layout/hList7"/>
    <dgm:cxn modelId="{9333A3EE-E1C5-4BE8-8178-DABCCB4066CE}" type="presOf" srcId="{19E7E893-354D-4E90-B18F-5661F9125BE7}" destId="{B7795ECA-DE97-41C4-B5BF-29A43B15973C}" srcOrd="1" destOrd="0" presId="urn:microsoft.com/office/officeart/2005/8/layout/hList7"/>
    <dgm:cxn modelId="{FFF313F4-D804-4BC9-990B-05658614111B}" srcId="{5851EAE9-5985-448B-A76E-A4ED28F062C1}" destId="{89E49AEF-2769-40AC-BDE5-15016813F87C}" srcOrd="7" destOrd="0" parTransId="{F3858074-C876-440F-A6FA-3593C60E9891}" sibTransId="{646A0AED-C21F-4C59-81A8-CC74EBB59833}"/>
    <dgm:cxn modelId="{3736F9FA-8088-40FB-AD3B-641D37F593E5}" type="presOf" srcId="{97E7EE55-21EB-40D7-A223-C5391994A353}" destId="{AE09FB51-92DF-4E26-BAAF-F6DAC191124E}" srcOrd="0" destOrd="0" presId="urn:microsoft.com/office/officeart/2005/8/layout/hList7"/>
    <dgm:cxn modelId="{5AB717FC-09E8-4D56-BF81-4A1551F9DED8}" type="presOf" srcId="{2215C11C-1E67-4366-8133-C56E006EBEB2}" destId="{A42F8534-5961-4F52-9A05-3694D7CF3199}" srcOrd="1" destOrd="0" presId="urn:microsoft.com/office/officeart/2005/8/layout/hList7"/>
    <dgm:cxn modelId="{527877FF-AE3D-47EE-B970-A96DBF92655F}" type="presOf" srcId="{F5A67F1F-FAB0-49E3-AEAB-C6A458DEF7E6}" destId="{987A57D6-A42F-47BF-BBDB-DA0250DB52F5}" srcOrd="0" destOrd="0" presId="urn:microsoft.com/office/officeart/2005/8/layout/hList7"/>
    <dgm:cxn modelId="{8F814815-116F-47AC-90F1-293B5B035D9E}" type="presParOf" srcId="{62C68CD2-D33B-466A-B189-DE0606E26E24}" destId="{A2D92024-3339-44C6-ABBB-08CCCB713308}" srcOrd="0" destOrd="0" presId="urn:microsoft.com/office/officeart/2005/8/layout/hList7"/>
    <dgm:cxn modelId="{2365CB74-E78F-4EF5-B0C8-0AD710589325}" type="presParOf" srcId="{62C68CD2-D33B-466A-B189-DE0606E26E24}" destId="{9552F153-F772-4663-99DD-4EC52C267AA8}" srcOrd="1" destOrd="0" presId="urn:microsoft.com/office/officeart/2005/8/layout/hList7"/>
    <dgm:cxn modelId="{1873AA34-B844-4B63-A427-84A5B7581398}" type="presParOf" srcId="{9552F153-F772-4663-99DD-4EC52C267AA8}" destId="{9F1D82B9-B6AC-49EA-8550-36F7691E3E97}" srcOrd="0" destOrd="0" presId="urn:microsoft.com/office/officeart/2005/8/layout/hList7"/>
    <dgm:cxn modelId="{79FC759E-9179-47B5-BC4E-03F72A07128E}" type="presParOf" srcId="{9F1D82B9-B6AC-49EA-8550-36F7691E3E97}" destId="{74AA1A9D-F606-47B8-953F-E369D0B008FB}" srcOrd="0" destOrd="0" presId="urn:microsoft.com/office/officeart/2005/8/layout/hList7"/>
    <dgm:cxn modelId="{CF9FB254-B337-4AE2-A4F9-2DF0D6BA7A9E}" type="presParOf" srcId="{9F1D82B9-B6AC-49EA-8550-36F7691E3E97}" destId="{70AA8104-9EEC-4205-8ED1-BC721A2A5987}" srcOrd="1" destOrd="0" presId="urn:microsoft.com/office/officeart/2005/8/layout/hList7"/>
    <dgm:cxn modelId="{8710636C-5848-48E5-B11C-89257E113A73}" type="presParOf" srcId="{9F1D82B9-B6AC-49EA-8550-36F7691E3E97}" destId="{3C55AC14-4C2E-46A4-A2F5-86DD3C21CDCF}" srcOrd="2" destOrd="0" presId="urn:microsoft.com/office/officeart/2005/8/layout/hList7"/>
    <dgm:cxn modelId="{98CC3533-3228-4454-92E9-F63586435F7D}" type="presParOf" srcId="{9F1D82B9-B6AC-49EA-8550-36F7691E3E97}" destId="{87C47A6B-0F81-4D52-967D-5BFB47FEAF46}" srcOrd="3" destOrd="0" presId="urn:microsoft.com/office/officeart/2005/8/layout/hList7"/>
    <dgm:cxn modelId="{24CCC3B2-3A59-4C3D-BB5A-4C1776415E23}" type="presParOf" srcId="{9552F153-F772-4663-99DD-4EC52C267AA8}" destId="{7DF0088E-7796-45EB-AF5E-4F8C0DAC1BB9}" srcOrd="1" destOrd="0" presId="urn:microsoft.com/office/officeart/2005/8/layout/hList7"/>
    <dgm:cxn modelId="{06A8E670-CDD7-42B1-AD83-66F6F3251672}" type="presParOf" srcId="{9552F153-F772-4663-99DD-4EC52C267AA8}" destId="{065DA20B-AB88-45A0-A549-11E6985580A3}" srcOrd="2" destOrd="0" presId="urn:microsoft.com/office/officeart/2005/8/layout/hList7"/>
    <dgm:cxn modelId="{5A4CAC9C-93FF-4097-88B1-B08E98FC58E6}" type="presParOf" srcId="{065DA20B-AB88-45A0-A549-11E6985580A3}" destId="{DFD0E6D5-7081-4BD8-A5F8-4E8AB46F1287}" srcOrd="0" destOrd="0" presId="urn:microsoft.com/office/officeart/2005/8/layout/hList7"/>
    <dgm:cxn modelId="{56F3416A-91E6-4EA6-B553-2A38371A667F}" type="presParOf" srcId="{065DA20B-AB88-45A0-A549-11E6985580A3}" destId="{B7795ECA-DE97-41C4-B5BF-29A43B15973C}" srcOrd="1" destOrd="0" presId="urn:microsoft.com/office/officeart/2005/8/layout/hList7"/>
    <dgm:cxn modelId="{EE82D39A-C9B8-4691-BCE5-B79ED39F3863}" type="presParOf" srcId="{065DA20B-AB88-45A0-A549-11E6985580A3}" destId="{00F9D353-5DDC-4123-BDEB-5C8F7AFC9099}" srcOrd="2" destOrd="0" presId="urn:microsoft.com/office/officeart/2005/8/layout/hList7"/>
    <dgm:cxn modelId="{043DB4E4-A92D-4018-9636-ECD91E350C35}" type="presParOf" srcId="{065DA20B-AB88-45A0-A549-11E6985580A3}" destId="{E527064E-5B35-4FA7-8026-03C6DCBB30F5}" srcOrd="3" destOrd="0" presId="urn:microsoft.com/office/officeart/2005/8/layout/hList7"/>
    <dgm:cxn modelId="{8411A9AF-AC23-446F-96B1-867AE67AB2EC}" type="presParOf" srcId="{9552F153-F772-4663-99DD-4EC52C267AA8}" destId="{966AA765-B301-47BD-A886-DB9A2D3DE514}" srcOrd="3" destOrd="0" presId="urn:microsoft.com/office/officeart/2005/8/layout/hList7"/>
    <dgm:cxn modelId="{7711E302-1881-4ACB-BF84-436479E11BC1}" type="presParOf" srcId="{9552F153-F772-4663-99DD-4EC52C267AA8}" destId="{AE28554F-4A4E-461B-817C-0D0F4F1EB9B4}" srcOrd="4" destOrd="0" presId="urn:microsoft.com/office/officeart/2005/8/layout/hList7"/>
    <dgm:cxn modelId="{15D21037-AD27-408A-94E1-69353F7BE3AB}" type="presParOf" srcId="{AE28554F-4A4E-461B-817C-0D0F4F1EB9B4}" destId="{B2539FD0-8A39-4072-9F5A-EF4FA518C6BE}" srcOrd="0" destOrd="0" presId="urn:microsoft.com/office/officeart/2005/8/layout/hList7"/>
    <dgm:cxn modelId="{C0B4F02B-37F7-4A4F-ACDD-7268898CAF50}" type="presParOf" srcId="{AE28554F-4A4E-461B-817C-0D0F4F1EB9B4}" destId="{4E7A9E42-5115-4E48-AF24-6AB2AFF0B854}" srcOrd="1" destOrd="0" presId="urn:microsoft.com/office/officeart/2005/8/layout/hList7"/>
    <dgm:cxn modelId="{AA929A02-9D0D-4BE6-A46C-44C5101321F6}" type="presParOf" srcId="{AE28554F-4A4E-461B-817C-0D0F4F1EB9B4}" destId="{C00968C1-3BF7-432F-A302-96A5C8235477}" srcOrd="2" destOrd="0" presId="urn:microsoft.com/office/officeart/2005/8/layout/hList7"/>
    <dgm:cxn modelId="{01E86DFB-4F2D-4B0F-ACF9-19CFDF92A516}" type="presParOf" srcId="{AE28554F-4A4E-461B-817C-0D0F4F1EB9B4}" destId="{66A3E380-8FAE-489F-98DE-3986AD857C43}" srcOrd="3" destOrd="0" presId="urn:microsoft.com/office/officeart/2005/8/layout/hList7"/>
    <dgm:cxn modelId="{E45EB5D4-C47B-49B9-AB47-4734F451FE10}" type="presParOf" srcId="{9552F153-F772-4663-99DD-4EC52C267AA8}" destId="{AB852D47-52B5-41E7-999C-F000686417C9}" srcOrd="5" destOrd="0" presId="urn:microsoft.com/office/officeart/2005/8/layout/hList7"/>
    <dgm:cxn modelId="{B352D070-2A2D-4D72-A8CA-586B5D471F7E}" type="presParOf" srcId="{9552F153-F772-4663-99DD-4EC52C267AA8}" destId="{2FAF009F-7941-44FA-A286-9549FAF04697}" srcOrd="6" destOrd="0" presId="urn:microsoft.com/office/officeart/2005/8/layout/hList7"/>
    <dgm:cxn modelId="{D7D9519D-4643-4E16-BA71-DA0001F48E7C}" type="presParOf" srcId="{2FAF009F-7941-44FA-A286-9549FAF04697}" destId="{E17BB980-CFA1-46DF-AD1A-AF28E1CF8671}" srcOrd="0" destOrd="0" presId="urn:microsoft.com/office/officeart/2005/8/layout/hList7"/>
    <dgm:cxn modelId="{376866AB-EB7A-4502-B79B-648BED77BC05}" type="presParOf" srcId="{2FAF009F-7941-44FA-A286-9549FAF04697}" destId="{4B74D6E3-9E27-4082-88FD-3E019D5D62F1}" srcOrd="1" destOrd="0" presId="urn:microsoft.com/office/officeart/2005/8/layout/hList7"/>
    <dgm:cxn modelId="{DAA6D341-F78D-4D2D-859E-8627D4E29643}" type="presParOf" srcId="{2FAF009F-7941-44FA-A286-9549FAF04697}" destId="{D1986B88-A1B2-4A84-AB21-2C3CC282FFD7}" srcOrd="2" destOrd="0" presId="urn:microsoft.com/office/officeart/2005/8/layout/hList7"/>
    <dgm:cxn modelId="{93CFBFD0-171B-4F25-B59D-8C74A1D0A532}" type="presParOf" srcId="{2FAF009F-7941-44FA-A286-9549FAF04697}" destId="{B14A9A8C-7204-47BE-A21B-63D8B4EA0CE2}" srcOrd="3" destOrd="0" presId="urn:microsoft.com/office/officeart/2005/8/layout/hList7"/>
    <dgm:cxn modelId="{5A0E1CBD-2E1F-4C63-8A3F-E2479B362BE1}" type="presParOf" srcId="{9552F153-F772-4663-99DD-4EC52C267AA8}" destId="{987A57D6-A42F-47BF-BBDB-DA0250DB52F5}" srcOrd="7" destOrd="0" presId="urn:microsoft.com/office/officeart/2005/8/layout/hList7"/>
    <dgm:cxn modelId="{A96B80C3-576B-400B-B058-48E838E83051}" type="presParOf" srcId="{9552F153-F772-4663-99DD-4EC52C267AA8}" destId="{693E490C-02BD-4E75-921C-098BB1ACF08C}" srcOrd="8" destOrd="0" presId="urn:microsoft.com/office/officeart/2005/8/layout/hList7"/>
    <dgm:cxn modelId="{400E437D-0AE4-441C-A3FE-B6CFE6E799C5}" type="presParOf" srcId="{693E490C-02BD-4E75-921C-098BB1ACF08C}" destId="{2A3B8529-DB0E-4347-98F5-C6F0E3F73345}" srcOrd="0" destOrd="0" presId="urn:microsoft.com/office/officeart/2005/8/layout/hList7"/>
    <dgm:cxn modelId="{61D722B4-BD44-47AD-8141-B900DD1E67F1}" type="presParOf" srcId="{693E490C-02BD-4E75-921C-098BB1ACF08C}" destId="{43102FF7-3A08-4ED0-960D-2A5795B36AA6}" srcOrd="1" destOrd="0" presId="urn:microsoft.com/office/officeart/2005/8/layout/hList7"/>
    <dgm:cxn modelId="{B2DBB234-B163-418C-918B-B94720B9501A}" type="presParOf" srcId="{693E490C-02BD-4E75-921C-098BB1ACF08C}" destId="{35FB73DC-C20E-4A4D-BBE5-96F4D513BFCC}" srcOrd="2" destOrd="0" presId="urn:microsoft.com/office/officeart/2005/8/layout/hList7"/>
    <dgm:cxn modelId="{6CCBCC15-8B4D-4AAF-B46F-A4CCA4F1F074}" type="presParOf" srcId="{693E490C-02BD-4E75-921C-098BB1ACF08C}" destId="{B7F1DED0-0056-4C91-A234-57CFC3C113C3}" srcOrd="3" destOrd="0" presId="urn:microsoft.com/office/officeart/2005/8/layout/hList7"/>
    <dgm:cxn modelId="{45AFD502-4A71-4C7E-929B-458CE4509555}" type="presParOf" srcId="{9552F153-F772-4663-99DD-4EC52C267AA8}" destId="{F3EFEDCD-2513-4533-B72C-9B6E493A5620}" srcOrd="9" destOrd="0" presId="urn:microsoft.com/office/officeart/2005/8/layout/hList7"/>
    <dgm:cxn modelId="{3D80661D-43DB-4FA1-9C6D-201CFD85A857}" type="presParOf" srcId="{9552F153-F772-4663-99DD-4EC52C267AA8}" destId="{6A8BE1A7-0D14-44E1-8F6E-7C063A54B274}" srcOrd="10" destOrd="0" presId="urn:microsoft.com/office/officeart/2005/8/layout/hList7"/>
    <dgm:cxn modelId="{EFD02453-D37C-4D54-9A3B-C502638558AB}" type="presParOf" srcId="{6A8BE1A7-0D14-44E1-8F6E-7C063A54B274}" destId="{7F3457BD-1EC8-425A-8C68-79C2941C9315}" srcOrd="0" destOrd="0" presId="urn:microsoft.com/office/officeart/2005/8/layout/hList7"/>
    <dgm:cxn modelId="{1C647DE2-BA68-4887-B88E-5E73CEA54EB3}" type="presParOf" srcId="{6A8BE1A7-0D14-44E1-8F6E-7C063A54B274}" destId="{A42F8534-5961-4F52-9A05-3694D7CF3199}" srcOrd="1" destOrd="0" presId="urn:microsoft.com/office/officeart/2005/8/layout/hList7"/>
    <dgm:cxn modelId="{91D91230-7267-41C4-9ED5-131D5DDC9E1E}" type="presParOf" srcId="{6A8BE1A7-0D14-44E1-8F6E-7C063A54B274}" destId="{ABD0A74F-31CD-4895-B3BE-2B30AD7789D1}" srcOrd="2" destOrd="0" presId="urn:microsoft.com/office/officeart/2005/8/layout/hList7"/>
    <dgm:cxn modelId="{0A9DAB5F-C96F-4ABB-9701-9511EAD76F64}" type="presParOf" srcId="{6A8BE1A7-0D14-44E1-8F6E-7C063A54B274}" destId="{E9E882CE-34DB-44D7-AA2C-036AFFB8FABF}" srcOrd="3" destOrd="0" presId="urn:microsoft.com/office/officeart/2005/8/layout/hList7"/>
    <dgm:cxn modelId="{0BE04FCA-2FE0-4A99-87A2-5B04B091CA48}" type="presParOf" srcId="{9552F153-F772-4663-99DD-4EC52C267AA8}" destId="{A01F6E29-C5C3-4697-BB62-CA255A640939}" srcOrd="11" destOrd="0" presId="urn:microsoft.com/office/officeart/2005/8/layout/hList7"/>
    <dgm:cxn modelId="{34C6FAF2-15F4-47DE-B710-C139BD424D24}" type="presParOf" srcId="{9552F153-F772-4663-99DD-4EC52C267AA8}" destId="{EAD20646-2395-40D5-9D37-8505CE2E8CE8}" srcOrd="12" destOrd="0" presId="urn:microsoft.com/office/officeart/2005/8/layout/hList7"/>
    <dgm:cxn modelId="{47F52819-07FE-4592-BC47-51B0D1456484}" type="presParOf" srcId="{EAD20646-2395-40D5-9D37-8505CE2E8CE8}" destId="{CBB8185B-C433-472F-8266-6F78E075C989}" srcOrd="0" destOrd="0" presId="urn:microsoft.com/office/officeart/2005/8/layout/hList7"/>
    <dgm:cxn modelId="{5FC728B6-657E-40E4-9CD9-409B0D43EA40}" type="presParOf" srcId="{EAD20646-2395-40D5-9D37-8505CE2E8CE8}" destId="{85A7D29D-1FBE-46F7-971D-6AAE97C44A77}" srcOrd="1" destOrd="0" presId="urn:microsoft.com/office/officeart/2005/8/layout/hList7"/>
    <dgm:cxn modelId="{332A76CD-FC27-4D5B-968C-868C8B1F2FC6}" type="presParOf" srcId="{EAD20646-2395-40D5-9D37-8505CE2E8CE8}" destId="{8F8AC416-3D38-4602-A4A8-CF6A3BA59AB4}" srcOrd="2" destOrd="0" presId="urn:microsoft.com/office/officeart/2005/8/layout/hList7"/>
    <dgm:cxn modelId="{00FD12F8-60B3-400B-9B67-095AAACD4C7C}" type="presParOf" srcId="{EAD20646-2395-40D5-9D37-8505CE2E8CE8}" destId="{0352731A-5DEC-48E3-9190-AC3B0FFC8F87}" srcOrd="3" destOrd="0" presId="urn:microsoft.com/office/officeart/2005/8/layout/hList7"/>
    <dgm:cxn modelId="{CC0D0041-E29A-42B4-99EC-4187AA9663F7}" type="presParOf" srcId="{9552F153-F772-4663-99DD-4EC52C267AA8}" destId="{AE09FB51-92DF-4E26-BAAF-F6DAC191124E}" srcOrd="13" destOrd="0" presId="urn:microsoft.com/office/officeart/2005/8/layout/hList7"/>
    <dgm:cxn modelId="{405AAAA5-3181-4729-8172-4CEBC208900F}" type="presParOf" srcId="{9552F153-F772-4663-99DD-4EC52C267AA8}" destId="{6EC08599-27FB-4B64-B7D8-981892F5EB39}" srcOrd="14" destOrd="0" presId="urn:microsoft.com/office/officeart/2005/8/layout/hList7"/>
    <dgm:cxn modelId="{EF13A331-C25B-42C6-A61F-4F4EF2AB0BA7}" type="presParOf" srcId="{6EC08599-27FB-4B64-B7D8-981892F5EB39}" destId="{8B4C78D6-EDD7-43A5-91F1-CBECC355CEF6}" srcOrd="0" destOrd="0" presId="urn:microsoft.com/office/officeart/2005/8/layout/hList7"/>
    <dgm:cxn modelId="{A92EDFA0-206E-46F5-A3D1-4DF3BCBA7D7C}" type="presParOf" srcId="{6EC08599-27FB-4B64-B7D8-981892F5EB39}" destId="{C8E58416-2C44-48E1-9AC4-5DE04E0CC00B}" srcOrd="1" destOrd="0" presId="urn:microsoft.com/office/officeart/2005/8/layout/hList7"/>
    <dgm:cxn modelId="{29227551-B6C1-4990-9DC9-7C2F1EC0CDAA}" type="presParOf" srcId="{6EC08599-27FB-4B64-B7D8-981892F5EB39}" destId="{B7F8A9E1-F738-489D-9CA2-AEECAF32AF1A}" srcOrd="2" destOrd="0" presId="urn:microsoft.com/office/officeart/2005/8/layout/hList7"/>
    <dgm:cxn modelId="{A8629B3A-00E4-4743-8D79-077FBC6A98EC}" type="presParOf" srcId="{6EC08599-27FB-4B64-B7D8-981892F5EB39}" destId="{05A12023-2284-4D6B-A48F-9EC4BBEDC73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D6EF4B-3587-4E7E-8BD1-86A41A50201C}" type="doc">
      <dgm:prSet loTypeId="urn:microsoft.com/office/officeart/2005/8/layout/lProcess3" loCatId="process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en-US"/>
        </a:p>
      </dgm:t>
    </dgm:pt>
    <dgm:pt modelId="{7C91B758-41BE-47BC-A65D-214375061684}">
      <dgm:prSet/>
      <dgm:spPr/>
      <dgm:t>
        <a:bodyPr/>
        <a:lstStyle/>
        <a:p>
          <a:r>
            <a:rPr lang="en-US"/>
            <a:t>আধুনিক পর্যায় সারণিতে মোট আবিষ্কৃত মৌলের সংখ্যা </a:t>
          </a:r>
          <a:r>
            <a:rPr lang="en-US" b="1"/>
            <a:t>১১৮টি</a:t>
          </a:r>
          <a:r>
            <a:rPr lang="en-US"/>
            <a:t>।</a:t>
          </a:r>
        </a:p>
      </dgm:t>
    </dgm:pt>
    <dgm:pt modelId="{A3809F79-8EE8-4138-9202-C3836FE65880}" type="parTrans" cxnId="{78590A1E-590D-4170-A972-91F73FCACA6C}">
      <dgm:prSet/>
      <dgm:spPr/>
      <dgm:t>
        <a:bodyPr/>
        <a:lstStyle/>
        <a:p>
          <a:endParaRPr lang="en-US"/>
        </a:p>
      </dgm:t>
    </dgm:pt>
    <dgm:pt modelId="{03B9CB6D-8128-4DD8-AF3A-311D688F6066}" type="sibTrans" cxnId="{78590A1E-590D-4170-A972-91F73FCACA6C}">
      <dgm:prSet/>
      <dgm:spPr/>
      <dgm:t>
        <a:bodyPr/>
        <a:lstStyle/>
        <a:p>
          <a:endParaRPr lang="en-US"/>
        </a:p>
      </dgm:t>
    </dgm:pt>
    <dgm:pt modelId="{79083D48-FC95-4A55-B81D-851118F89852}">
      <dgm:prSet/>
      <dgm:spPr/>
      <dgm:t>
        <a:bodyPr/>
        <a:lstStyle/>
        <a:p>
          <a:r>
            <a:rPr lang="en-US" b="1" dirty="0" err="1"/>
            <a:t>প্রাকৃতিক</a:t>
          </a:r>
          <a:r>
            <a:rPr lang="en-US" b="1" dirty="0"/>
            <a:t> </a:t>
          </a:r>
          <a:r>
            <a:rPr lang="en-US" b="1" dirty="0" err="1"/>
            <a:t>মৌল</a:t>
          </a:r>
          <a:r>
            <a:rPr lang="en-US" b="1" dirty="0"/>
            <a:t>:</a:t>
          </a:r>
          <a:r>
            <a:rPr lang="en-US" dirty="0"/>
            <a:t> </a:t>
          </a:r>
          <a:r>
            <a:rPr lang="en-US" dirty="0" err="1"/>
            <a:t>প্রকৃতিতে</a:t>
          </a:r>
          <a:r>
            <a:rPr lang="en-US" dirty="0"/>
            <a:t> </a:t>
          </a:r>
          <a:r>
            <a:rPr lang="en-US" dirty="0" err="1"/>
            <a:t>বা</a:t>
          </a:r>
          <a:r>
            <a:rPr lang="en-US" dirty="0"/>
            <a:t> </a:t>
          </a:r>
          <a:r>
            <a:rPr lang="en-US" dirty="0" err="1"/>
            <a:t>মুক্ত</a:t>
          </a:r>
          <a:r>
            <a:rPr lang="en-US" dirty="0"/>
            <a:t> </a:t>
          </a:r>
          <a:r>
            <a:rPr lang="en-US" dirty="0" err="1"/>
            <a:t>অবস্থায়</a:t>
          </a:r>
          <a:r>
            <a:rPr lang="en-US" dirty="0"/>
            <a:t> </a:t>
          </a:r>
          <a:r>
            <a:rPr lang="en-US" dirty="0" err="1"/>
            <a:t>পাওয়া</a:t>
          </a:r>
          <a:r>
            <a:rPr lang="en-US" dirty="0"/>
            <a:t> </a:t>
          </a:r>
          <a:r>
            <a:rPr lang="en-US" dirty="0" err="1"/>
            <a:t>যায়</a:t>
          </a:r>
          <a:r>
            <a:rPr lang="en-US" dirty="0"/>
            <a:t> </a:t>
          </a:r>
          <a:r>
            <a:rPr lang="en-US" b="1" dirty="0"/>
            <a:t>৯৪টি</a:t>
          </a:r>
          <a:r>
            <a:rPr lang="en-US" dirty="0"/>
            <a:t> </a:t>
          </a:r>
          <a:r>
            <a:rPr lang="en-US" dirty="0" err="1"/>
            <a:t>মৌল</a:t>
          </a:r>
          <a:r>
            <a:rPr lang="en-US" dirty="0"/>
            <a:t> (</a:t>
          </a:r>
          <a:r>
            <a:rPr lang="en-US" dirty="0" err="1"/>
            <a:t>হাইড্রোজেন</a:t>
          </a:r>
          <a:r>
            <a:rPr lang="en-US" dirty="0"/>
            <a:t> </a:t>
          </a:r>
          <a:r>
            <a:rPr lang="en-US" dirty="0" err="1"/>
            <a:t>থেকে</a:t>
          </a:r>
          <a:r>
            <a:rPr lang="en-US" dirty="0"/>
            <a:t> </a:t>
          </a:r>
          <a:r>
            <a:rPr lang="en-US" dirty="0" err="1"/>
            <a:t>প্লুটোনিয়াম</a:t>
          </a:r>
          <a:r>
            <a:rPr lang="en-US" dirty="0"/>
            <a:t>)।</a:t>
          </a:r>
        </a:p>
      </dgm:t>
    </dgm:pt>
    <dgm:pt modelId="{0C392174-0606-4512-8AE4-B8C80C32B19C}" type="parTrans" cxnId="{7DE150F4-BB82-489E-BC5D-B1B16AEA1203}">
      <dgm:prSet/>
      <dgm:spPr/>
      <dgm:t>
        <a:bodyPr/>
        <a:lstStyle/>
        <a:p>
          <a:endParaRPr lang="en-US"/>
        </a:p>
      </dgm:t>
    </dgm:pt>
    <dgm:pt modelId="{6F09847A-7D4C-4F6B-A37C-33B3D1BF68A5}" type="sibTrans" cxnId="{7DE150F4-BB82-489E-BC5D-B1B16AEA1203}">
      <dgm:prSet/>
      <dgm:spPr/>
      <dgm:t>
        <a:bodyPr/>
        <a:lstStyle/>
        <a:p>
          <a:endParaRPr lang="en-US"/>
        </a:p>
      </dgm:t>
    </dgm:pt>
    <dgm:pt modelId="{5D746938-C566-4612-880B-40D94047D3F4}">
      <dgm:prSet/>
      <dgm:spPr/>
      <dgm:t>
        <a:bodyPr/>
        <a:lstStyle/>
        <a:p>
          <a:r>
            <a:rPr lang="en-US" b="1" dirty="0" err="1"/>
            <a:t>কৃত্রিম</a:t>
          </a:r>
          <a:r>
            <a:rPr lang="en-US" b="1" dirty="0"/>
            <a:t> </a:t>
          </a:r>
          <a:r>
            <a:rPr lang="en-US" b="1" dirty="0" err="1"/>
            <a:t>মৌল</a:t>
          </a:r>
          <a:r>
            <a:rPr lang="en-US" b="1" dirty="0"/>
            <a:t>:</a:t>
          </a:r>
          <a:r>
            <a:rPr lang="en-US" dirty="0"/>
            <a:t> </a:t>
          </a:r>
          <a:r>
            <a:rPr lang="en-US" dirty="0" err="1"/>
            <a:t>ল্যাবরেটরিতে</a:t>
          </a:r>
          <a:r>
            <a:rPr lang="en-US" dirty="0"/>
            <a:t> </a:t>
          </a:r>
          <a:r>
            <a:rPr lang="en-US" dirty="0" err="1"/>
            <a:t>কৃত্রিম</a:t>
          </a:r>
          <a:r>
            <a:rPr lang="en-US" dirty="0"/>
            <a:t> </a:t>
          </a:r>
          <a:r>
            <a:rPr lang="en-US" dirty="0" err="1"/>
            <a:t>উপায়ে</a:t>
          </a:r>
          <a:r>
            <a:rPr lang="en-US" dirty="0"/>
            <a:t> </a:t>
          </a:r>
          <a:r>
            <a:rPr lang="en-US" dirty="0" err="1"/>
            <a:t>তৈরি</a:t>
          </a:r>
          <a:r>
            <a:rPr lang="en-US" dirty="0"/>
            <a:t> </a:t>
          </a:r>
          <a:r>
            <a:rPr lang="en-US" dirty="0" err="1"/>
            <a:t>করা</a:t>
          </a:r>
          <a:r>
            <a:rPr lang="en-US" dirty="0"/>
            <a:t> </a:t>
          </a:r>
          <a:r>
            <a:rPr lang="en-US" dirty="0" err="1"/>
            <a:t>হয়েছে</a:t>
          </a:r>
          <a:r>
            <a:rPr lang="en-US" dirty="0"/>
            <a:t> </a:t>
          </a:r>
          <a:r>
            <a:rPr lang="en-US" b="1" dirty="0"/>
            <a:t>২৪টি</a:t>
          </a:r>
          <a:r>
            <a:rPr lang="en-US" dirty="0"/>
            <a:t> </a:t>
          </a:r>
          <a:r>
            <a:rPr lang="en-US" dirty="0" err="1"/>
            <a:t>মৌল</a:t>
          </a:r>
          <a:r>
            <a:rPr lang="en-US" dirty="0"/>
            <a:t> (</a:t>
          </a:r>
          <a:r>
            <a:rPr lang="en-US" dirty="0" err="1"/>
            <a:t>আমেরিসিয়াম</a:t>
          </a:r>
          <a:r>
            <a:rPr lang="en-US" dirty="0"/>
            <a:t> </a:t>
          </a:r>
          <a:r>
            <a:rPr lang="en-US" dirty="0" err="1"/>
            <a:t>থেকে</a:t>
          </a:r>
          <a:r>
            <a:rPr lang="en-US" dirty="0"/>
            <a:t> </a:t>
          </a:r>
          <a:r>
            <a:rPr lang="en-US" dirty="0" err="1"/>
            <a:t>ওগানেসন</a:t>
          </a:r>
          <a:r>
            <a:rPr lang="en-US" dirty="0"/>
            <a:t>)।</a:t>
          </a:r>
        </a:p>
      </dgm:t>
    </dgm:pt>
    <dgm:pt modelId="{C711B4CF-1521-4121-9228-01E5C43F3011}" type="parTrans" cxnId="{E8A864F4-DD2C-47C4-AF99-BE51148DF144}">
      <dgm:prSet/>
      <dgm:spPr/>
      <dgm:t>
        <a:bodyPr/>
        <a:lstStyle/>
        <a:p>
          <a:endParaRPr lang="en-US"/>
        </a:p>
      </dgm:t>
    </dgm:pt>
    <dgm:pt modelId="{F0E4B5EE-A5BF-4C74-9271-9779F766BA63}" type="sibTrans" cxnId="{E8A864F4-DD2C-47C4-AF99-BE51148DF144}">
      <dgm:prSet/>
      <dgm:spPr/>
      <dgm:t>
        <a:bodyPr/>
        <a:lstStyle/>
        <a:p>
          <a:endParaRPr lang="en-US"/>
        </a:p>
      </dgm:t>
    </dgm:pt>
    <dgm:pt modelId="{720B9637-1367-40CF-A385-F67B7E54A370}" type="pres">
      <dgm:prSet presAssocID="{C9D6EF4B-3587-4E7E-8BD1-86A41A50201C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D09F597-D8FB-4049-9969-86234668CB66}" type="pres">
      <dgm:prSet presAssocID="{7C91B758-41BE-47BC-A65D-214375061684}" presName="horFlow" presStyleCnt="0"/>
      <dgm:spPr/>
    </dgm:pt>
    <dgm:pt modelId="{F8846DA2-7231-4991-B75C-3CD03A8A6732}" type="pres">
      <dgm:prSet presAssocID="{7C91B758-41BE-47BC-A65D-214375061684}" presName="bigChev" presStyleLbl="node1" presStyleIdx="0" presStyleCnt="1"/>
      <dgm:spPr/>
    </dgm:pt>
    <dgm:pt modelId="{7D1322F3-B86D-40A5-B159-29104CCD8DF8}" type="pres">
      <dgm:prSet presAssocID="{0C392174-0606-4512-8AE4-B8C80C32B19C}" presName="parTrans" presStyleCnt="0"/>
      <dgm:spPr/>
    </dgm:pt>
    <dgm:pt modelId="{9E4BCE2B-545C-4E7F-BF1A-2A01330065F0}" type="pres">
      <dgm:prSet presAssocID="{79083D48-FC95-4A55-B81D-851118F89852}" presName="node" presStyleLbl="alignAccFollowNode1" presStyleIdx="0" presStyleCnt="2">
        <dgm:presLayoutVars>
          <dgm:bulletEnabled val="1"/>
        </dgm:presLayoutVars>
      </dgm:prSet>
      <dgm:spPr/>
    </dgm:pt>
    <dgm:pt modelId="{48ADD98F-E38A-42F3-8834-29F7283E3BC3}" type="pres">
      <dgm:prSet presAssocID="{6F09847A-7D4C-4F6B-A37C-33B3D1BF68A5}" presName="sibTrans" presStyleCnt="0"/>
      <dgm:spPr/>
    </dgm:pt>
    <dgm:pt modelId="{F759F65C-D9BF-4048-B175-1A42CB77BCF1}" type="pres">
      <dgm:prSet presAssocID="{5D746938-C566-4612-880B-40D94047D3F4}" presName="node" presStyleLbl="alignAccFollowNode1" presStyleIdx="1" presStyleCnt="2">
        <dgm:presLayoutVars>
          <dgm:bulletEnabled val="1"/>
        </dgm:presLayoutVars>
      </dgm:prSet>
      <dgm:spPr/>
    </dgm:pt>
  </dgm:ptLst>
  <dgm:cxnLst>
    <dgm:cxn modelId="{78590A1E-590D-4170-A972-91F73FCACA6C}" srcId="{C9D6EF4B-3587-4E7E-8BD1-86A41A50201C}" destId="{7C91B758-41BE-47BC-A65D-214375061684}" srcOrd="0" destOrd="0" parTransId="{A3809F79-8EE8-4138-9202-C3836FE65880}" sibTransId="{03B9CB6D-8128-4DD8-AF3A-311D688F6066}"/>
    <dgm:cxn modelId="{508FC945-E863-4D52-A0D7-23694AD412FC}" type="presOf" srcId="{7C91B758-41BE-47BC-A65D-214375061684}" destId="{F8846DA2-7231-4991-B75C-3CD03A8A6732}" srcOrd="0" destOrd="0" presId="urn:microsoft.com/office/officeart/2005/8/layout/lProcess3"/>
    <dgm:cxn modelId="{8817E16A-4760-4AC1-A8BF-40149A40FF0E}" type="presOf" srcId="{5D746938-C566-4612-880B-40D94047D3F4}" destId="{F759F65C-D9BF-4048-B175-1A42CB77BCF1}" srcOrd="0" destOrd="0" presId="urn:microsoft.com/office/officeart/2005/8/layout/lProcess3"/>
    <dgm:cxn modelId="{C714BF6B-3A0F-4EFF-9E05-AFD0B6E665B1}" type="presOf" srcId="{79083D48-FC95-4A55-B81D-851118F89852}" destId="{9E4BCE2B-545C-4E7F-BF1A-2A01330065F0}" srcOrd="0" destOrd="0" presId="urn:microsoft.com/office/officeart/2005/8/layout/lProcess3"/>
    <dgm:cxn modelId="{F47ECC7D-A554-44D9-995E-6CD8B627803C}" type="presOf" srcId="{C9D6EF4B-3587-4E7E-8BD1-86A41A50201C}" destId="{720B9637-1367-40CF-A385-F67B7E54A370}" srcOrd="0" destOrd="0" presId="urn:microsoft.com/office/officeart/2005/8/layout/lProcess3"/>
    <dgm:cxn modelId="{E8A864F4-DD2C-47C4-AF99-BE51148DF144}" srcId="{7C91B758-41BE-47BC-A65D-214375061684}" destId="{5D746938-C566-4612-880B-40D94047D3F4}" srcOrd="1" destOrd="0" parTransId="{C711B4CF-1521-4121-9228-01E5C43F3011}" sibTransId="{F0E4B5EE-A5BF-4C74-9271-9779F766BA63}"/>
    <dgm:cxn modelId="{7DE150F4-BB82-489E-BC5D-B1B16AEA1203}" srcId="{7C91B758-41BE-47BC-A65D-214375061684}" destId="{79083D48-FC95-4A55-B81D-851118F89852}" srcOrd="0" destOrd="0" parTransId="{0C392174-0606-4512-8AE4-B8C80C32B19C}" sibTransId="{6F09847A-7D4C-4F6B-A37C-33B3D1BF68A5}"/>
    <dgm:cxn modelId="{C1609C7F-5E77-4292-B9FB-A68B0E56D1AD}" type="presParOf" srcId="{720B9637-1367-40CF-A385-F67B7E54A370}" destId="{0D09F597-D8FB-4049-9969-86234668CB66}" srcOrd="0" destOrd="0" presId="urn:microsoft.com/office/officeart/2005/8/layout/lProcess3"/>
    <dgm:cxn modelId="{C17D662C-B997-4FF3-B6D3-A51DED17DD67}" type="presParOf" srcId="{0D09F597-D8FB-4049-9969-86234668CB66}" destId="{F8846DA2-7231-4991-B75C-3CD03A8A6732}" srcOrd="0" destOrd="0" presId="urn:microsoft.com/office/officeart/2005/8/layout/lProcess3"/>
    <dgm:cxn modelId="{E2FB86AA-DA52-4951-8E4D-3248993DD68F}" type="presParOf" srcId="{0D09F597-D8FB-4049-9969-86234668CB66}" destId="{7D1322F3-B86D-40A5-B159-29104CCD8DF8}" srcOrd="1" destOrd="0" presId="urn:microsoft.com/office/officeart/2005/8/layout/lProcess3"/>
    <dgm:cxn modelId="{853CF8A1-7214-48DB-BC50-EF882F1743BD}" type="presParOf" srcId="{0D09F597-D8FB-4049-9969-86234668CB66}" destId="{9E4BCE2B-545C-4E7F-BF1A-2A01330065F0}" srcOrd="2" destOrd="0" presId="urn:microsoft.com/office/officeart/2005/8/layout/lProcess3"/>
    <dgm:cxn modelId="{F3A94E18-F663-4ABB-83BF-FE008DF89047}" type="presParOf" srcId="{0D09F597-D8FB-4049-9969-86234668CB66}" destId="{48ADD98F-E38A-42F3-8834-29F7283E3BC3}" srcOrd="3" destOrd="0" presId="urn:microsoft.com/office/officeart/2005/8/layout/lProcess3"/>
    <dgm:cxn modelId="{0E5FA8BD-E537-4BBF-AABB-D8590320A833}" type="presParOf" srcId="{0D09F597-D8FB-4049-9969-86234668CB66}" destId="{F759F65C-D9BF-4048-B175-1A42CB77BCF1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CC7E738-0F20-4433-B2AD-C32D4385601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6715C9A-0CDD-4A61-B9B3-991F9C01E8BE}">
      <dgm:prSet/>
      <dgm:spPr/>
      <dgm:t>
        <a:bodyPr/>
        <a:lstStyle/>
        <a:p>
          <a:r>
            <a:rPr lang="en-US"/>
            <a:t>ধাতু, অধাতু এবং উপধাতু</a:t>
          </a:r>
        </a:p>
      </dgm:t>
    </dgm:pt>
    <dgm:pt modelId="{E3FB3DAA-76BB-4D68-8E64-5206580F7CF2}" type="parTrans" cxnId="{18601E99-68E7-42D6-898C-BF0153A1802B}">
      <dgm:prSet/>
      <dgm:spPr/>
      <dgm:t>
        <a:bodyPr/>
        <a:lstStyle/>
        <a:p>
          <a:endParaRPr lang="en-US"/>
        </a:p>
      </dgm:t>
    </dgm:pt>
    <dgm:pt modelId="{7C745D3A-F293-4F7B-99E3-1BB545327AB3}" type="sibTrans" cxnId="{18601E99-68E7-42D6-898C-BF0153A1802B}">
      <dgm:prSet/>
      <dgm:spPr/>
      <dgm:t>
        <a:bodyPr/>
        <a:lstStyle/>
        <a:p>
          <a:endParaRPr lang="en-US"/>
        </a:p>
      </dgm:t>
    </dgm:pt>
    <dgm:pt modelId="{C3D62CDD-7B3F-47DC-A269-4010A5E8C63E}" type="pres">
      <dgm:prSet presAssocID="{5CC7E738-0F20-4433-B2AD-C32D438560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C048E23-DF15-41F7-8F17-5665CAE84AD6}" type="pres">
      <dgm:prSet presAssocID="{56715C9A-0CDD-4A61-B9B3-991F9C01E8BE}" presName="hierRoot1" presStyleCnt="0">
        <dgm:presLayoutVars>
          <dgm:hierBranch val="init"/>
        </dgm:presLayoutVars>
      </dgm:prSet>
      <dgm:spPr/>
    </dgm:pt>
    <dgm:pt modelId="{D5ADF498-6DD8-4FD0-A4B9-9C34EFD3AF83}" type="pres">
      <dgm:prSet presAssocID="{56715C9A-0CDD-4A61-B9B3-991F9C01E8BE}" presName="rootComposite1" presStyleCnt="0"/>
      <dgm:spPr/>
    </dgm:pt>
    <dgm:pt modelId="{E7282CDE-6AF6-4E2D-BDC4-A9EBC444F46C}" type="pres">
      <dgm:prSet presAssocID="{56715C9A-0CDD-4A61-B9B3-991F9C01E8BE}" presName="rootText1" presStyleLbl="node0" presStyleIdx="0" presStyleCnt="1">
        <dgm:presLayoutVars>
          <dgm:chPref val="3"/>
        </dgm:presLayoutVars>
      </dgm:prSet>
      <dgm:spPr/>
    </dgm:pt>
    <dgm:pt modelId="{349C59C3-7D1B-4EB4-ADDF-CB454918AA7C}" type="pres">
      <dgm:prSet presAssocID="{56715C9A-0CDD-4A61-B9B3-991F9C01E8BE}" presName="rootConnector1" presStyleLbl="node1" presStyleIdx="0" presStyleCnt="0"/>
      <dgm:spPr/>
    </dgm:pt>
    <dgm:pt modelId="{F224CB4B-3A28-438C-BF83-AF1732D014A6}" type="pres">
      <dgm:prSet presAssocID="{56715C9A-0CDD-4A61-B9B3-991F9C01E8BE}" presName="hierChild2" presStyleCnt="0"/>
      <dgm:spPr/>
    </dgm:pt>
    <dgm:pt modelId="{AD7BCC39-E1A4-4961-A4AE-4AA2983B7FFD}" type="pres">
      <dgm:prSet presAssocID="{56715C9A-0CDD-4A61-B9B3-991F9C01E8BE}" presName="hierChild3" presStyleCnt="0"/>
      <dgm:spPr/>
    </dgm:pt>
  </dgm:ptLst>
  <dgm:cxnLst>
    <dgm:cxn modelId="{9A2D7032-E724-480F-AFBE-A933E9D628D2}" type="presOf" srcId="{56715C9A-0CDD-4A61-B9B3-991F9C01E8BE}" destId="{349C59C3-7D1B-4EB4-ADDF-CB454918AA7C}" srcOrd="1" destOrd="0" presId="urn:microsoft.com/office/officeart/2005/8/layout/orgChart1"/>
    <dgm:cxn modelId="{D8581079-18F0-4294-A78E-97AE4C3BCE1C}" type="presOf" srcId="{5CC7E738-0F20-4433-B2AD-C32D43856018}" destId="{C3D62CDD-7B3F-47DC-A269-4010A5E8C63E}" srcOrd="0" destOrd="0" presId="urn:microsoft.com/office/officeart/2005/8/layout/orgChart1"/>
    <dgm:cxn modelId="{18601E99-68E7-42D6-898C-BF0153A1802B}" srcId="{5CC7E738-0F20-4433-B2AD-C32D43856018}" destId="{56715C9A-0CDD-4A61-B9B3-991F9C01E8BE}" srcOrd="0" destOrd="0" parTransId="{E3FB3DAA-76BB-4D68-8E64-5206580F7CF2}" sibTransId="{7C745D3A-F293-4F7B-99E3-1BB545327AB3}"/>
    <dgm:cxn modelId="{1BFB04D2-3891-46D2-A080-C1BCD727E7CB}" type="presOf" srcId="{56715C9A-0CDD-4A61-B9B3-991F9C01E8BE}" destId="{E7282CDE-6AF6-4E2D-BDC4-A9EBC444F46C}" srcOrd="0" destOrd="0" presId="urn:microsoft.com/office/officeart/2005/8/layout/orgChart1"/>
    <dgm:cxn modelId="{6EEB03C4-8A3D-4C37-9325-AF4DE2E36E4F}" type="presParOf" srcId="{C3D62CDD-7B3F-47DC-A269-4010A5E8C63E}" destId="{5C048E23-DF15-41F7-8F17-5665CAE84AD6}" srcOrd="0" destOrd="0" presId="urn:microsoft.com/office/officeart/2005/8/layout/orgChart1"/>
    <dgm:cxn modelId="{2AEA3AA9-C754-4BB1-A55B-3553AE3B1674}" type="presParOf" srcId="{5C048E23-DF15-41F7-8F17-5665CAE84AD6}" destId="{D5ADF498-6DD8-4FD0-A4B9-9C34EFD3AF83}" srcOrd="0" destOrd="0" presId="urn:microsoft.com/office/officeart/2005/8/layout/orgChart1"/>
    <dgm:cxn modelId="{07ADE640-63A0-4C59-9F3B-FA494B4EBACA}" type="presParOf" srcId="{D5ADF498-6DD8-4FD0-A4B9-9C34EFD3AF83}" destId="{E7282CDE-6AF6-4E2D-BDC4-A9EBC444F46C}" srcOrd="0" destOrd="0" presId="urn:microsoft.com/office/officeart/2005/8/layout/orgChart1"/>
    <dgm:cxn modelId="{51C5AE6F-EC8F-4272-BB38-4A5407BEA21C}" type="presParOf" srcId="{D5ADF498-6DD8-4FD0-A4B9-9C34EFD3AF83}" destId="{349C59C3-7D1B-4EB4-ADDF-CB454918AA7C}" srcOrd="1" destOrd="0" presId="urn:microsoft.com/office/officeart/2005/8/layout/orgChart1"/>
    <dgm:cxn modelId="{FB3F5F84-807B-446B-9ECC-EE55B518182F}" type="presParOf" srcId="{5C048E23-DF15-41F7-8F17-5665CAE84AD6}" destId="{F224CB4B-3A28-438C-BF83-AF1732D014A6}" srcOrd="1" destOrd="0" presId="urn:microsoft.com/office/officeart/2005/8/layout/orgChart1"/>
    <dgm:cxn modelId="{EC546B74-92A7-44EF-B9AF-F71366BE5F95}" type="presParOf" srcId="{5C048E23-DF15-41F7-8F17-5665CAE84AD6}" destId="{AD7BCC39-E1A4-4961-A4AE-4AA2983B7F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D077F73-93AF-4D46-B49F-5FD41E7C7F4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48BFA7B-EB39-4A74-A878-28591094A96B}">
      <dgm:prSet/>
      <dgm:spPr/>
      <dgm:t>
        <a:bodyPr/>
        <a:lstStyle/>
        <a:p>
          <a:r>
            <a:rPr lang="en-US"/>
            <a:t>ধাতু (Metals) : ৯০+টি</a:t>
          </a:r>
        </a:p>
      </dgm:t>
    </dgm:pt>
    <dgm:pt modelId="{90884F23-D750-4DD7-AEE3-A7F4B3CDFD77}" type="parTrans" cxnId="{39AFA5D5-2416-4C55-AA10-3E908F4765E6}">
      <dgm:prSet/>
      <dgm:spPr/>
      <dgm:t>
        <a:bodyPr/>
        <a:lstStyle/>
        <a:p>
          <a:endParaRPr lang="en-US"/>
        </a:p>
      </dgm:t>
    </dgm:pt>
    <dgm:pt modelId="{38B18306-EC0D-4786-AD96-DE62A184EE64}" type="sibTrans" cxnId="{39AFA5D5-2416-4C55-AA10-3E908F4765E6}">
      <dgm:prSet/>
      <dgm:spPr/>
      <dgm:t>
        <a:bodyPr/>
        <a:lstStyle/>
        <a:p>
          <a:endParaRPr lang="en-US"/>
        </a:p>
      </dgm:t>
    </dgm:pt>
    <dgm:pt modelId="{7CE94776-5FEE-4008-A95C-C9FF1006FF8E}">
      <dgm:prSet/>
      <dgm:spPr/>
      <dgm:t>
        <a:bodyPr/>
        <a:lstStyle/>
        <a:p>
          <a:r>
            <a:rPr lang="en-US"/>
            <a:t>অধাতু (Non-metals) : ১৭+টি</a:t>
          </a:r>
        </a:p>
      </dgm:t>
    </dgm:pt>
    <dgm:pt modelId="{37BB31F4-EB5F-4D4D-AD4C-C268BE18B01C}" type="parTrans" cxnId="{175C9F60-2AE7-473C-A526-F72EBA21FD24}">
      <dgm:prSet/>
      <dgm:spPr/>
      <dgm:t>
        <a:bodyPr/>
        <a:lstStyle/>
        <a:p>
          <a:endParaRPr lang="en-US"/>
        </a:p>
      </dgm:t>
    </dgm:pt>
    <dgm:pt modelId="{014539FF-5126-43A7-B092-74F3FD70F0D2}" type="sibTrans" cxnId="{175C9F60-2AE7-473C-A526-F72EBA21FD24}">
      <dgm:prSet/>
      <dgm:spPr/>
      <dgm:t>
        <a:bodyPr/>
        <a:lstStyle/>
        <a:p>
          <a:endParaRPr lang="en-US"/>
        </a:p>
      </dgm:t>
    </dgm:pt>
    <dgm:pt modelId="{A90F5A02-1B4C-407B-9454-B14155A83699}">
      <dgm:prSet/>
      <dgm:spPr/>
      <dgm:t>
        <a:bodyPr/>
        <a:lstStyle/>
        <a:p>
          <a:r>
            <a:rPr lang="en-US"/>
            <a:t>উপধাতু বা ধাতুকল্প (Metalloids) : ৭টি</a:t>
          </a:r>
        </a:p>
      </dgm:t>
    </dgm:pt>
    <dgm:pt modelId="{ED93DF49-DA6C-4648-87E7-52766A60382B}" type="parTrans" cxnId="{53113802-AA6F-4FAA-8599-88A0F1D9E465}">
      <dgm:prSet/>
      <dgm:spPr/>
      <dgm:t>
        <a:bodyPr/>
        <a:lstStyle/>
        <a:p>
          <a:endParaRPr lang="en-US"/>
        </a:p>
      </dgm:t>
    </dgm:pt>
    <dgm:pt modelId="{95969650-E671-4EC6-9113-6907ACFFE536}" type="sibTrans" cxnId="{53113802-AA6F-4FAA-8599-88A0F1D9E465}">
      <dgm:prSet/>
      <dgm:spPr/>
      <dgm:t>
        <a:bodyPr/>
        <a:lstStyle/>
        <a:p>
          <a:endParaRPr lang="en-US"/>
        </a:p>
      </dgm:t>
    </dgm:pt>
    <dgm:pt modelId="{14144FC2-9752-47A9-AA6B-B8C8736ADBE5}" type="pres">
      <dgm:prSet presAssocID="{0D077F73-93AF-4D46-B49F-5FD41E7C7F43}" presName="Name0" presStyleCnt="0">
        <dgm:presLayoutVars>
          <dgm:dir/>
          <dgm:animLvl val="lvl"/>
          <dgm:resizeHandles val="exact"/>
        </dgm:presLayoutVars>
      </dgm:prSet>
      <dgm:spPr/>
    </dgm:pt>
    <dgm:pt modelId="{415E9C77-1A80-4150-91A7-E0209075AB32}" type="pres">
      <dgm:prSet presAssocID="{348BFA7B-EB39-4A74-A878-28591094A96B}" presName="composite" presStyleCnt="0"/>
      <dgm:spPr/>
    </dgm:pt>
    <dgm:pt modelId="{7811064E-A45F-41A4-A19A-4C803BECF30F}" type="pres">
      <dgm:prSet presAssocID="{348BFA7B-EB39-4A74-A878-28591094A96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14D038D-45D2-4F25-95F8-D66F06DF4501}" type="pres">
      <dgm:prSet presAssocID="{348BFA7B-EB39-4A74-A878-28591094A96B}" presName="desTx" presStyleLbl="alignAccFollowNode1" presStyleIdx="0" presStyleCnt="3">
        <dgm:presLayoutVars>
          <dgm:bulletEnabled val="1"/>
        </dgm:presLayoutVars>
      </dgm:prSet>
      <dgm:spPr/>
    </dgm:pt>
    <dgm:pt modelId="{00E5793C-E0BF-4109-8BCD-59802085C13E}" type="pres">
      <dgm:prSet presAssocID="{38B18306-EC0D-4786-AD96-DE62A184EE64}" presName="space" presStyleCnt="0"/>
      <dgm:spPr/>
    </dgm:pt>
    <dgm:pt modelId="{1D7D9ADA-5FAA-48E9-A41D-0C1057DE6120}" type="pres">
      <dgm:prSet presAssocID="{7CE94776-5FEE-4008-A95C-C9FF1006FF8E}" presName="composite" presStyleCnt="0"/>
      <dgm:spPr/>
    </dgm:pt>
    <dgm:pt modelId="{310C7885-CE47-4E9F-8848-202C8941998C}" type="pres">
      <dgm:prSet presAssocID="{7CE94776-5FEE-4008-A95C-C9FF1006FF8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9203D07-27E9-4D7D-A15D-28FE93F141F4}" type="pres">
      <dgm:prSet presAssocID="{7CE94776-5FEE-4008-A95C-C9FF1006FF8E}" presName="desTx" presStyleLbl="alignAccFollowNode1" presStyleIdx="1" presStyleCnt="3">
        <dgm:presLayoutVars>
          <dgm:bulletEnabled val="1"/>
        </dgm:presLayoutVars>
      </dgm:prSet>
      <dgm:spPr/>
    </dgm:pt>
    <dgm:pt modelId="{0F6FF966-E48A-495A-9D62-54D9AAEC7260}" type="pres">
      <dgm:prSet presAssocID="{014539FF-5126-43A7-B092-74F3FD70F0D2}" presName="space" presStyleCnt="0"/>
      <dgm:spPr/>
    </dgm:pt>
    <dgm:pt modelId="{5D5640C6-D9F7-4C0A-BD48-1307B3E80C95}" type="pres">
      <dgm:prSet presAssocID="{A90F5A02-1B4C-407B-9454-B14155A83699}" presName="composite" presStyleCnt="0"/>
      <dgm:spPr/>
    </dgm:pt>
    <dgm:pt modelId="{5DA1A0BF-090B-4271-B9F1-4AEF278BE80E}" type="pres">
      <dgm:prSet presAssocID="{A90F5A02-1B4C-407B-9454-B14155A8369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F1AC3B4-B9BA-43AC-88B7-25CE09BCE1AE}" type="pres">
      <dgm:prSet presAssocID="{A90F5A02-1B4C-407B-9454-B14155A8369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3113802-AA6F-4FAA-8599-88A0F1D9E465}" srcId="{0D077F73-93AF-4D46-B49F-5FD41E7C7F43}" destId="{A90F5A02-1B4C-407B-9454-B14155A83699}" srcOrd="2" destOrd="0" parTransId="{ED93DF49-DA6C-4648-87E7-52766A60382B}" sibTransId="{95969650-E671-4EC6-9113-6907ACFFE536}"/>
    <dgm:cxn modelId="{A55C950D-6C57-4BCF-85F0-2EB24ABD9C35}" type="presOf" srcId="{7CE94776-5FEE-4008-A95C-C9FF1006FF8E}" destId="{310C7885-CE47-4E9F-8848-202C8941998C}" srcOrd="0" destOrd="0" presId="urn:microsoft.com/office/officeart/2005/8/layout/hList1"/>
    <dgm:cxn modelId="{175C9F60-2AE7-473C-A526-F72EBA21FD24}" srcId="{0D077F73-93AF-4D46-B49F-5FD41E7C7F43}" destId="{7CE94776-5FEE-4008-A95C-C9FF1006FF8E}" srcOrd="1" destOrd="0" parTransId="{37BB31F4-EB5F-4D4D-AD4C-C268BE18B01C}" sibTransId="{014539FF-5126-43A7-B092-74F3FD70F0D2}"/>
    <dgm:cxn modelId="{89E80870-7044-450A-8BB8-1E428F2D8CB9}" type="presOf" srcId="{0D077F73-93AF-4D46-B49F-5FD41E7C7F43}" destId="{14144FC2-9752-47A9-AA6B-B8C8736ADBE5}" srcOrd="0" destOrd="0" presId="urn:microsoft.com/office/officeart/2005/8/layout/hList1"/>
    <dgm:cxn modelId="{C65B9D89-5FA6-46F4-8D8A-20A2B59FC208}" type="presOf" srcId="{348BFA7B-EB39-4A74-A878-28591094A96B}" destId="{7811064E-A45F-41A4-A19A-4C803BECF30F}" srcOrd="0" destOrd="0" presId="urn:microsoft.com/office/officeart/2005/8/layout/hList1"/>
    <dgm:cxn modelId="{E35E56D0-925B-4DDE-A56D-AAAF375E06A0}" type="presOf" srcId="{A90F5A02-1B4C-407B-9454-B14155A83699}" destId="{5DA1A0BF-090B-4271-B9F1-4AEF278BE80E}" srcOrd="0" destOrd="0" presId="urn:microsoft.com/office/officeart/2005/8/layout/hList1"/>
    <dgm:cxn modelId="{39AFA5D5-2416-4C55-AA10-3E908F4765E6}" srcId="{0D077F73-93AF-4D46-B49F-5FD41E7C7F43}" destId="{348BFA7B-EB39-4A74-A878-28591094A96B}" srcOrd="0" destOrd="0" parTransId="{90884F23-D750-4DD7-AEE3-A7F4B3CDFD77}" sibTransId="{38B18306-EC0D-4786-AD96-DE62A184EE64}"/>
    <dgm:cxn modelId="{C756705A-50A3-41B6-9317-DF14CBA707DA}" type="presParOf" srcId="{14144FC2-9752-47A9-AA6B-B8C8736ADBE5}" destId="{415E9C77-1A80-4150-91A7-E0209075AB32}" srcOrd="0" destOrd="0" presId="urn:microsoft.com/office/officeart/2005/8/layout/hList1"/>
    <dgm:cxn modelId="{5D7CB596-D6E6-4C96-942B-B02E78040459}" type="presParOf" srcId="{415E9C77-1A80-4150-91A7-E0209075AB32}" destId="{7811064E-A45F-41A4-A19A-4C803BECF30F}" srcOrd="0" destOrd="0" presId="urn:microsoft.com/office/officeart/2005/8/layout/hList1"/>
    <dgm:cxn modelId="{EC6F08B4-040B-4EBC-A8D0-2EDD587E9482}" type="presParOf" srcId="{415E9C77-1A80-4150-91A7-E0209075AB32}" destId="{E14D038D-45D2-4F25-95F8-D66F06DF4501}" srcOrd="1" destOrd="0" presId="urn:microsoft.com/office/officeart/2005/8/layout/hList1"/>
    <dgm:cxn modelId="{D0E9FC6A-4AEE-4D66-8B67-0BD7331E37C2}" type="presParOf" srcId="{14144FC2-9752-47A9-AA6B-B8C8736ADBE5}" destId="{00E5793C-E0BF-4109-8BCD-59802085C13E}" srcOrd="1" destOrd="0" presId="urn:microsoft.com/office/officeart/2005/8/layout/hList1"/>
    <dgm:cxn modelId="{299B50BB-532E-4698-B323-A33FF864D821}" type="presParOf" srcId="{14144FC2-9752-47A9-AA6B-B8C8736ADBE5}" destId="{1D7D9ADA-5FAA-48E9-A41D-0C1057DE6120}" srcOrd="2" destOrd="0" presId="urn:microsoft.com/office/officeart/2005/8/layout/hList1"/>
    <dgm:cxn modelId="{03C44624-D60F-4A9E-A3BC-9B8EC1BA759D}" type="presParOf" srcId="{1D7D9ADA-5FAA-48E9-A41D-0C1057DE6120}" destId="{310C7885-CE47-4E9F-8848-202C8941998C}" srcOrd="0" destOrd="0" presId="urn:microsoft.com/office/officeart/2005/8/layout/hList1"/>
    <dgm:cxn modelId="{71ECD533-7B26-4CC4-8FB6-97119A5B97FC}" type="presParOf" srcId="{1D7D9ADA-5FAA-48E9-A41D-0C1057DE6120}" destId="{19203D07-27E9-4D7D-A15D-28FE93F141F4}" srcOrd="1" destOrd="0" presId="urn:microsoft.com/office/officeart/2005/8/layout/hList1"/>
    <dgm:cxn modelId="{2134D34F-B998-4970-8EFC-2396DFD2D6FC}" type="presParOf" srcId="{14144FC2-9752-47A9-AA6B-B8C8736ADBE5}" destId="{0F6FF966-E48A-495A-9D62-54D9AAEC7260}" srcOrd="3" destOrd="0" presId="urn:microsoft.com/office/officeart/2005/8/layout/hList1"/>
    <dgm:cxn modelId="{34FB12B2-B64A-4399-B9EB-49CD921E6113}" type="presParOf" srcId="{14144FC2-9752-47A9-AA6B-B8C8736ADBE5}" destId="{5D5640C6-D9F7-4C0A-BD48-1307B3E80C95}" srcOrd="4" destOrd="0" presId="urn:microsoft.com/office/officeart/2005/8/layout/hList1"/>
    <dgm:cxn modelId="{3EAD36C4-EDE6-41D4-9384-7CDAEBB986B7}" type="presParOf" srcId="{5D5640C6-D9F7-4C0A-BD48-1307B3E80C95}" destId="{5DA1A0BF-090B-4271-B9F1-4AEF278BE80E}" srcOrd="0" destOrd="0" presId="urn:microsoft.com/office/officeart/2005/8/layout/hList1"/>
    <dgm:cxn modelId="{0ED4B446-9470-4211-A8AB-DDDBB0959433}" type="presParOf" srcId="{5D5640C6-D9F7-4C0A-BD48-1307B3E80C95}" destId="{7F1AC3B4-B9BA-43AC-88B7-25CE09BCE1A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77B07EA-E785-4539-8D5A-85DA6FA742D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A4CD67-4050-457C-9AD7-FE85B4A1F4F9}">
      <dgm:prSet/>
      <dgm:spPr/>
      <dgm:t>
        <a:bodyPr/>
        <a:lstStyle/>
        <a:p>
          <a:r>
            <a:rPr lang="en-US"/>
            <a:t>পর্যায় সারণির অবস্থান</a:t>
          </a:r>
        </a:p>
      </dgm:t>
    </dgm:pt>
    <dgm:pt modelId="{AF34F942-C84D-455C-9E85-ABA5BDA497F0}" type="parTrans" cxnId="{BDD92C67-768E-4EC3-8A9E-FAE3ACABC2DB}">
      <dgm:prSet/>
      <dgm:spPr/>
      <dgm:t>
        <a:bodyPr/>
        <a:lstStyle/>
        <a:p>
          <a:endParaRPr lang="en-US"/>
        </a:p>
      </dgm:t>
    </dgm:pt>
    <dgm:pt modelId="{9EEF2400-A89F-4ACF-B2D8-7E5C53EC6FD7}" type="sibTrans" cxnId="{BDD92C67-768E-4EC3-8A9E-FAE3ACABC2DB}">
      <dgm:prSet/>
      <dgm:spPr/>
      <dgm:t>
        <a:bodyPr/>
        <a:lstStyle/>
        <a:p>
          <a:endParaRPr lang="en-US"/>
        </a:p>
      </dgm:t>
    </dgm:pt>
    <dgm:pt modelId="{113EF831-DFDC-4947-880C-BFF7477CD168}" type="pres">
      <dgm:prSet presAssocID="{277B07EA-E785-4539-8D5A-85DA6FA742D6}" presName="CompostProcess" presStyleCnt="0">
        <dgm:presLayoutVars>
          <dgm:dir/>
          <dgm:resizeHandles val="exact"/>
        </dgm:presLayoutVars>
      </dgm:prSet>
      <dgm:spPr/>
    </dgm:pt>
    <dgm:pt modelId="{78D8A376-F6C5-44B1-8C6C-F9CC20B53876}" type="pres">
      <dgm:prSet presAssocID="{277B07EA-E785-4539-8D5A-85DA6FA742D6}" presName="arrow" presStyleLbl="bgShp" presStyleIdx="0" presStyleCnt="1"/>
      <dgm:spPr/>
    </dgm:pt>
    <dgm:pt modelId="{A840DEEB-3C2E-408B-9140-24734FDBEBA0}" type="pres">
      <dgm:prSet presAssocID="{277B07EA-E785-4539-8D5A-85DA6FA742D6}" presName="linearProcess" presStyleCnt="0"/>
      <dgm:spPr/>
    </dgm:pt>
    <dgm:pt modelId="{DB36F936-2950-48B1-9E07-9E922DE93782}" type="pres">
      <dgm:prSet presAssocID="{44A4CD67-4050-457C-9AD7-FE85B4A1F4F9}" presName="textNode" presStyleLbl="node1" presStyleIdx="0" presStyleCnt="1" custScaleX="152877" custScaleY="195622">
        <dgm:presLayoutVars>
          <dgm:bulletEnabled val="1"/>
        </dgm:presLayoutVars>
      </dgm:prSet>
      <dgm:spPr/>
    </dgm:pt>
  </dgm:ptLst>
  <dgm:cxnLst>
    <dgm:cxn modelId="{BDD92C67-768E-4EC3-8A9E-FAE3ACABC2DB}" srcId="{277B07EA-E785-4539-8D5A-85DA6FA742D6}" destId="{44A4CD67-4050-457C-9AD7-FE85B4A1F4F9}" srcOrd="0" destOrd="0" parTransId="{AF34F942-C84D-455C-9E85-ABA5BDA497F0}" sibTransId="{9EEF2400-A89F-4ACF-B2D8-7E5C53EC6FD7}"/>
    <dgm:cxn modelId="{4E14A990-67F4-4A89-9370-ABBCD0EF6C16}" type="presOf" srcId="{44A4CD67-4050-457C-9AD7-FE85B4A1F4F9}" destId="{DB36F936-2950-48B1-9E07-9E922DE93782}" srcOrd="0" destOrd="0" presId="urn:microsoft.com/office/officeart/2005/8/layout/hProcess9"/>
    <dgm:cxn modelId="{E1F783B9-F457-4733-8F3C-601AC1E022E7}" type="presOf" srcId="{277B07EA-E785-4539-8D5A-85DA6FA742D6}" destId="{113EF831-DFDC-4947-880C-BFF7477CD168}" srcOrd="0" destOrd="0" presId="urn:microsoft.com/office/officeart/2005/8/layout/hProcess9"/>
    <dgm:cxn modelId="{1809E8D1-9527-4651-A605-C3C21C819837}" type="presParOf" srcId="{113EF831-DFDC-4947-880C-BFF7477CD168}" destId="{78D8A376-F6C5-44B1-8C6C-F9CC20B53876}" srcOrd="0" destOrd="0" presId="urn:microsoft.com/office/officeart/2005/8/layout/hProcess9"/>
    <dgm:cxn modelId="{B7A04BF2-33FF-467F-8C7E-7C23801C5897}" type="presParOf" srcId="{113EF831-DFDC-4947-880C-BFF7477CD168}" destId="{A840DEEB-3C2E-408B-9140-24734FDBEBA0}" srcOrd="1" destOrd="0" presId="urn:microsoft.com/office/officeart/2005/8/layout/hProcess9"/>
    <dgm:cxn modelId="{4D03DB0C-00E2-47CB-A78A-DF98E888C9E7}" type="presParOf" srcId="{A840DEEB-3C2E-408B-9140-24734FDBEBA0}" destId="{DB36F936-2950-48B1-9E07-9E922DE93782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DED1D47-BF36-4456-970D-E5DA4F70ADFF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4E6096D-9917-4015-A484-1DD9CF4C20D7}">
      <dgm:prSet/>
      <dgm:spPr/>
      <dgm:t>
        <a:bodyPr/>
        <a:lstStyle/>
        <a:p>
          <a:r>
            <a:rPr lang="en-US" b="1"/>
            <a:t>গ্রুপ ১ (ক্ষার ধাতু):</a:t>
          </a:r>
          <a:r>
            <a:rPr lang="en-US"/>
            <a:t> হাইড্রোজেন ছাড়া বাকি ৬টি মৌল ,যেমন: সোডিয়াম ,এরা পানির সাথে বিক্রিয়া করে তীব্র ক্ষার তৈরি করে।</a:t>
          </a:r>
        </a:p>
      </dgm:t>
    </dgm:pt>
    <dgm:pt modelId="{7F9F589B-92E8-4C1C-8DC3-FFE5FBFF0070}" type="parTrans" cxnId="{047569C1-80E3-44FC-9C6B-6E71C435638E}">
      <dgm:prSet/>
      <dgm:spPr/>
      <dgm:t>
        <a:bodyPr/>
        <a:lstStyle/>
        <a:p>
          <a:endParaRPr lang="en-US"/>
        </a:p>
      </dgm:t>
    </dgm:pt>
    <dgm:pt modelId="{2F817CAC-9A37-4C01-94E8-1C64E2D36000}" type="sibTrans" cxnId="{047569C1-80E3-44FC-9C6B-6E71C435638E}">
      <dgm:prSet/>
      <dgm:spPr/>
      <dgm:t>
        <a:bodyPr/>
        <a:lstStyle/>
        <a:p>
          <a:endParaRPr lang="en-US"/>
        </a:p>
      </dgm:t>
    </dgm:pt>
    <dgm:pt modelId="{EA5CF16E-88F8-4601-AC41-59D24F8F0900}">
      <dgm:prSet/>
      <dgm:spPr/>
      <dgm:t>
        <a:bodyPr/>
        <a:lstStyle/>
        <a:p>
          <a:r>
            <a:rPr lang="en-US" b="1"/>
            <a:t>গ্রুপ ২ (মৃৎক্ষার ধাতু):</a:t>
          </a:r>
          <a:r>
            <a:rPr lang="en-US"/>
            <a:t> বেরিলিয়াম, ম্যাগনেসিয়ামসহ ৬টি মৌল। এদের মাটিতে বিভিন্ন যৌগ হিসেবে পাওয়া যায় এবং এরা ক্ষার তৈরি করে।</a:t>
          </a:r>
        </a:p>
      </dgm:t>
    </dgm:pt>
    <dgm:pt modelId="{C5ED3C76-42DA-4523-A14E-4ACE2193190E}" type="parTrans" cxnId="{4DEF2E00-6F8D-4245-B8EF-0C6B3D441C07}">
      <dgm:prSet/>
      <dgm:spPr/>
      <dgm:t>
        <a:bodyPr/>
        <a:lstStyle/>
        <a:p>
          <a:endParaRPr lang="en-US"/>
        </a:p>
      </dgm:t>
    </dgm:pt>
    <dgm:pt modelId="{2537CA4D-83DC-4196-AC5D-E9BCEB5F66AB}" type="sibTrans" cxnId="{4DEF2E00-6F8D-4245-B8EF-0C6B3D441C07}">
      <dgm:prSet/>
      <dgm:spPr/>
      <dgm:t>
        <a:bodyPr/>
        <a:lstStyle/>
        <a:p>
          <a:endParaRPr lang="en-US"/>
        </a:p>
      </dgm:t>
    </dgm:pt>
    <dgm:pt modelId="{E9A1430F-CCB5-4566-B472-D1A429397771}">
      <dgm:prSet/>
      <dgm:spPr/>
      <dgm:t>
        <a:bodyPr/>
        <a:lstStyle/>
        <a:p>
          <a:r>
            <a:rPr lang="en-US" b="1"/>
            <a:t>গ্রুপ ৩ থেকে ১২ (অবস্থান্তর মৌল):</a:t>
          </a:r>
          <a:r>
            <a:rPr lang="en-US"/>
            <a:t> আয়রন, কপার, জিংক ইত্যাদি ধাতব মৌল। এরা সাধারণত রঙিন যৌগ গঠন করে।</a:t>
          </a:r>
        </a:p>
      </dgm:t>
    </dgm:pt>
    <dgm:pt modelId="{954B7259-188B-4F55-B2FA-7E89F9B1E244}" type="parTrans" cxnId="{6EAAB279-6D2C-4A98-A912-5BD1B9FB6465}">
      <dgm:prSet/>
      <dgm:spPr/>
      <dgm:t>
        <a:bodyPr/>
        <a:lstStyle/>
        <a:p>
          <a:endParaRPr lang="en-US"/>
        </a:p>
      </dgm:t>
    </dgm:pt>
    <dgm:pt modelId="{5D983056-87F8-4EF6-ACE8-3ECF17792758}" type="sibTrans" cxnId="{6EAAB279-6D2C-4A98-A912-5BD1B9FB6465}">
      <dgm:prSet/>
      <dgm:spPr/>
      <dgm:t>
        <a:bodyPr/>
        <a:lstStyle/>
        <a:p>
          <a:endParaRPr lang="en-US"/>
        </a:p>
      </dgm:t>
    </dgm:pt>
    <dgm:pt modelId="{6812F737-91EE-4943-955D-6D927656181A}">
      <dgm:prSet/>
      <dgm:spPr/>
      <dgm:t>
        <a:bodyPr/>
        <a:lstStyle/>
        <a:p>
          <a:r>
            <a:rPr lang="en-US" b="1"/>
            <a:t>গ্রুপ ১৭ (হ্যালোজেন):</a:t>
          </a:r>
          <a:r>
            <a:rPr lang="en-US"/>
            <a:t> ফ্লোরিন, ক্লোরিন, ব্রোমিন, আয়োডিন ইত্যাদি। 'হ্যালোজেন' শব্দের অর্থ সামুদ্রিক লবণ উৎপাদনকারী।</a:t>
          </a:r>
        </a:p>
      </dgm:t>
    </dgm:pt>
    <dgm:pt modelId="{59B66D0A-3E4A-47A8-9392-DE8ACB1224FB}" type="parTrans" cxnId="{71DD545E-6FD8-40B1-B7A9-7EBCDF4C3B60}">
      <dgm:prSet/>
      <dgm:spPr/>
      <dgm:t>
        <a:bodyPr/>
        <a:lstStyle/>
        <a:p>
          <a:endParaRPr lang="en-US"/>
        </a:p>
      </dgm:t>
    </dgm:pt>
    <dgm:pt modelId="{9DC4C422-DA37-4A24-B0E6-2C9CB9E94100}" type="sibTrans" cxnId="{71DD545E-6FD8-40B1-B7A9-7EBCDF4C3B60}">
      <dgm:prSet/>
      <dgm:spPr/>
      <dgm:t>
        <a:bodyPr/>
        <a:lstStyle/>
        <a:p>
          <a:endParaRPr lang="en-US"/>
        </a:p>
      </dgm:t>
    </dgm:pt>
    <dgm:pt modelId="{0200B948-EFAA-4F15-BDE3-63078E1ED46B}">
      <dgm:prSet/>
      <dgm:spPr/>
      <dgm:t>
        <a:bodyPr/>
        <a:lstStyle/>
        <a:p>
          <a:r>
            <a:rPr lang="en-US" b="1"/>
            <a:t>গ্রুপ ১৮ (নিষ্ক্রিয় গ্যাস):</a:t>
          </a:r>
          <a:r>
            <a:rPr lang="en-US"/>
            <a:t> হিলিয়াম, নেয়ন, আর্গন ইত্যাদি। এদের বাইরের স্তর ইলেকট্রন দ্বারা পূর্ণ থাকে, তাই এরা রাসায়নিকভাবে অত্যন্ত নিষ্ক্রিয়।</a:t>
          </a:r>
        </a:p>
      </dgm:t>
    </dgm:pt>
    <dgm:pt modelId="{C800BB19-2112-4DC8-A89C-132F84CD2E1B}" type="parTrans" cxnId="{AFB17EA0-DA00-4767-A96E-EAA5B32D6A0C}">
      <dgm:prSet/>
      <dgm:spPr/>
      <dgm:t>
        <a:bodyPr/>
        <a:lstStyle/>
        <a:p>
          <a:endParaRPr lang="en-US"/>
        </a:p>
      </dgm:t>
    </dgm:pt>
    <dgm:pt modelId="{E8B155F2-4A24-4A7B-A79F-1C5B49BA216C}" type="sibTrans" cxnId="{AFB17EA0-DA00-4767-A96E-EAA5B32D6A0C}">
      <dgm:prSet/>
      <dgm:spPr/>
      <dgm:t>
        <a:bodyPr/>
        <a:lstStyle/>
        <a:p>
          <a:endParaRPr lang="en-US"/>
        </a:p>
      </dgm:t>
    </dgm:pt>
    <dgm:pt modelId="{735F9ED0-522F-48AA-BE15-954A06BE45A0}" type="pres">
      <dgm:prSet presAssocID="{6DED1D47-BF36-4456-970D-E5DA4F70ADFF}" presName="Name0" presStyleCnt="0">
        <dgm:presLayoutVars>
          <dgm:dir/>
          <dgm:resizeHandles val="exact"/>
        </dgm:presLayoutVars>
      </dgm:prSet>
      <dgm:spPr/>
    </dgm:pt>
    <dgm:pt modelId="{D935ADB7-1041-41AA-BC5E-E9CCF4F5FB4D}" type="pres">
      <dgm:prSet presAssocID="{6DED1D47-BF36-4456-970D-E5DA4F70ADFF}" presName="fgShape" presStyleLbl="fgShp" presStyleIdx="0" presStyleCnt="1"/>
      <dgm:spPr/>
    </dgm:pt>
    <dgm:pt modelId="{6CA8975F-F7C3-4FDA-94F0-CE9EF71CE6B5}" type="pres">
      <dgm:prSet presAssocID="{6DED1D47-BF36-4456-970D-E5DA4F70ADFF}" presName="linComp" presStyleCnt="0"/>
      <dgm:spPr/>
    </dgm:pt>
    <dgm:pt modelId="{B6E03D55-0675-484C-9A1F-0C8796B504E6}" type="pres">
      <dgm:prSet presAssocID="{44E6096D-9917-4015-A484-1DD9CF4C20D7}" presName="compNode" presStyleCnt="0"/>
      <dgm:spPr/>
    </dgm:pt>
    <dgm:pt modelId="{8418D2A6-5E0A-4651-A827-BEFB86F576AD}" type="pres">
      <dgm:prSet presAssocID="{44E6096D-9917-4015-A484-1DD9CF4C20D7}" presName="bkgdShape" presStyleLbl="node1" presStyleIdx="0" presStyleCnt="5"/>
      <dgm:spPr/>
    </dgm:pt>
    <dgm:pt modelId="{CE90E71A-F905-4188-ABD3-F393F0B6C41B}" type="pres">
      <dgm:prSet presAssocID="{44E6096D-9917-4015-A484-1DD9CF4C20D7}" presName="nodeTx" presStyleLbl="node1" presStyleIdx="0" presStyleCnt="5">
        <dgm:presLayoutVars>
          <dgm:bulletEnabled val="1"/>
        </dgm:presLayoutVars>
      </dgm:prSet>
      <dgm:spPr/>
    </dgm:pt>
    <dgm:pt modelId="{E8DCD7FB-F4A9-44A4-8F58-D1757577952A}" type="pres">
      <dgm:prSet presAssocID="{44E6096D-9917-4015-A484-1DD9CF4C20D7}" presName="invisiNode" presStyleLbl="node1" presStyleIdx="0" presStyleCnt="5"/>
      <dgm:spPr/>
    </dgm:pt>
    <dgm:pt modelId="{F49C59B3-75A5-45EC-81D4-9B9F72EF0DBE}" type="pres">
      <dgm:prSet presAssocID="{44E6096D-9917-4015-A484-1DD9CF4C20D7}" presName="imagNode" presStyleLbl="fgImgPlace1" presStyleIdx="0" presStyleCnt="5"/>
      <dgm:spPr/>
    </dgm:pt>
    <dgm:pt modelId="{7E16ABA8-0159-4AB7-B7BC-5EEB25112BB8}" type="pres">
      <dgm:prSet presAssocID="{2F817CAC-9A37-4C01-94E8-1C64E2D36000}" presName="sibTrans" presStyleLbl="sibTrans2D1" presStyleIdx="0" presStyleCnt="0"/>
      <dgm:spPr/>
    </dgm:pt>
    <dgm:pt modelId="{57B85317-BC02-4E4D-BE92-BD0D213B4B6B}" type="pres">
      <dgm:prSet presAssocID="{EA5CF16E-88F8-4601-AC41-59D24F8F0900}" presName="compNode" presStyleCnt="0"/>
      <dgm:spPr/>
    </dgm:pt>
    <dgm:pt modelId="{B92EF04A-BD3F-4310-A850-2CECA3B1AB2C}" type="pres">
      <dgm:prSet presAssocID="{EA5CF16E-88F8-4601-AC41-59D24F8F0900}" presName="bkgdShape" presStyleLbl="node1" presStyleIdx="1" presStyleCnt="5"/>
      <dgm:spPr/>
    </dgm:pt>
    <dgm:pt modelId="{2540C37F-F9A3-4A14-9DCD-2C48658C396F}" type="pres">
      <dgm:prSet presAssocID="{EA5CF16E-88F8-4601-AC41-59D24F8F0900}" presName="nodeTx" presStyleLbl="node1" presStyleIdx="1" presStyleCnt="5">
        <dgm:presLayoutVars>
          <dgm:bulletEnabled val="1"/>
        </dgm:presLayoutVars>
      </dgm:prSet>
      <dgm:spPr/>
    </dgm:pt>
    <dgm:pt modelId="{DCB70B8F-4058-4D68-B2E9-D6E2CBF4A196}" type="pres">
      <dgm:prSet presAssocID="{EA5CF16E-88F8-4601-AC41-59D24F8F0900}" presName="invisiNode" presStyleLbl="node1" presStyleIdx="1" presStyleCnt="5"/>
      <dgm:spPr/>
    </dgm:pt>
    <dgm:pt modelId="{F722FEDA-0E03-44EA-A3BD-CB8AFFF8A1AF}" type="pres">
      <dgm:prSet presAssocID="{EA5CF16E-88F8-4601-AC41-59D24F8F0900}" presName="imagNode" presStyleLbl="fgImgPlace1" presStyleIdx="1" presStyleCnt="5"/>
      <dgm:spPr/>
    </dgm:pt>
    <dgm:pt modelId="{2D29D85A-CE25-4679-A8E2-880313908AA4}" type="pres">
      <dgm:prSet presAssocID="{2537CA4D-83DC-4196-AC5D-E9BCEB5F66AB}" presName="sibTrans" presStyleLbl="sibTrans2D1" presStyleIdx="0" presStyleCnt="0"/>
      <dgm:spPr/>
    </dgm:pt>
    <dgm:pt modelId="{D0B34B46-93A5-4842-918B-3B622A2BE3B8}" type="pres">
      <dgm:prSet presAssocID="{E9A1430F-CCB5-4566-B472-D1A429397771}" presName="compNode" presStyleCnt="0"/>
      <dgm:spPr/>
    </dgm:pt>
    <dgm:pt modelId="{ACAC4C4A-3D60-40F8-BFC0-3EF484C8F942}" type="pres">
      <dgm:prSet presAssocID="{E9A1430F-CCB5-4566-B472-D1A429397771}" presName="bkgdShape" presStyleLbl="node1" presStyleIdx="2" presStyleCnt="5"/>
      <dgm:spPr/>
    </dgm:pt>
    <dgm:pt modelId="{4C0973BB-D33A-4267-9C8D-B4880581A0DD}" type="pres">
      <dgm:prSet presAssocID="{E9A1430F-CCB5-4566-B472-D1A429397771}" presName="nodeTx" presStyleLbl="node1" presStyleIdx="2" presStyleCnt="5">
        <dgm:presLayoutVars>
          <dgm:bulletEnabled val="1"/>
        </dgm:presLayoutVars>
      </dgm:prSet>
      <dgm:spPr/>
    </dgm:pt>
    <dgm:pt modelId="{42704A08-30F3-415A-8D08-2585B4BD2C5D}" type="pres">
      <dgm:prSet presAssocID="{E9A1430F-CCB5-4566-B472-D1A429397771}" presName="invisiNode" presStyleLbl="node1" presStyleIdx="2" presStyleCnt="5"/>
      <dgm:spPr/>
    </dgm:pt>
    <dgm:pt modelId="{B4112003-D75A-4335-83D2-06AF1B1BA4C2}" type="pres">
      <dgm:prSet presAssocID="{E9A1430F-CCB5-4566-B472-D1A429397771}" presName="imagNode" presStyleLbl="fgImgPlace1" presStyleIdx="2" presStyleCnt="5"/>
      <dgm:spPr/>
    </dgm:pt>
    <dgm:pt modelId="{CBD7A2D9-DD50-4BF8-B379-06ED51415C3C}" type="pres">
      <dgm:prSet presAssocID="{5D983056-87F8-4EF6-ACE8-3ECF17792758}" presName="sibTrans" presStyleLbl="sibTrans2D1" presStyleIdx="0" presStyleCnt="0"/>
      <dgm:spPr/>
    </dgm:pt>
    <dgm:pt modelId="{14338FAA-7760-4121-8A23-384843D6F453}" type="pres">
      <dgm:prSet presAssocID="{6812F737-91EE-4943-955D-6D927656181A}" presName="compNode" presStyleCnt="0"/>
      <dgm:spPr/>
    </dgm:pt>
    <dgm:pt modelId="{9C5E7996-2446-45F3-B1B6-17A3B66C0021}" type="pres">
      <dgm:prSet presAssocID="{6812F737-91EE-4943-955D-6D927656181A}" presName="bkgdShape" presStyleLbl="node1" presStyleIdx="3" presStyleCnt="5"/>
      <dgm:spPr/>
    </dgm:pt>
    <dgm:pt modelId="{27F29934-6174-4AF3-8346-6D339565D2ED}" type="pres">
      <dgm:prSet presAssocID="{6812F737-91EE-4943-955D-6D927656181A}" presName="nodeTx" presStyleLbl="node1" presStyleIdx="3" presStyleCnt="5">
        <dgm:presLayoutVars>
          <dgm:bulletEnabled val="1"/>
        </dgm:presLayoutVars>
      </dgm:prSet>
      <dgm:spPr/>
    </dgm:pt>
    <dgm:pt modelId="{028902BD-2463-4997-B6ED-84F44618861B}" type="pres">
      <dgm:prSet presAssocID="{6812F737-91EE-4943-955D-6D927656181A}" presName="invisiNode" presStyleLbl="node1" presStyleIdx="3" presStyleCnt="5"/>
      <dgm:spPr/>
    </dgm:pt>
    <dgm:pt modelId="{E559394A-A8E0-455B-8F07-1627B09C967B}" type="pres">
      <dgm:prSet presAssocID="{6812F737-91EE-4943-955D-6D927656181A}" presName="imagNode" presStyleLbl="fgImgPlace1" presStyleIdx="3" presStyleCnt="5"/>
      <dgm:spPr/>
    </dgm:pt>
    <dgm:pt modelId="{0B55CAE9-838E-448D-84BA-0FC8EDD7669C}" type="pres">
      <dgm:prSet presAssocID="{9DC4C422-DA37-4A24-B0E6-2C9CB9E94100}" presName="sibTrans" presStyleLbl="sibTrans2D1" presStyleIdx="0" presStyleCnt="0"/>
      <dgm:spPr/>
    </dgm:pt>
    <dgm:pt modelId="{EA693413-D7D4-42E7-8FCA-8003C7546828}" type="pres">
      <dgm:prSet presAssocID="{0200B948-EFAA-4F15-BDE3-63078E1ED46B}" presName="compNode" presStyleCnt="0"/>
      <dgm:spPr/>
    </dgm:pt>
    <dgm:pt modelId="{2BF07DFE-A472-438F-A7B8-4BC6891AF33D}" type="pres">
      <dgm:prSet presAssocID="{0200B948-EFAA-4F15-BDE3-63078E1ED46B}" presName="bkgdShape" presStyleLbl="node1" presStyleIdx="4" presStyleCnt="5"/>
      <dgm:spPr/>
    </dgm:pt>
    <dgm:pt modelId="{E2C629F2-52E7-4358-8AFE-70288DCF3820}" type="pres">
      <dgm:prSet presAssocID="{0200B948-EFAA-4F15-BDE3-63078E1ED46B}" presName="nodeTx" presStyleLbl="node1" presStyleIdx="4" presStyleCnt="5">
        <dgm:presLayoutVars>
          <dgm:bulletEnabled val="1"/>
        </dgm:presLayoutVars>
      </dgm:prSet>
      <dgm:spPr/>
    </dgm:pt>
    <dgm:pt modelId="{595CEBC1-BDF0-44A3-8D6A-D509D883536B}" type="pres">
      <dgm:prSet presAssocID="{0200B948-EFAA-4F15-BDE3-63078E1ED46B}" presName="invisiNode" presStyleLbl="node1" presStyleIdx="4" presStyleCnt="5"/>
      <dgm:spPr/>
    </dgm:pt>
    <dgm:pt modelId="{C6157370-6864-4DDE-89B1-30EAECBB5400}" type="pres">
      <dgm:prSet presAssocID="{0200B948-EFAA-4F15-BDE3-63078E1ED46B}" presName="imagNode" presStyleLbl="fgImgPlace1" presStyleIdx="4" presStyleCnt="5"/>
      <dgm:spPr/>
    </dgm:pt>
  </dgm:ptLst>
  <dgm:cxnLst>
    <dgm:cxn modelId="{4DEF2E00-6F8D-4245-B8EF-0C6B3D441C07}" srcId="{6DED1D47-BF36-4456-970D-E5DA4F70ADFF}" destId="{EA5CF16E-88F8-4601-AC41-59D24F8F0900}" srcOrd="1" destOrd="0" parTransId="{C5ED3C76-42DA-4523-A14E-4ACE2193190E}" sibTransId="{2537CA4D-83DC-4196-AC5D-E9BCEB5F66AB}"/>
    <dgm:cxn modelId="{C261B00B-6528-4B2C-A691-83F0D5D064CE}" type="presOf" srcId="{44E6096D-9917-4015-A484-1DD9CF4C20D7}" destId="{8418D2A6-5E0A-4651-A827-BEFB86F576AD}" srcOrd="0" destOrd="0" presId="urn:microsoft.com/office/officeart/2005/8/layout/hList7"/>
    <dgm:cxn modelId="{5B553822-7B55-4428-8D87-03DEFFA35928}" type="presOf" srcId="{EA5CF16E-88F8-4601-AC41-59D24F8F0900}" destId="{B92EF04A-BD3F-4310-A850-2CECA3B1AB2C}" srcOrd="0" destOrd="0" presId="urn:microsoft.com/office/officeart/2005/8/layout/hList7"/>
    <dgm:cxn modelId="{F1A2852C-11E1-4D54-BF2B-6AE437C8C200}" type="presOf" srcId="{0200B948-EFAA-4F15-BDE3-63078E1ED46B}" destId="{E2C629F2-52E7-4358-8AFE-70288DCF3820}" srcOrd="1" destOrd="0" presId="urn:microsoft.com/office/officeart/2005/8/layout/hList7"/>
    <dgm:cxn modelId="{C57B4A3F-ACD5-4367-B44F-9C2F626141C4}" type="presOf" srcId="{6DED1D47-BF36-4456-970D-E5DA4F70ADFF}" destId="{735F9ED0-522F-48AA-BE15-954A06BE45A0}" srcOrd="0" destOrd="0" presId="urn:microsoft.com/office/officeart/2005/8/layout/hList7"/>
    <dgm:cxn modelId="{71DD545E-6FD8-40B1-B7A9-7EBCDF4C3B60}" srcId="{6DED1D47-BF36-4456-970D-E5DA4F70ADFF}" destId="{6812F737-91EE-4943-955D-6D927656181A}" srcOrd="3" destOrd="0" parTransId="{59B66D0A-3E4A-47A8-9392-DE8ACB1224FB}" sibTransId="{9DC4C422-DA37-4A24-B0E6-2C9CB9E94100}"/>
    <dgm:cxn modelId="{33B64E48-4383-431A-B5F3-B9FA721DF25F}" type="presOf" srcId="{EA5CF16E-88F8-4601-AC41-59D24F8F0900}" destId="{2540C37F-F9A3-4A14-9DCD-2C48658C396F}" srcOrd="1" destOrd="0" presId="urn:microsoft.com/office/officeart/2005/8/layout/hList7"/>
    <dgm:cxn modelId="{6EAAB279-6D2C-4A98-A912-5BD1B9FB6465}" srcId="{6DED1D47-BF36-4456-970D-E5DA4F70ADFF}" destId="{E9A1430F-CCB5-4566-B472-D1A429397771}" srcOrd="2" destOrd="0" parTransId="{954B7259-188B-4F55-B2FA-7E89F9B1E244}" sibTransId="{5D983056-87F8-4EF6-ACE8-3ECF17792758}"/>
    <dgm:cxn modelId="{F6D3805A-66AE-4346-8114-177C0D96494F}" type="presOf" srcId="{9DC4C422-DA37-4A24-B0E6-2C9CB9E94100}" destId="{0B55CAE9-838E-448D-84BA-0FC8EDD7669C}" srcOrd="0" destOrd="0" presId="urn:microsoft.com/office/officeart/2005/8/layout/hList7"/>
    <dgm:cxn modelId="{D82C4B7D-3476-4EEA-8FE4-E920C7EE30F3}" type="presOf" srcId="{E9A1430F-CCB5-4566-B472-D1A429397771}" destId="{4C0973BB-D33A-4267-9C8D-B4880581A0DD}" srcOrd="1" destOrd="0" presId="urn:microsoft.com/office/officeart/2005/8/layout/hList7"/>
    <dgm:cxn modelId="{7E305784-43B0-406F-9C28-C375952AD58F}" type="presOf" srcId="{2537CA4D-83DC-4196-AC5D-E9BCEB5F66AB}" destId="{2D29D85A-CE25-4679-A8E2-880313908AA4}" srcOrd="0" destOrd="0" presId="urn:microsoft.com/office/officeart/2005/8/layout/hList7"/>
    <dgm:cxn modelId="{B085E093-8A73-46BA-B9F1-C1D488B8EDB2}" type="presOf" srcId="{2F817CAC-9A37-4C01-94E8-1C64E2D36000}" destId="{7E16ABA8-0159-4AB7-B7BC-5EEB25112BB8}" srcOrd="0" destOrd="0" presId="urn:microsoft.com/office/officeart/2005/8/layout/hList7"/>
    <dgm:cxn modelId="{AFB17EA0-DA00-4767-A96E-EAA5B32D6A0C}" srcId="{6DED1D47-BF36-4456-970D-E5DA4F70ADFF}" destId="{0200B948-EFAA-4F15-BDE3-63078E1ED46B}" srcOrd="4" destOrd="0" parTransId="{C800BB19-2112-4DC8-A89C-132F84CD2E1B}" sibTransId="{E8B155F2-4A24-4A7B-A79F-1C5B49BA216C}"/>
    <dgm:cxn modelId="{3FF397A6-A2CE-4E90-8F0B-278123D27C82}" type="presOf" srcId="{6812F737-91EE-4943-955D-6D927656181A}" destId="{27F29934-6174-4AF3-8346-6D339565D2ED}" srcOrd="1" destOrd="0" presId="urn:microsoft.com/office/officeart/2005/8/layout/hList7"/>
    <dgm:cxn modelId="{047569C1-80E3-44FC-9C6B-6E71C435638E}" srcId="{6DED1D47-BF36-4456-970D-E5DA4F70ADFF}" destId="{44E6096D-9917-4015-A484-1DD9CF4C20D7}" srcOrd="0" destOrd="0" parTransId="{7F9F589B-92E8-4C1C-8DC3-FFE5FBFF0070}" sibTransId="{2F817CAC-9A37-4C01-94E8-1C64E2D36000}"/>
    <dgm:cxn modelId="{E4C0E3C7-311F-4A04-A761-10CFA0CBE98B}" type="presOf" srcId="{0200B948-EFAA-4F15-BDE3-63078E1ED46B}" destId="{2BF07DFE-A472-438F-A7B8-4BC6891AF33D}" srcOrd="0" destOrd="0" presId="urn:microsoft.com/office/officeart/2005/8/layout/hList7"/>
    <dgm:cxn modelId="{612F7BD3-5A40-4917-BB1D-F82122DCF621}" type="presOf" srcId="{5D983056-87F8-4EF6-ACE8-3ECF17792758}" destId="{CBD7A2D9-DD50-4BF8-B379-06ED51415C3C}" srcOrd="0" destOrd="0" presId="urn:microsoft.com/office/officeart/2005/8/layout/hList7"/>
    <dgm:cxn modelId="{F3386ED7-13D6-467C-BE05-0D40229C14CF}" type="presOf" srcId="{E9A1430F-CCB5-4566-B472-D1A429397771}" destId="{ACAC4C4A-3D60-40F8-BFC0-3EF484C8F942}" srcOrd="0" destOrd="0" presId="urn:microsoft.com/office/officeart/2005/8/layout/hList7"/>
    <dgm:cxn modelId="{F59F44DF-3E66-4252-9D49-BBEBDAC8C402}" type="presOf" srcId="{6812F737-91EE-4943-955D-6D927656181A}" destId="{9C5E7996-2446-45F3-B1B6-17A3B66C0021}" srcOrd="0" destOrd="0" presId="urn:microsoft.com/office/officeart/2005/8/layout/hList7"/>
    <dgm:cxn modelId="{916212E6-4B04-482D-B97D-636A79E0CFE3}" type="presOf" srcId="{44E6096D-9917-4015-A484-1DD9CF4C20D7}" destId="{CE90E71A-F905-4188-ABD3-F393F0B6C41B}" srcOrd="1" destOrd="0" presId="urn:microsoft.com/office/officeart/2005/8/layout/hList7"/>
    <dgm:cxn modelId="{1916E3D1-7D4A-4500-9B99-D6D07AB16F8E}" type="presParOf" srcId="{735F9ED0-522F-48AA-BE15-954A06BE45A0}" destId="{D935ADB7-1041-41AA-BC5E-E9CCF4F5FB4D}" srcOrd="0" destOrd="0" presId="urn:microsoft.com/office/officeart/2005/8/layout/hList7"/>
    <dgm:cxn modelId="{1265BF79-5150-49F6-8152-A02B6D7EEFE5}" type="presParOf" srcId="{735F9ED0-522F-48AA-BE15-954A06BE45A0}" destId="{6CA8975F-F7C3-4FDA-94F0-CE9EF71CE6B5}" srcOrd="1" destOrd="0" presId="urn:microsoft.com/office/officeart/2005/8/layout/hList7"/>
    <dgm:cxn modelId="{32CA0AD0-511A-40A0-BF10-B1504118D79D}" type="presParOf" srcId="{6CA8975F-F7C3-4FDA-94F0-CE9EF71CE6B5}" destId="{B6E03D55-0675-484C-9A1F-0C8796B504E6}" srcOrd="0" destOrd="0" presId="urn:microsoft.com/office/officeart/2005/8/layout/hList7"/>
    <dgm:cxn modelId="{BD5534CB-60B8-4F49-827B-D4F24E5C2A34}" type="presParOf" srcId="{B6E03D55-0675-484C-9A1F-0C8796B504E6}" destId="{8418D2A6-5E0A-4651-A827-BEFB86F576AD}" srcOrd="0" destOrd="0" presId="urn:microsoft.com/office/officeart/2005/8/layout/hList7"/>
    <dgm:cxn modelId="{89162268-E937-4815-9C35-28ADCCF6F738}" type="presParOf" srcId="{B6E03D55-0675-484C-9A1F-0C8796B504E6}" destId="{CE90E71A-F905-4188-ABD3-F393F0B6C41B}" srcOrd="1" destOrd="0" presId="urn:microsoft.com/office/officeart/2005/8/layout/hList7"/>
    <dgm:cxn modelId="{DB59CDB5-06D0-403B-AC74-69E9693704AB}" type="presParOf" srcId="{B6E03D55-0675-484C-9A1F-0C8796B504E6}" destId="{E8DCD7FB-F4A9-44A4-8F58-D1757577952A}" srcOrd="2" destOrd="0" presId="urn:microsoft.com/office/officeart/2005/8/layout/hList7"/>
    <dgm:cxn modelId="{31B21FA9-0168-4812-89E6-AC7B16FD8261}" type="presParOf" srcId="{B6E03D55-0675-484C-9A1F-0C8796B504E6}" destId="{F49C59B3-75A5-45EC-81D4-9B9F72EF0DBE}" srcOrd="3" destOrd="0" presId="urn:microsoft.com/office/officeart/2005/8/layout/hList7"/>
    <dgm:cxn modelId="{2BC9725D-3657-4596-83A3-724D494F085C}" type="presParOf" srcId="{6CA8975F-F7C3-4FDA-94F0-CE9EF71CE6B5}" destId="{7E16ABA8-0159-4AB7-B7BC-5EEB25112BB8}" srcOrd="1" destOrd="0" presId="urn:microsoft.com/office/officeart/2005/8/layout/hList7"/>
    <dgm:cxn modelId="{4DCE6FFE-57C0-47B1-AEB1-281D01BE535A}" type="presParOf" srcId="{6CA8975F-F7C3-4FDA-94F0-CE9EF71CE6B5}" destId="{57B85317-BC02-4E4D-BE92-BD0D213B4B6B}" srcOrd="2" destOrd="0" presId="urn:microsoft.com/office/officeart/2005/8/layout/hList7"/>
    <dgm:cxn modelId="{6EF0DE03-27C7-4F1B-829B-863C60925531}" type="presParOf" srcId="{57B85317-BC02-4E4D-BE92-BD0D213B4B6B}" destId="{B92EF04A-BD3F-4310-A850-2CECA3B1AB2C}" srcOrd="0" destOrd="0" presId="urn:microsoft.com/office/officeart/2005/8/layout/hList7"/>
    <dgm:cxn modelId="{58CD269D-A9E0-4C5B-BE13-D9861DC70833}" type="presParOf" srcId="{57B85317-BC02-4E4D-BE92-BD0D213B4B6B}" destId="{2540C37F-F9A3-4A14-9DCD-2C48658C396F}" srcOrd="1" destOrd="0" presId="urn:microsoft.com/office/officeart/2005/8/layout/hList7"/>
    <dgm:cxn modelId="{D2ADAAC1-79F9-4B23-8C6D-53F7025326E0}" type="presParOf" srcId="{57B85317-BC02-4E4D-BE92-BD0D213B4B6B}" destId="{DCB70B8F-4058-4D68-B2E9-D6E2CBF4A196}" srcOrd="2" destOrd="0" presId="urn:microsoft.com/office/officeart/2005/8/layout/hList7"/>
    <dgm:cxn modelId="{BF8FDFB5-0B5B-400C-B6B5-AD41D48F99D8}" type="presParOf" srcId="{57B85317-BC02-4E4D-BE92-BD0D213B4B6B}" destId="{F722FEDA-0E03-44EA-A3BD-CB8AFFF8A1AF}" srcOrd="3" destOrd="0" presId="urn:microsoft.com/office/officeart/2005/8/layout/hList7"/>
    <dgm:cxn modelId="{9666A09B-3D71-4A2B-85BE-FBAAA0348D40}" type="presParOf" srcId="{6CA8975F-F7C3-4FDA-94F0-CE9EF71CE6B5}" destId="{2D29D85A-CE25-4679-A8E2-880313908AA4}" srcOrd="3" destOrd="0" presId="urn:microsoft.com/office/officeart/2005/8/layout/hList7"/>
    <dgm:cxn modelId="{671F9115-CE67-469C-95F3-EB3901448F10}" type="presParOf" srcId="{6CA8975F-F7C3-4FDA-94F0-CE9EF71CE6B5}" destId="{D0B34B46-93A5-4842-918B-3B622A2BE3B8}" srcOrd="4" destOrd="0" presId="urn:microsoft.com/office/officeart/2005/8/layout/hList7"/>
    <dgm:cxn modelId="{4A1C43AE-F7A2-4DAA-938C-16BEAD9ED454}" type="presParOf" srcId="{D0B34B46-93A5-4842-918B-3B622A2BE3B8}" destId="{ACAC4C4A-3D60-40F8-BFC0-3EF484C8F942}" srcOrd="0" destOrd="0" presId="urn:microsoft.com/office/officeart/2005/8/layout/hList7"/>
    <dgm:cxn modelId="{497C8605-C48D-4186-907E-2076A56356F5}" type="presParOf" srcId="{D0B34B46-93A5-4842-918B-3B622A2BE3B8}" destId="{4C0973BB-D33A-4267-9C8D-B4880581A0DD}" srcOrd="1" destOrd="0" presId="urn:microsoft.com/office/officeart/2005/8/layout/hList7"/>
    <dgm:cxn modelId="{00BCC014-069A-43B6-B915-9DEE1D1AE8F2}" type="presParOf" srcId="{D0B34B46-93A5-4842-918B-3B622A2BE3B8}" destId="{42704A08-30F3-415A-8D08-2585B4BD2C5D}" srcOrd="2" destOrd="0" presId="urn:microsoft.com/office/officeart/2005/8/layout/hList7"/>
    <dgm:cxn modelId="{FDE4E491-FBF2-47F2-B16C-AB8AC15E8DE6}" type="presParOf" srcId="{D0B34B46-93A5-4842-918B-3B622A2BE3B8}" destId="{B4112003-D75A-4335-83D2-06AF1B1BA4C2}" srcOrd="3" destOrd="0" presId="urn:microsoft.com/office/officeart/2005/8/layout/hList7"/>
    <dgm:cxn modelId="{4743A2A1-BF6C-4CBF-B4AE-869A81D9A25A}" type="presParOf" srcId="{6CA8975F-F7C3-4FDA-94F0-CE9EF71CE6B5}" destId="{CBD7A2D9-DD50-4BF8-B379-06ED51415C3C}" srcOrd="5" destOrd="0" presId="urn:microsoft.com/office/officeart/2005/8/layout/hList7"/>
    <dgm:cxn modelId="{3DD9E3EF-0F0C-4F46-BA3A-9ADF393A74E3}" type="presParOf" srcId="{6CA8975F-F7C3-4FDA-94F0-CE9EF71CE6B5}" destId="{14338FAA-7760-4121-8A23-384843D6F453}" srcOrd="6" destOrd="0" presId="urn:microsoft.com/office/officeart/2005/8/layout/hList7"/>
    <dgm:cxn modelId="{08360877-9D59-462B-ACAA-E589126A9C0E}" type="presParOf" srcId="{14338FAA-7760-4121-8A23-384843D6F453}" destId="{9C5E7996-2446-45F3-B1B6-17A3B66C0021}" srcOrd="0" destOrd="0" presId="urn:microsoft.com/office/officeart/2005/8/layout/hList7"/>
    <dgm:cxn modelId="{05C85941-E558-4ECB-A905-2F600158213C}" type="presParOf" srcId="{14338FAA-7760-4121-8A23-384843D6F453}" destId="{27F29934-6174-4AF3-8346-6D339565D2ED}" srcOrd="1" destOrd="0" presId="urn:microsoft.com/office/officeart/2005/8/layout/hList7"/>
    <dgm:cxn modelId="{66DC48D0-2689-4323-8DF8-850FCA8E92FF}" type="presParOf" srcId="{14338FAA-7760-4121-8A23-384843D6F453}" destId="{028902BD-2463-4997-B6ED-84F44618861B}" srcOrd="2" destOrd="0" presId="urn:microsoft.com/office/officeart/2005/8/layout/hList7"/>
    <dgm:cxn modelId="{2CFE4717-46C3-4152-90CE-0FB54D724BB2}" type="presParOf" srcId="{14338FAA-7760-4121-8A23-384843D6F453}" destId="{E559394A-A8E0-455B-8F07-1627B09C967B}" srcOrd="3" destOrd="0" presId="urn:microsoft.com/office/officeart/2005/8/layout/hList7"/>
    <dgm:cxn modelId="{FD6A3021-38FF-4E28-98C7-DF1B05EDB896}" type="presParOf" srcId="{6CA8975F-F7C3-4FDA-94F0-CE9EF71CE6B5}" destId="{0B55CAE9-838E-448D-84BA-0FC8EDD7669C}" srcOrd="7" destOrd="0" presId="urn:microsoft.com/office/officeart/2005/8/layout/hList7"/>
    <dgm:cxn modelId="{9486F074-BE9B-459B-B823-F3B5C91C7698}" type="presParOf" srcId="{6CA8975F-F7C3-4FDA-94F0-CE9EF71CE6B5}" destId="{EA693413-D7D4-42E7-8FCA-8003C7546828}" srcOrd="8" destOrd="0" presId="urn:microsoft.com/office/officeart/2005/8/layout/hList7"/>
    <dgm:cxn modelId="{A3F1B670-ECC7-4490-8F26-A27C3B904688}" type="presParOf" srcId="{EA693413-D7D4-42E7-8FCA-8003C7546828}" destId="{2BF07DFE-A472-438F-A7B8-4BC6891AF33D}" srcOrd="0" destOrd="0" presId="urn:microsoft.com/office/officeart/2005/8/layout/hList7"/>
    <dgm:cxn modelId="{DDD4BD00-ED40-4ED3-8713-C557915062F9}" type="presParOf" srcId="{EA693413-D7D4-42E7-8FCA-8003C7546828}" destId="{E2C629F2-52E7-4358-8AFE-70288DCF3820}" srcOrd="1" destOrd="0" presId="urn:microsoft.com/office/officeart/2005/8/layout/hList7"/>
    <dgm:cxn modelId="{F2349A54-B508-47C8-A938-1EFB5246793D}" type="presParOf" srcId="{EA693413-D7D4-42E7-8FCA-8003C7546828}" destId="{595CEBC1-BDF0-44A3-8D6A-D509D883536B}" srcOrd="2" destOrd="0" presId="urn:microsoft.com/office/officeart/2005/8/layout/hList7"/>
    <dgm:cxn modelId="{D5E0ED68-4DB3-473A-922B-88967258F34C}" type="presParOf" srcId="{EA693413-D7D4-42E7-8FCA-8003C7546828}" destId="{C6157370-6864-4DDE-89B1-30EAECBB540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1EFB493-77DE-4E46-8E78-26FAF65A2E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76682D1-A489-4016-AAE0-1F70D7523626}">
      <dgm:prSet/>
      <dgm:spPr/>
      <dgm:t>
        <a:bodyPr/>
        <a:lstStyle/>
        <a:p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সারণির</a:t>
          </a:r>
          <a:r>
            <a:rPr lang="en-US" dirty="0"/>
            <a:t> </a:t>
          </a:r>
          <a:r>
            <a:rPr lang="en-US" dirty="0" err="1"/>
            <a:t>প্রথম</a:t>
          </a:r>
          <a:r>
            <a:rPr lang="en-US" dirty="0"/>
            <a:t> </a:t>
          </a:r>
          <a:r>
            <a:rPr lang="en-US" dirty="0" err="1"/>
            <a:t>এবং</a:t>
          </a:r>
          <a:r>
            <a:rPr lang="en-US" dirty="0"/>
            <a:t> </a:t>
          </a:r>
          <a:r>
            <a:rPr lang="en-US" dirty="0" err="1"/>
            <a:t>সর্বশেষ</a:t>
          </a:r>
          <a:r>
            <a:rPr lang="en-US" dirty="0"/>
            <a:t> </a:t>
          </a:r>
          <a:r>
            <a:rPr lang="en-US" dirty="0" err="1"/>
            <a:t>মৌল</a:t>
          </a:r>
          <a:r>
            <a:rPr lang="en-US" dirty="0"/>
            <a:t> </a:t>
          </a:r>
          <a:r>
            <a:rPr lang="en-US" dirty="0" err="1"/>
            <a:t>দুটির</a:t>
          </a:r>
          <a:r>
            <a:rPr lang="en-US" dirty="0"/>
            <a:t> </a:t>
          </a:r>
          <a:r>
            <a:rPr lang="en-US" dirty="0" err="1"/>
            <a:t>নাম</a:t>
          </a:r>
          <a:endParaRPr lang="en-US" dirty="0"/>
        </a:p>
      </dgm:t>
    </dgm:pt>
    <dgm:pt modelId="{D834B091-8C33-4302-B079-BC9E1EAD0166}" type="parTrans" cxnId="{24593CE6-8C49-45F7-9BF7-1BA90FC71F2E}">
      <dgm:prSet/>
      <dgm:spPr/>
      <dgm:t>
        <a:bodyPr/>
        <a:lstStyle/>
        <a:p>
          <a:endParaRPr lang="en-US"/>
        </a:p>
      </dgm:t>
    </dgm:pt>
    <dgm:pt modelId="{71EB85BD-9CC1-4637-B50E-BE732D1EE9FA}" type="sibTrans" cxnId="{24593CE6-8C49-45F7-9BF7-1BA90FC71F2E}">
      <dgm:prSet/>
      <dgm:spPr/>
      <dgm:t>
        <a:bodyPr/>
        <a:lstStyle/>
        <a:p>
          <a:endParaRPr lang="en-US"/>
        </a:p>
      </dgm:t>
    </dgm:pt>
    <dgm:pt modelId="{82CEE819-39E6-421D-B915-F82689B395D5}" type="pres">
      <dgm:prSet presAssocID="{51EFB493-77DE-4E46-8E78-26FAF65A2E7A}" presName="linear" presStyleCnt="0">
        <dgm:presLayoutVars>
          <dgm:animLvl val="lvl"/>
          <dgm:resizeHandles val="exact"/>
        </dgm:presLayoutVars>
      </dgm:prSet>
      <dgm:spPr/>
    </dgm:pt>
    <dgm:pt modelId="{DE1674C8-C106-4F43-8E0E-ADEA9FF5A9E5}" type="pres">
      <dgm:prSet presAssocID="{176682D1-A489-4016-AAE0-1F70D752362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78E8294-6B9A-47B1-B007-E4C9077630AB}" type="presOf" srcId="{51EFB493-77DE-4E46-8E78-26FAF65A2E7A}" destId="{82CEE819-39E6-421D-B915-F82689B395D5}" srcOrd="0" destOrd="0" presId="urn:microsoft.com/office/officeart/2005/8/layout/vList2"/>
    <dgm:cxn modelId="{EAE712AD-3F0C-43C1-8B8C-F0151ED5E9EE}" type="presOf" srcId="{176682D1-A489-4016-AAE0-1F70D7523626}" destId="{DE1674C8-C106-4F43-8E0E-ADEA9FF5A9E5}" srcOrd="0" destOrd="0" presId="urn:microsoft.com/office/officeart/2005/8/layout/vList2"/>
    <dgm:cxn modelId="{24593CE6-8C49-45F7-9BF7-1BA90FC71F2E}" srcId="{51EFB493-77DE-4E46-8E78-26FAF65A2E7A}" destId="{176682D1-A489-4016-AAE0-1F70D7523626}" srcOrd="0" destOrd="0" parTransId="{D834B091-8C33-4302-B079-BC9E1EAD0166}" sibTransId="{71EB85BD-9CC1-4637-B50E-BE732D1EE9FA}"/>
    <dgm:cxn modelId="{A732127A-D21B-45C9-AA81-AEA4479B18C4}" type="presParOf" srcId="{82CEE819-39E6-421D-B915-F82689B395D5}" destId="{DE1674C8-C106-4F43-8E0E-ADEA9FF5A9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D37E0A5-E9E6-4DD7-9F6C-8C1C3423B94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955991A-B644-4E44-8BE1-9C00203B31EB}">
      <dgm:prSet/>
      <dgm:spPr/>
      <dgm:t>
        <a:bodyPr/>
        <a:lstStyle/>
        <a:p>
          <a:r>
            <a:rPr lang="en-US"/>
            <a:t>সাধারন তাপমাত্রায় মৌলের অবস্থা</a:t>
          </a:r>
          <a:br>
            <a:rPr lang="en-US"/>
          </a:br>
          <a:endParaRPr lang="en-US"/>
        </a:p>
      </dgm:t>
    </dgm:pt>
    <dgm:pt modelId="{6F1BF82A-1DD3-4E50-AC61-9E20D43620D0}" type="parTrans" cxnId="{0AF96324-CD69-4E7C-B313-1B6B1E98217A}">
      <dgm:prSet/>
      <dgm:spPr/>
      <dgm:t>
        <a:bodyPr/>
        <a:lstStyle/>
        <a:p>
          <a:endParaRPr lang="en-US"/>
        </a:p>
      </dgm:t>
    </dgm:pt>
    <dgm:pt modelId="{8ACFB5DA-ADEA-41EF-B93A-5BC47D2882F4}" type="sibTrans" cxnId="{0AF96324-CD69-4E7C-B313-1B6B1E98217A}">
      <dgm:prSet/>
      <dgm:spPr/>
      <dgm:t>
        <a:bodyPr/>
        <a:lstStyle/>
        <a:p>
          <a:endParaRPr lang="en-US"/>
        </a:p>
      </dgm:t>
    </dgm:pt>
    <dgm:pt modelId="{A28A8FE5-565C-4155-83FA-AA2CBFBDB690}" type="pres">
      <dgm:prSet presAssocID="{0D37E0A5-E9E6-4DD7-9F6C-8C1C3423B941}" presName="linearFlow" presStyleCnt="0">
        <dgm:presLayoutVars>
          <dgm:dir/>
          <dgm:resizeHandles val="exact"/>
        </dgm:presLayoutVars>
      </dgm:prSet>
      <dgm:spPr/>
    </dgm:pt>
    <dgm:pt modelId="{B9764D85-4C0A-471C-8ED2-FFF03285755D}" type="pres">
      <dgm:prSet presAssocID="{2955991A-B644-4E44-8BE1-9C00203B31EB}" presName="composite" presStyleCnt="0"/>
      <dgm:spPr/>
    </dgm:pt>
    <dgm:pt modelId="{D35DF9AF-0F33-4C01-8946-DE0EFF71E121}" type="pres">
      <dgm:prSet presAssocID="{2955991A-B644-4E44-8BE1-9C00203B31EB}" presName="imgShp" presStyleLbl="fgImgPlace1" presStyleIdx="0" presStyleCnt="1"/>
      <dgm:spPr/>
    </dgm:pt>
    <dgm:pt modelId="{CA58BE6C-04F8-4EF8-8388-1E720A7D1081}" type="pres">
      <dgm:prSet presAssocID="{2955991A-B644-4E44-8BE1-9C00203B31EB}" presName="txShp" presStyleLbl="node1" presStyleIdx="0" presStyleCnt="1">
        <dgm:presLayoutVars>
          <dgm:bulletEnabled val="1"/>
        </dgm:presLayoutVars>
      </dgm:prSet>
      <dgm:spPr/>
    </dgm:pt>
  </dgm:ptLst>
  <dgm:cxnLst>
    <dgm:cxn modelId="{0AF96324-CD69-4E7C-B313-1B6B1E98217A}" srcId="{0D37E0A5-E9E6-4DD7-9F6C-8C1C3423B941}" destId="{2955991A-B644-4E44-8BE1-9C00203B31EB}" srcOrd="0" destOrd="0" parTransId="{6F1BF82A-1DD3-4E50-AC61-9E20D43620D0}" sibTransId="{8ACFB5DA-ADEA-41EF-B93A-5BC47D2882F4}"/>
    <dgm:cxn modelId="{9E60728B-87B8-4E4F-B3B8-53764687B77A}" type="presOf" srcId="{0D37E0A5-E9E6-4DD7-9F6C-8C1C3423B941}" destId="{A28A8FE5-565C-4155-83FA-AA2CBFBDB690}" srcOrd="0" destOrd="0" presId="urn:microsoft.com/office/officeart/2005/8/layout/vList3"/>
    <dgm:cxn modelId="{052693B9-E2EC-4BDD-86F0-5D7158F04859}" type="presOf" srcId="{2955991A-B644-4E44-8BE1-9C00203B31EB}" destId="{CA58BE6C-04F8-4EF8-8388-1E720A7D1081}" srcOrd="0" destOrd="0" presId="urn:microsoft.com/office/officeart/2005/8/layout/vList3"/>
    <dgm:cxn modelId="{463EB538-479E-4A47-822D-2D37BE1816EA}" type="presParOf" srcId="{A28A8FE5-565C-4155-83FA-AA2CBFBDB690}" destId="{B9764D85-4C0A-471C-8ED2-FFF03285755D}" srcOrd="0" destOrd="0" presId="urn:microsoft.com/office/officeart/2005/8/layout/vList3"/>
    <dgm:cxn modelId="{E49B6BAD-770F-433D-8484-17DF4FEB2FCE}" type="presParOf" srcId="{B9764D85-4C0A-471C-8ED2-FFF03285755D}" destId="{D35DF9AF-0F33-4C01-8946-DE0EFF71E121}" srcOrd="0" destOrd="0" presId="urn:microsoft.com/office/officeart/2005/8/layout/vList3"/>
    <dgm:cxn modelId="{9F16ADFD-73BF-483D-A1E0-3CC053A609FE}" type="presParOf" srcId="{B9764D85-4C0A-471C-8ED2-FFF03285755D}" destId="{CA58BE6C-04F8-4EF8-8388-1E720A7D108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74FB90D-89A5-4F37-B565-C6CCD75115A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577D77-0F7E-4102-B679-47B0B2E00941}">
      <dgm:prSet/>
      <dgm:spPr/>
      <dgm:t>
        <a:bodyPr/>
        <a:lstStyle/>
        <a:p>
          <a:r>
            <a:rPr lang="en-US"/>
            <a:t>আধুনিক পর্যায় সারণি</a:t>
          </a:r>
        </a:p>
      </dgm:t>
    </dgm:pt>
    <dgm:pt modelId="{79FC5A79-B6D2-41B7-B6EF-B5FB6C0F3898}" type="parTrans" cxnId="{D30A96AA-CF45-4D44-9817-09B112DA5D94}">
      <dgm:prSet/>
      <dgm:spPr/>
      <dgm:t>
        <a:bodyPr/>
        <a:lstStyle/>
        <a:p>
          <a:endParaRPr lang="en-US"/>
        </a:p>
      </dgm:t>
    </dgm:pt>
    <dgm:pt modelId="{292EEFCE-4D97-4424-B150-D6BC7AD8D92F}" type="sibTrans" cxnId="{D30A96AA-CF45-4D44-9817-09B112DA5D94}">
      <dgm:prSet/>
      <dgm:spPr/>
      <dgm:t>
        <a:bodyPr/>
        <a:lstStyle/>
        <a:p>
          <a:endParaRPr lang="en-US"/>
        </a:p>
      </dgm:t>
    </dgm:pt>
    <dgm:pt modelId="{4CE331B4-D961-434E-B52E-FC2233E1E009}" type="pres">
      <dgm:prSet presAssocID="{674FB90D-89A5-4F37-B565-C6CCD75115A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93B796C-AE41-4610-8BA5-74734C952493}" type="pres">
      <dgm:prSet presAssocID="{83577D77-0F7E-4102-B679-47B0B2E00941}" presName="root" presStyleCnt="0"/>
      <dgm:spPr/>
    </dgm:pt>
    <dgm:pt modelId="{947D55F9-483F-4694-95CD-C700363D085E}" type="pres">
      <dgm:prSet presAssocID="{83577D77-0F7E-4102-B679-47B0B2E00941}" presName="rootComposite" presStyleCnt="0"/>
      <dgm:spPr/>
    </dgm:pt>
    <dgm:pt modelId="{62F0099D-6EAC-4B7D-8E71-20273266F543}" type="pres">
      <dgm:prSet presAssocID="{83577D77-0F7E-4102-B679-47B0B2E00941}" presName="rootText" presStyleLbl="node1" presStyleIdx="0" presStyleCnt="1" custScaleX="227465"/>
      <dgm:spPr/>
    </dgm:pt>
    <dgm:pt modelId="{4184F1ED-857C-4394-9732-DCB9968C413E}" type="pres">
      <dgm:prSet presAssocID="{83577D77-0F7E-4102-B679-47B0B2E00941}" presName="rootConnector" presStyleLbl="node1" presStyleIdx="0" presStyleCnt="1"/>
      <dgm:spPr/>
    </dgm:pt>
    <dgm:pt modelId="{941BD7BC-5F9F-4CAD-8D83-7F970A0EB1A4}" type="pres">
      <dgm:prSet presAssocID="{83577D77-0F7E-4102-B679-47B0B2E00941}" presName="childShape" presStyleCnt="0"/>
      <dgm:spPr/>
    </dgm:pt>
  </dgm:ptLst>
  <dgm:cxnLst>
    <dgm:cxn modelId="{FB097231-656B-455C-ABFC-C39B25770AAB}" type="presOf" srcId="{83577D77-0F7E-4102-B679-47B0B2E00941}" destId="{62F0099D-6EAC-4B7D-8E71-20273266F543}" srcOrd="0" destOrd="0" presId="urn:microsoft.com/office/officeart/2005/8/layout/hierarchy3"/>
    <dgm:cxn modelId="{67B4413D-4136-41DF-B742-98C6F91909D5}" type="presOf" srcId="{674FB90D-89A5-4F37-B565-C6CCD75115AF}" destId="{4CE331B4-D961-434E-B52E-FC2233E1E009}" srcOrd="0" destOrd="0" presId="urn:microsoft.com/office/officeart/2005/8/layout/hierarchy3"/>
    <dgm:cxn modelId="{A07E8AA6-012D-48FE-AD99-1DCA5097A2C6}" type="presOf" srcId="{83577D77-0F7E-4102-B679-47B0B2E00941}" destId="{4184F1ED-857C-4394-9732-DCB9968C413E}" srcOrd="1" destOrd="0" presId="urn:microsoft.com/office/officeart/2005/8/layout/hierarchy3"/>
    <dgm:cxn modelId="{D30A96AA-CF45-4D44-9817-09B112DA5D94}" srcId="{674FB90D-89A5-4F37-B565-C6CCD75115AF}" destId="{83577D77-0F7E-4102-B679-47B0B2E00941}" srcOrd="0" destOrd="0" parTransId="{79FC5A79-B6D2-41B7-B6EF-B5FB6C0F3898}" sibTransId="{292EEFCE-4D97-4424-B150-D6BC7AD8D92F}"/>
    <dgm:cxn modelId="{2C983CCF-E055-4AA2-8B94-F88140BCFA4B}" type="presParOf" srcId="{4CE331B4-D961-434E-B52E-FC2233E1E009}" destId="{093B796C-AE41-4610-8BA5-74734C952493}" srcOrd="0" destOrd="0" presId="urn:microsoft.com/office/officeart/2005/8/layout/hierarchy3"/>
    <dgm:cxn modelId="{0AD8A720-9DEE-417E-8187-32378219F930}" type="presParOf" srcId="{093B796C-AE41-4610-8BA5-74734C952493}" destId="{947D55F9-483F-4694-95CD-C700363D085E}" srcOrd="0" destOrd="0" presId="urn:microsoft.com/office/officeart/2005/8/layout/hierarchy3"/>
    <dgm:cxn modelId="{16CB709B-17E0-404B-8E5B-A5838CC3387D}" type="presParOf" srcId="{947D55F9-483F-4694-95CD-C700363D085E}" destId="{62F0099D-6EAC-4B7D-8E71-20273266F543}" srcOrd="0" destOrd="0" presId="urn:microsoft.com/office/officeart/2005/8/layout/hierarchy3"/>
    <dgm:cxn modelId="{7DD4187B-7080-481D-A125-488AEADE7332}" type="presParOf" srcId="{947D55F9-483F-4694-95CD-C700363D085E}" destId="{4184F1ED-857C-4394-9732-DCB9968C413E}" srcOrd="1" destOrd="0" presId="urn:microsoft.com/office/officeart/2005/8/layout/hierarchy3"/>
    <dgm:cxn modelId="{5B80C17E-94CB-4E6A-B8A4-16716E24C9F0}" type="presParOf" srcId="{093B796C-AE41-4610-8BA5-74734C952493}" destId="{941BD7BC-5F9F-4CAD-8D83-7F970A0EB1A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2A485A4-B0B2-4B7A-8258-C0BAEBCFD7A3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448F24-B89A-410A-8897-D4C97924379D}">
      <dgm:prSet custT="1"/>
      <dgm:spPr/>
      <dgm:t>
        <a:bodyPr/>
        <a:lstStyle/>
        <a:p>
          <a:r>
            <a:rPr lang="en-US" sz="4400" dirty="0" err="1"/>
            <a:t>পর্যায়</a:t>
          </a:r>
          <a:r>
            <a:rPr lang="en-US" sz="4400" dirty="0"/>
            <a:t> </a:t>
          </a:r>
          <a:r>
            <a:rPr lang="en-US" sz="4400" dirty="0" err="1"/>
            <a:t>সারণির</a:t>
          </a:r>
          <a:r>
            <a:rPr lang="en-US" sz="4400" dirty="0"/>
            <a:t> </a:t>
          </a:r>
          <a:r>
            <a:rPr lang="en-US" sz="4400" dirty="0" err="1"/>
            <a:t>গঠন</a:t>
          </a:r>
          <a:r>
            <a:rPr lang="en-US" sz="4400" dirty="0"/>
            <a:t> ও </a:t>
          </a:r>
          <a:r>
            <a:rPr lang="en-US" sz="4400" dirty="0" err="1"/>
            <a:t>বৈশিষ্ট্যঃ</a:t>
          </a:r>
          <a:endParaRPr lang="en-US" sz="4400" dirty="0"/>
        </a:p>
      </dgm:t>
    </dgm:pt>
    <dgm:pt modelId="{185D4C5F-A629-450C-A68F-C8DA252BA3D1}" type="parTrans" cxnId="{B49FFB90-4966-48D3-B327-9EF29DBC4D07}">
      <dgm:prSet/>
      <dgm:spPr/>
      <dgm:t>
        <a:bodyPr/>
        <a:lstStyle/>
        <a:p>
          <a:endParaRPr lang="en-US"/>
        </a:p>
      </dgm:t>
    </dgm:pt>
    <dgm:pt modelId="{2EC0C949-2F63-45E9-9D7C-D89853FE1B87}" type="sibTrans" cxnId="{B49FFB90-4966-48D3-B327-9EF29DBC4D07}">
      <dgm:prSet/>
      <dgm:spPr/>
      <dgm:t>
        <a:bodyPr/>
        <a:lstStyle/>
        <a:p>
          <a:endParaRPr lang="en-US"/>
        </a:p>
      </dgm:t>
    </dgm:pt>
    <dgm:pt modelId="{E8D053C0-73B2-49EB-9034-FC08DC7C42C3}" type="pres">
      <dgm:prSet presAssocID="{72A485A4-B0B2-4B7A-8258-C0BAEBCFD7A3}" presName="Name0" presStyleCnt="0">
        <dgm:presLayoutVars>
          <dgm:dir/>
          <dgm:resizeHandles val="exact"/>
        </dgm:presLayoutVars>
      </dgm:prSet>
      <dgm:spPr/>
    </dgm:pt>
    <dgm:pt modelId="{AF6484C4-4D51-4558-B000-FA24F8258C80}" type="pres">
      <dgm:prSet presAssocID="{72A485A4-B0B2-4B7A-8258-C0BAEBCFD7A3}" presName="fgShape" presStyleLbl="fgShp" presStyleIdx="0" presStyleCnt="1"/>
      <dgm:spPr/>
    </dgm:pt>
    <dgm:pt modelId="{2476AFDF-4C28-41A4-ADF4-9A6E37ADBFE2}" type="pres">
      <dgm:prSet presAssocID="{72A485A4-B0B2-4B7A-8258-C0BAEBCFD7A3}" presName="linComp" presStyleCnt="0"/>
      <dgm:spPr/>
    </dgm:pt>
    <dgm:pt modelId="{71775C35-2934-4E13-9127-B8C0FDF0AD2D}" type="pres">
      <dgm:prSet presAssocID="{5B448F24-B89A-410A-8897-D4C97924379D}" presName="compNode" presStyleCnt="0"/>
      <dgm:spPr/>
    </dgm:pt>
    <dgm:pt modelId="{4A95FA1B-90DD-4BC7-BAA7-45387706F14E}" type="pres">
      <dgm:prSet presAssocID="{5B448F24-B89A-410A-8897-D4C97924379D}" presName="bkgdShape" presStyleLbl="node1" presStyleIdx="0" presStyleCnt="1"/>
      <dgm:spPr/>
    </dgm:pt>
    <dgm:pt modelId="{3710F707-F289-486D-ABFD-C9FBE373AE75}" type="pres">
      <dgm:prSet presAssocID="{5B448F24-B89A-410A-8897-D4C97924379D}" presName="nodeTx" presStyleLbl="node1" presStyleIdx="0" presStyleCnt="1">
        <dgm:presLayoutVars>
          <dgm:bulletEnabled val="1"/>
        </dgm:presLayoutVars>
      </dgm:prSet>
      <dgm:spPr/>
    </dgm:pt>
    <dgm:pt modelId="{D671F26F-8AEF-48E6-BCA8-215AF79FED38}" type="pres">
      <dgm:prSet presAssocID="{5B448F24-B89A-410A-8897-D4C97924379D}" presName="invisiNode" presStyleLbl="node1" presStyleIdx="0" presStyleCnt="1"/>
      <dgm:spPr/>
    </dgm:pt>
    <dgm:pt modelId="{0FD360D0-EEE7-48A1-9000-9F0398E84D81}" type="pres">
      <dgm:prSet presAssocID="{5B448F24-B89A-410A-8897-D4C97924379D}" presName="imagNode" presStyleLbl="fgImgPlace1" presStyleIdx="0" presStyleCnt="1"/>
      <dgm:spPr/>
    </dgm:pt>
  </dgm:ptLst>
  <dgm:cxnLst>
    <dgm:cxn modelId="{1C811224-DEC3-443A-AEA6-F2F38FF9C9E3}" type="presOf" srcId="{5B448F24-B89A-410A-8897-D4C97924379D}" destId="{4A95FA1B-90DD-4BC7-BAA7-45387706F14E}" srcOrd="0" destOrd="0" presId="urn:microsoft.com/office/officeart/2005/8/layout/hList7"/>
    <dgm:cxn modelId="{74D1E783-82A5-484A-9A3F-6535335F01F1}" type="presOf" srcId="{5B448F24-B89A-410A-8897-D4C97924379D}" destId="{3710F707-F289-486D-ABFD-C9FBE373AE75}" srcOrd="1" destOrd="0" presId="urn:microsoft.com/office/officeart/2005/8/layout/hList7"/>
    <dgm:cxn modelId="{B49FFB90-4966-48D3-B327-9EF29DBC4D07}" srcId="{72A485A4-B0B2-4B7A-8258-C0BAEBCFD7A3}" destId="{5B448F24-B89A-410A-8897-D4C97924379D}" srcOrd="0" destOrd="0" parTransId="{185D4C5F-A629-450C-A68F-C8DA252BA3D1}" sibTransId="{2EC0C949-2F63-45E9-9D7C-D89853FE1B87}"/>
    <dgm:cxn modelId="{A529C9BA-EADB-4B57-854A-0C67E887BB7B}" type="presOf" srcId="{72A485A4-B0B2-4B7A-8258-C0BAEBCFD7A3}" destId="{E8D053C0-73B2-49EB-9034-FC08DC7C42C3}" srcOrd="0" destOrd="0" presId="urn:microsoft.com/office/officeart/2005/8/layout/hList7"/>
    <dgm:cxn modelId="{90CAE44A-7744-4199-A673-717AD3A4DAE4}" type="presParOf" srcId="{E8D053C0-73B2-49EB-9034-FC08DC7C42C3}" destId="{AF6484C4-4D51-4558-B000-FA24F8258C80}" srcOrd="0" destOrd="0" presId="urn:microsoft.com/office/officeart/2005/8/layout/hList7"/>
    <dgm:cxn modelId="{F655600F-5B82-41B0-BDDA-B972E5337633}" type="presParOf" srcId="{E8D053C0-73B2-49EB-9034-FC08DC7C42C3}" destId="{2476AFDF-4C28-41A4-ADF4-9A6E37ADBFE2}" srcOrd="1" destOrd="0" presId="urn:microsoft.com/office/officeart/2005/8/layout/hList7"/>
    <dgm:cxn modelId="{70D08235-18D1-4CD4-9476-76BC2A56D3BA}" type="presParOf" srcId="{2476AFDF-4C28-41A4-ADF4-9A6E37ADBFE2}" destId="{71775C35-2934-4E13-9127-B8C0FDF0AD2D}" srcOrd="0" destOrd="0" presId="urn:microsoft.com/office/officeart/2005/8/layout/hList7"/>
    <dgm:cxn modelId="{1C02587E-E5C7-495B-8BB7-69A6BB109745}" type="presParOf" srcId="{71775C35-2934-4E13-9127-B8C0FDF0AD2D}" destId="{4A95FA1B-90DD-4BC7-BAA7-45387706F14E}" srcOrd="0" destOrd="0" presId="urn:microsoft.com/office/officeart/2005/8/layout/hList7"/>
    <dgm:cxn modelId="{35346095-F283-47C1-8B81-4E4FB5DD1C9B}" type="presParOf" srcId="{71775C35-2934-4E13-9127-B8C0FDF0AD2D}" destId="{3710F707-F289-486D-ABFD-C9FBE373AE75}" srcOrd="1" destOrd="0" presId="urn:microsoft.com/office/officeart/2005/8/layout/hList7"/>
    <dgm:cxn modelId="{CF144765-178E-4E02-94CC-2698A8144514}" type="presParOf" srcId="{71775C35-2934-4E13-9127-B8C0FDF0AD2D}" destId="{D671F26F-8AEF-48E6-BCA8-215AF79FED38}" srcOrd="2" destOrd="0" presId="urn:microsoft.com/office/officeart/2005/8/layout/hList7"/>
    <dgm:cxn modelId="{DFD409FC-D6CA-4AD1-B618-F0A1A9E10FF1}" type="presParOf" srcId="{71775C35-2934-4E13-9127-B8C0FDF0AD2D}" destId="{0FD360D0-EEE7-48A1-9000-9F0398E84D8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97E31CF-9787-41FB-8121-1E1F614D58A4}" type="doc">
      <dgm:prSet loTypeId="urn:microsoft.com/office/officeart/2005/8/layout/vList2" loCatId="list" qsTypeId="urn:microsoft.com/office/officeart/2005/8/quickstyle/3d4" qsCatId="3D" csTypeId="urn:microsoft.com/office/officeart/2005/8/colors/accent2_5" csCatId="accent2"/>
      <dgm:spPr/>
      <dgm:t>
        <a:bodyPr/>
        <a:lstStyle/>
        <a:p>
          <a:endParaRPr lang="en-US"/>
        </a:p>
      </dgm:t>
    </dgm:pt>
    <dgm:pt modelId="{0BAECDAB-7C35-48E4-9533-13EE5B83A30C}">
      <dgm:prSet/>
      <dgm:spPr/>
      <dgm:t>
        <a:bodyPr/>
        <a:lstStyle/>
        <a:p>
          <a:r>
            <a:rPr lang="en-US"/>
            <a:t>পর্যায় সারণির গুরুত্বঃ</a:t>
          </a:r>
        </a:p>
      </dgm:t>
    </dgm:pt>
    <dgm:pt modelId="{C37B70A4-2447-494E-ABA5-A8A2E9EB4F4D}" type="parTrans" cxnId="{50583333-38EB-431E-ADFD-2F68A8B07A2B}">
      <dgm:prSet/>
      <dgm:spPr/>
      <dgm:t>
        <a:bodyPr/>
        <a:lstStyle/>
        <a:p>
          <a:endParaRPr lang="en-US"/>
        </a:p>
      </dgm:t>
    </dgm:pt>
    <dgm:pt modelId="{7CAAE4AE-FD5C-428E-8C92-3FCF341ECC85}" type="sibTrans" cxnId="{50583333-38EB-431E-ADFD-2F68A8B07A2B}">
      <dgm:prSet/>
      <dgm:spPr/>
      <dgm:t>
        <a:bodyPr/>
        <a:lstStyle/>
        <a:p>
          <a:endParaRPr lang="en-US"/>
        </a:p>
      </dgm:t>
    </dgm:pt>
    <dgm:pt modelId="{2F63B821-2B08-4835-BFF5-795080547DA7}" type="pres">
      <dgm:prSet presAssocID="{897E31CF-9787-41FB-8121-1E1F614D58A4}" presName="linear" presStyleCnt="0">
        <dgm:presLayoutVars>
          <dgm:animLvl val="lvl"/>
          <dgm:resizeHandles val="exact"/>
        </dgm:presLayoutVars>
      </dgm:prSet>
      <dgm:spPr/>
    </dgm:pt>
    <dgm:pt modelId="{A19C1C2B-ADFE-4410-A745-0A1CB249298F}" type="pres">
      <dgm:prSet presAssocID="{0BAECDAB-7C35-48E4-9533-13EE5B83A30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21D1B0E-B54E-4B24-B6D0-A3604B9E5E8D}" type="presOf" srcId="{897E31CF-9787-41FB-8121-1E1F614D58A4}" destId="{2F63B821-2B08-4835-BFF5-795080547DA7}" srcOrd="0" destOrd="0" presId="urn:microsoft.com/office/officeart/2005/8/layout/vList2"/>
    <dgm:cxn modelId="{77B94120-3853-419E-84CF-D2E29F96D542}" type="presOf" srcId="{0BAECDAB-7C35-48E4-9533-13EE5B83A30C}" destId="{A19C1C2B-ADFE-4410-A745-0A1CB249298F}" srcOrd="0" destOrd="0" presId="urn:microsoft.com/office/officeart/2005/8/layout/vList2"/>
    <dgm:cxn modelId="{50583333-38EB-431E-ADFD-2F68A8B07A2B}" srcId="{897E31CF-9787-41FB-8121-1E1F614D58A4}" destId="{0BAECDAB-7C35-48E4-9533-13EE5B83A30C}" srcOrd="0" destOrd="0" parTransId="{C37B70A4-2447-494E-ABA5-A8A2E9EB4F4D}" sibTransId="{7CAAE4AE-FD5C-428E-8C92-3FCF341ECC85}"/>
    <dgm:cxn modelId="{200AD279-0FDE-4344-A774-26F567DBEB2C}" type="presParOf" srcId="{2F63B821-2B08-4835-BFF5-795080547DA7}" destId="{A19C1C2B-ADFE-4410-A745-0A1CB24929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04FD49-1571-44EA-A60A-78DCD915B4E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E839C7-F758-48FB-ABB3-7E2693761752}">
      <dgm:prSet/>
      <dgm:spPr/>
      <dgm:t>
        <a:bodyPr/>
        <a:lstStyle/>
        <a:p>
          <a:r>
            <a:rPr lang="bn-BD" dirty="0"/>
            <a:t>পর্যায় সারণি একজন বিজ্ঞানীর একদিনের পরিশ্রমের ফলে তৈরি হয়নি। অনেক বিজ্ঞানীর অনেক দিনের অক্লান্ত পরিশ্রমের ফলে আজকের এই আধুনিক পর্যায় সারণি তৈরি হয়েছে।</a:t>
          </a:r>
          <a:endParaRPr lang="en-US" dirty="0"/>
        </a:p>
      </dgm:t>
    </dgm:pt>
    <dgm:pt modelId="{13760F6E-EF89-45EE-845D-F542797B237F}" type="parTrans" cxnId="{D347CCCB-5E13-4677-8AEE-D04771943C41}">
      <dgm:prSet/>
      <dgm:spPr/>
      <dgm:t>
        <a:bodyPr/>
        <a:lstStyle/>
        <a:p>
          <a:endParaRPr lang="en-US"/>
        </a:p>
      </dgm:t>
    </dgm:pt>
    <dgm:pt modelId="{080ECCC8-E8D0-4C20-B166-E4D5409EA53F}" type="sibTrans" cxnId="{D347CCCB-5E13-4677-8AEE-D04771943C41}">
      <dgm:prSet/>
      <dgm:spPr/>
      <dgm:t>
        <a:bodyPr/>
        <a:lstStyle/>
        <a:p>
          <a:endParaRPr lang="en-US"/>
        </a:p>
      </dgm:t>
    </dgm:pt>
    <dgm:pt modelId="{AA1BE8D9-8901-48D8-B40C-F7549F009623}">
      <dgm:prSet/>
      <dgm:spPr/>
      <dgm:t>
        <a:bodyPr/>
        <a:lstStyle/>
        <a:p>
          <a:r>
            <a:rPr lang="bn-BD" dirty="0"/>
            <a:t>1869 সালে রাশিয়ান বিজ্ঞানী মেন্ডেলিফ সকল মৌলের ধর্ম পর্যালোচনা করে একটি পর্যায় সূত্র প্রদান করেন। সূত্রটি হলো: “মৌলসমূহের ভৌত ও রাসায়নিক ধর্মাবলি তাদের পারমাণবিক ভর বৃদ্ধির সাথে পর্যায়ক্রমে আবর্তিত হয়”।</a:t>
          </a:r>
          <a:endParaRPr lang="en-US" dirty="0"/>
        </a:p>
      </dgm:t>
    </dgm:pt>
    <dgm:pt modelId="{4BF7DE36-565F-4C15-AF57-43400E3ACE8B}" type="parTrans" cxnId="{4FECDBD4-0021-483C-808A-1F802F32C6BB}">
      <dgm:prSet/>
      <dgm:spPr/>
      <dgm:t>
        <a:bodyPr/>
        <a:lstStyle/>
        <a:p>
          <a:endParaRPr lang="en-US"/>
        </a:p>
      </dgm:t>
    </dgm:pt>
    <dgm:pt modelId="{BC5F9727-6A9D-4D96-9058-488DB32D9BFB}" type="sibTrans" cxnId="{4FECDBD4-0021-483C-808A-1F802F32C6BB}">
      <dgm:prSet/>
      <dgm:spPr/>
      <dgm:t>
        <a:bodyPr/>
        <a:lstStyle/>
        <a:p>
          <a:endParaRPr lang="en-US"/>
        </a:p>
      </dgm:t>
    </dgm:pt>
    <dgm:pt modelId="{45ED4D99-09E4-41B5-9839-82119DBEB8D7}">
      <dgm:prSet/>
      <dgm:spPr/>
      <dgm:t>
        <a:bodyPr/>
        <a:lstStyle/>
        <a:p>
          <a:r>
            <a:rPr lang="bn-BD"/>
            <a:t>1913 সালে মোসলে পারমাণবিক ভরের পরিবর্তে পারমাণবিক সংখ্যা অনুযায়ী মৌলগুলোকে পর্যায় সারণিতে সাজানোর প্রস্তাব দেন।</a:t>
          </a:r>
          <a:endParaRPr lang="en-US"/>
        </a:p>
      </dgm:t>
    </dgm:pt>
    <dgm:pt modelId="{85825F68-4A82-410D-B9F2-0749AB5934F7}" type="parTrans" cxnId="{30BCE369-363C-4398-BA8B-FC38656A58C5}">
      <dgm:prSet/>
      <dgm:spPr/>
      <dgm:t>
        <a:bodyPr/>
        <a:lstStyle/>
        <a:p>
          <a:endParaRPr lang="en-US"/>
        </a:p>
      </dgm:t>
    </dgm:pt>
    <dgm:pt modelId="{8391C5C9-FE19-4D19-BDC9-BFBCB6395EC4}" type="sibTrans" cxnId="{30BCE369-363C-4398-BA8B-FC38656A58C5}">
      <dgm:prSet/>
      <dgm:spPr/>
      <dgm:t>
        <a:bodyPr/>
        <a:lstStyle/>
        <a:p>
          <a:endParaRPr lang="en-US"/>
        </a:p>
      </dgm:t>
    </dgm:pt>
    <dgm:pt modelId="{EBCF8305-5A18-449C-87C9-71EC884261F8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bn-BD"/>
            <a:t>আন্তর্জাতিক রসায়ন ও ফলিত রসায়ন সংস্থাএখন পর্যন্ত 118টি মৌলিক পদার্থকে শনাক্ত করেছে।</a:t>
          </a:r>
          <a:endParaRPr lang="en-US"/>
        </a:p>
      </dgm:t>
    </dgm:pt>
    <dgm:pt modelId="{9394C818-5084-419E-A9D6-9D06828B39C5}" type="parTrans" cxnId="{A1D28047-ECAC-4429-BB3C-22FD7ED1CE46}">
      <dgm:prSet/>
      <dgm:spPr/>
      <dgm:t>
        <a:bodyPr/>
        <a:lstStyle/>
        <a:p>
          <a:endParaRPr lang="en-US"/>
        </a:p>
      </dgm:t>
    </dgm:pt>
    <dgm:pt modelId="{2C3A8E26-CED8-4E26-A912-F017531F45D4}" type="sibTrans" cxnId="{A1D28047-ECAC-4429-BB3C-22FD7ED1CE46}">
      <dgm:prSet/>
      <dgm:spPr/>
      <dgm:t>
        <a:bodyPr/>
        <a:lstStyle/>
        <a:p>
          <a:endParaRPr lang="en-US"/>
        </a:p>
      </dgm:t>
    </dgm:pt>
    <dgm:pt modelId="{934FBAEC-1CCF-45E8-B8A3-F2FB4ADEA41C}" type="pres">
      <dgm:prSet presAssocID="{3D04FD49-1571-44EA-A60A-78DCD915B4E7}" presName="linear" presStyleCnt="0">
        <dgm:presLayoutVars>
          <dgm:animLvl val="lvl"/>
          <dgm:resizeHandles val="exact"/>
        </dgm:presLayoutVars>
      </dgm:prSet>
      <dgm:spPr/>
    </dgm:pt>
    <dgm:pt modelId="{E1888441-273B-401F-887C-37BA213EDBD0}" type="pres">
      <dgm:prSet presAssocID="{D2E839C7-F758-48FB-ABB3-7E2693761752}" presName="parentText" presStyleLbl="node1" presStyleIdx="0" presStyleCnt="4" custScaleY="199280">
        <dgm:presLayoutVars>
          <dgm:chMax val="0"/>
          <dgm:bulletEnabled val="1"/>
        </dgm:presLayoutVars>
      </dgm:prSet>
      <dgm:spPr/>
    </dgm:pt>
    <dgm:pt modelId="{DF372D25-25DF-4197-9DE1-E251906C7FA3}" type="pres">
      <dgm:prSet presAssocID="{080ECCC8-E8D0-4C20-B166-E4D5409EA53F}" presName="spacer" presStyleCnt="0"/>
      <dgm:spPr/>
    </dgm:pt>
    <dgm:pt modelId="{198397D6-A8D3-4DA1-BE25-F27BECD6AFCC}" type="pres">
      <dgm:prSet presAssocID="{AA1BE8D9-8901-48D8-B40C-F7549F00962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A63E678-8333-456D-811F-988458CA1604}" type="pres">
      <dgm:prSet presAssocID="{BC5F9727-6A9D-4D96-9058-488DB32D9BFB}" presName="spacer" presStyleCnt="0"/>
      <dgm:spPr/>
    </dgm:pt>
    <dgm:pt modelId="{70363EF7-2B84-4529-8799-686A0014A577}" type="pres">
      <dgm:prSet presAssocID="{45ED4D99-09E4-41B5-9839-82119DBEB8D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72CE719-C7F3-46D9-8E4B-E6DB812A62DF}" type="pres">
      <dgm:prSet presAssocID="{8391C5C9-FE19-4D19-BDC9-BFBCB6395EC4}" presName="spacer" presStyleCnt="0"/>
      <dgm:spPr/>
    </dgm:pt>
    <dgm:pt modelId="{824FF90C-3947-4ADC-B5FE-7D788BC15D2B}" type="pres">
      <dgm:prSet presAssocID="{EBCF8305-5A18-449C-87C9-71EC884261F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E9EC334-5DFC-429D-800B-1DC68C942361}" type="presOf" srcId="{D2E839C7-F758-48FB-ABB3-7E2693761752}" destId="{E1888441-273B-401F-887C-37BA213EDBD0}" srcOrd="0" destOrd="0" presId="urn:microsoft.com/office/officeart/2005/8/layout/vList2"/>
    <dgm:cxn modelId="{27368E3C-397C-43A2-A811-D1A2B9C5F476}" type="presOf" srcId="{45ED4D99-09E4-41B5-9839-82119DBEB8D7}" destId="{70363EF7-2B84-4529-8799-686A0014A577}" srcOrd="0" destOrd="0" presId="urn:microsoft.com/office/officeart/2005/8/layout/vList2"/>
    <dgm:cxn modelId="{A1D28047-ECAC-4429-BB3C-22FD7ED1CE46}" srcId="{3D04FD49-1571-44EA-A60A-78DCD915B4E7}" destId="{EBCF8305-5A18-449C-87C9-71EC884261F8}" srcOrd="3" destOrd="0" parTransId="{9394C818-5084-419E-A9D6-9D06828B39C5}" sibTransId="{2C3A8E26-CED8-4E26-A912-F017531F45D4}"/>
    <dgm:cxn modelId="{FC8FF067-5CDB-49C8-8056-38035594998B}" type="presOf" srcId="{3D04FD49-1571-44EA-A60A-78DCD915B4E7}" destId="{934FBAEC-1CCF-45E8-B8A3-F2FB4ADEA41C}" srcOrd="0" destOrd="0" presId="urn:microsoft.com/office/officeart/2005/8/layout/vList2"/>
    <dgm:cxn modelId="{30BCE369-363C-4398-BA8B-FC38656A58C5}" srcId="{3D04FD49-1571-44EA-A60A-78DCD915B4E7}" destId="{45ED4D99-09E4-41B5-9839-82119DBEB8D7}" srcOrd="2" destOrd="0" parTransId="{85825F68-4A82-410D-B9F2-0749AB5934F7}" sibTransId="{8391C5C9-FE19-4D19-BDC9-BFBCB6395EC4}"/>
    <dgm:cxn modelId="{49C3AA5A-71F0-490A-9CA5-DFCB3ED00B81}" type="presOf" srcId="{EBCF8305-5A18-449C-87C9-71EC884261F8}" destId="{824FF90C-3947-4ADC-B5FE-7D788BC15D2B}" srcOrd="0" destOrd="0" presId="urn:microsoft.com/office/officeart/2005/8/layout/vList2"/>
    <dgm:cxn modelId="{D347CCCB-5E13-4677-8AEE-D04771943C41}" srcId="{3D04FD49-1571-44EA-A60A-78DCD915B4E7}" destId="{D2E839C7-F758-48FB-ABB3-7E2693761752}" srcOrd="0" destOrd="0" parTransId="{13760F6E-EF89-45EE-845D-F542797B237F}" sibTransId="{080ECCC8-E8D0-4C20-B166-E4D5409EA53F}"/>
    <dgm:cxn modelId="{4FECDBD4-0021-483C-808A-1F802F32C6BB}" srcId="{3D04FD49-1571-44EA-A60A-78DCD915B4E7}" destId="{AA1BE8D9-8901-48D8-B40C-F7549F009623}" srcOrd="1" destOrd="0" parTransId="{4BF7DE36-565F-4C15-AF57-43400E3ACE8B}" sibTransId="{BC5F9727-6A9D-4D96-9058-488DB32D9BFB}"/>
    <dgm:cxn modelId="{5275D9E8-689F-4865-9222-A667793565BE}" type="presOf" srcId="{AA1BE8D9-8901-48D8-B40C-F7549F009623}" destId="{198397D6-A8D3-4DA1-BE25-F27BECD6AFCC}" srcOrd="0" destOrd="0" presId="urn:microsoft.com/office/officeart/2005/8/layout/vList2"/>
    <dgm:cxn modelId="{1ED80B4A-2B8B-4F84-A7DE-E42E86321E40}" type="presParOf" srcId="{934FBAEC-1CCF-45E8-B8A3-F2FB4ADEA41C}" destId="{E1888441-273B-401F-887C-37BA213EDBD0}" srcOrd="0" destOrd="0" presId="urn:microsoft.com/office/officeart/2005/8/layout/vList2"/>
    <dgm:cxn modelId="{AED17F87-7407-42F3-82A8-4AA66E10EF32}" type="presParOf" srcId="{934FBAEC-1CCF-45E8-B8A3-F2FB4ADEA41C}" destId="{DF372D25-25DF-4197-9DE1-E251906C7FA3}" srcOrd="1" destOrd="0" presId="urn:microsoft.com/office/officeart/2005/8/layout/vList2"/>
    <dgm:cxn modelId="{8334A75D-A1BC-432B-87B2-889B0A3D2F54}" type="presParOf" srcId="{934FBAEC-1CCF-45E8-B8A3-F2FB4ADEA41C}" destId="{198397D6-A8D3-4DA1-BE25-F27BECD6AFCC}" srcOrd="2" destOrd="0" presId="urn:microsoft.com/office/officeart/2005/8/layout/vList2"/>
    <dgm:cxn modelId="{B05A995F-BA0F-4BAC-8311-6EEC2FBB303C}" type="presParOf" srcId="{934FBAEC-1CCF-45E8-B8A3-F2FB4ADEA41C}" destId="{5A63E678-8333-456D-811F-988458CA1604}" srcOrd="3" destOrd="0" presId="urn:microsoft.com/office/officeart/2005/8/layout/vList2"/>
    <dgm:cxn modelId="{7EE85D51-CAC1-4793-B2E2-E7C06FA2A9D3}" type="presParOf" srcId="{934FBAEC-1CCF-45E8-B8A3-F2FB4ADEA41C}" destId="{70363EF7-2B84-4529-8799-686A0014A577}" srcOrd="4" destOrd="0" presId="urn:microsoft.com/office/officeart/2005/8/layout/vList2"/>
    <dgm:cxn modelId="{69733410-C4A4-4E6F-A8CA-FCC48E016E0B}" type="presParOf" srcId="{934FBAEC-1CCF-45E8-B8A3-F2FB4ADEA41C}" destId="{272CE719-C7F3-46D9-8E4B-E6DB812A62DF}" srcOrd="5" destOrd="0" presId="urn:microsoft.com/office/officeart/2005/8/layout/vList2"/>
    <dgm:cxn modelId="{F2727CAA-0242-4352-81F6-E23A75BB469E}" type="presParOf" srcId="{934FBAEC-1CCF-45E8-B8A3-F2FB4ADEA41C}" destId="{824FF90C-3947-4ADC-B5FE-7D788BC15D2B}" srcOrd="6" destOrd="0" presId="urn:microsoft.com/office/officeart/2005/8/layout/vList2"/>
  </dgm:cxnLst>
  <dgm:bg/>
  <dgm:whole>
    <a:ln w="57150">
      <a:solidFill>
        <a:srgbClr val="FFFF0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06450C2-16CA-4B42-B27F-14C4FF49D14C}" type="doc">
      <dgm:prSet loTypeId="urn:microsoft.com/office/officeart/2005/8/layout/hList1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DC4FB7D-1D94-4AC6-8572-549F938D2E7B}">
      <dgm:prSet custT="1"/>
      <dgm:spPr/>
      <dgm:t>
        <a:bodyPr/>
        <a:lstStyle/>
        <a:p>
          <a:r>
            <a:rPr lang="en-US" sz="2200" dirty="0" err="1"/>
            <a:t>অল্প</a:t>
          </a:r>
          <a:r>
            <a:rPr lang="en-US" sz="2200" dirty="0"/>
            <a:t> </a:t>
          </a:r>
          <a:r>
            <a:rPr lang="en-US" sz="2200" dirty="0" err="1"/>
            <a:t>পরিশ্রমে</a:t>
          </a:r>
          <a:r>
            <a:rPr lang="en-US" sz="2200" dirty="0"/>
            <a:t> </a:t>
          </a:r>
          <a:r>
            <a:rPr lang="en-US" sz="2200" dirty="0" err="1"/>
            <a:t>সব</a:t>
          </a:r>
          <a:r>
            <a:rPr lang="en-US" sz="2200" dirty="0"/>
            <a:t> </a:t>
          </a:r>
          <a:r>
            <a:rPr lang="en-US" sz="2200" dirty="0" err="1"/>
            <a:t>মৌলের</a:t>
          </a:r>
          <a:r>
            <a:rPr lang="en-US" sz="2200" dirty="0"/>
            <a:t> </a:t>
          </a:r>
          <a:r>
            <a:rPr lang="en-US" sz="2200" dirty="0" err="1"/>
            <a:t>সাধারণ</a:t>
          </a:r>
          <a:r>
            <a:rPr lang="en-US" sz="2200" dirty="0"/>
            <a:t> </a:t>
          </a:r>
          <a:r>
            <a:rPr lang="en-US" sz="2200" dirty="0" err="1"/>
            <a:t>ধর্ম</a:t>
          </a:r>
          <a:r>
            <a:rPr lang="en-US" sz="2200" dirty="0"/>
            <a:t> ও </a:t>
          </a:r>
          <a:r>
            <a:rPr lang="en-US" sz="2200" dirty="0" err="1"/>
            <a:t>বৈশিষ্ট্য</a:t>
          </a:r>
          <a:r>
            <a:rPr lang="en-US" sz="2200" dirty="0"/>
            <a:t> </a:t>
          </a:r>
          <a:r>
            <a:rPr lang="en-US" sz="2400" dirty="0" err="1"/>
            <a:t>সহজে</a:t>
          </a:r>
          <a:r>
            <a:rPr lang="en-US" sz="2200" dirty="0"/>
            <a:t> </a:t>
          </a:r>
          <a:r>
            <a:rPr lang="en-US" sz="2200" dirty="0" err="1"/>
            <a:t>মনে</a:t>
          </a:r>
          <a:r>
            <a:rPr lang="en-US" sz="2200" dirty="0"/>
            <a:t> </a:t>
          </a:r>
          <a:r>
            <a:rPr lang="en-US" sz="2200" dirty="0" err="1"/>
            <a:t>রাখা</a:t>
          </a:r>
          <a:r>
            <a:rPr lang="en-US" sz="2200" dirty="0"/>
            <a:t> </a:t>
          </a:r>
          <a:r>
            <a:rPr lang="en-US" sz="2200" dirty="0" err="1"/>
            <a:t>যায়</a:t>
          </a:r>
          <a:r>
            <a:rPr lang="en-US" sz="2200" dirty="0"/>
            <a:t>।</a:t>
          </a:r>
        </a:p>
      </dgm:t>
    </dgm:pt>
    <dgm:pt modelId="{EE0C079D-2F9B-4AF4-BED1-5DD38AA691CB}" type="parTrans" cxnId="{3F362AA8-4B21-4F91-B3DC-C27490591A5C}">
      <dgm:prSet/>
      <dgm:spPr/>
      <dgm:t>
        <a:bodyPr/>
        <a:lstStyle/>
        <a:p>
          <a:endParaRPr lang="en-US"/>
        </a:p>
      </dgm:t>
    </dgm:pt>
    <dgm:pt modelId="{75FE3FB3-6F5A-4D3F-A7D0-F46FA9BEFC29}" type="sibTrans" cxnId="{3F362AA8-4B21-4F91-B3DC-C27490591A5C}">
      <dgm:prSet/>
      <dgm:spPr/>
      <dgm:t>
        <a:bodyPr/>
        <a:lstStyle/>
        <a:p>
          <a:endParaRPr lang="en-US"/>
        </a:p>
      </dgm:t>
    </dgm:pt>
    <dgm:pt modelId="{09EF5C57-A514-4225-8283-A69E5221F908}">
      <dgm:prSet custT="1"/>
      <dgm:spPr/>
      <dgm:t>
        <a:bodyPr/>
        <a:lstStyle/>
        <a:p>
          <a:r>
            <a:rPr lang="en-US" sz="2100" dirty="0" err="1"/>
            <a:t>নতুন</a:t>
          </a:r>
          <a:r>
            <a:rPr lang="en-US" sz="2100" dirty="0"/>
            <a:t> </a:t>
          </a:r>
          <a:r>
            <a:rPr lang="en-US" sz="2100" dirty="0" err="1"/>
            <a:t>কোনো</a:t>
          </a:r>
          <a:r>
            <a:rPr lang="en-US" sz="2100" dirty="0"/>
            <a:t> </a:t>
          </a:r>
          <a:r>
            <a:rPr lang="en-US" sz="2100" dirty="0" err="1"/>
            <a:t>মৌল</a:t>
          </a:r>
          <a:r>
            <a:rPr lang="en-US" sz="2100" dirty="0"/>
            <a:t> </a:t>
          </a:r>
          <a:r>
            <a:rPr lang="en-US" sz="2100" dirty="0" err="1"/>
            <a:t>আবিষ্কৃত</a:t>
          </a:r>
          <a:r>
            <a:rPr lang="en-US" sz="2100" dirty="0"/>
            <a:t> </a:t>
          </a:r>
          <a:r>
            <a:rPr lang="en-US" sz="2100" dirty="0" err="1"/>
            <a:t>হলে</a:t>
          </a:r>
          <a:r>
            <a:rPr lang="en-US" sz="2100" dirty="0"/>
            <a:t> </a:t>
          </a:r>
          <a:r>
            <a:rPr lang="en-US" sz="2100" dirty="0" err="1"/>
            <a:t>তার</a:t>
          </a:r>
          <a:r>
            <a:rPr lang="en-US" sz="2100" dirty="0"/>
            <a:t> </a:t>
          </a:r>
          <a:r>
            <a:rPr lang="en-US" sz="2100" dirty="0" err="1"/>
            <a:t>ধর্ম</a:t>
          </a:r>
          <a:r>
            <a:rPr lang="en-US" sz="2100" dirty="0"/>
            <a:t> </a:t>
          </a:r>
          <a:r>
            <a:rPr lang="en-US" sz="2400" dirty="0" err="1"/>
            <a:t>কেমন</a:t>
          </a:r>
          <a:r>
            <a:rPr lang="en-US" sz="2100" dirty="0"/>
            <a:t> </a:t>
          </a:r>
          <a:r>
            <a:rPr lang="en-US" sz="2100" dirty="0" err="1"/>
            <a:t>হবে</a:t>
          </a:r>
          <a:r>
            <a:rPr lang="en-US" sz="2100" dirty="0"/>
            <a:t>, </a:t>
          </a:r>
          <a:r>
            <a:rPr lang="en-US" sz="2100" dirty="0" err="1"/>
            <a:t>তা</a:t>
          </a:r>
          <a:r>
            <a:rPr lang="en-US" sz="2100" dirty="0"/>
            <a:t> </a:t>
          </a:r>
          <a:r>
            <a:rPr lang="en-US" sz="2100" dirty="0" err="1"/>
            <a:t>আগে</a:t>
          </a:r>
          <a:r>
            <a:rPr lang="en-US" sz="2100" dirty="0"/>
            <a:t> </a:t>
          </a:r>
          <a:r>
            <a:rPr lang="en-US" sz="2100" dirty="0" err="1"/>
            <a:t>থেকেই</a:t>
          </a:r>
          <a:r>
            <a:rPr lang="en-US" sz="2100" dirty="0"/>
            <a:t> </a:t>
          </a:r>
          <a:r>
            <a:rPr lang="en-US" sz="2100" dirty="0" err="1"/>
            <a:t>অনুমান</a:t>
          </a:r>
          <a:r>
            <a:rPr lang="en-US" sz="2100" dirty="0"/>
            <a:t> </a:t>
          </a:r>
          <a:r>
            <a:rPr lang="en-US" sz="2100" dirty="0" err="1"/>
            <a:t>করা</a:t>
          </a:r>
          <a:r>
            <a:rPr lang="en-US" sz="2100" dirty="0"/>
            <a:t> </a:t>
          </a:r>
          <a:r>
            <a:rPr lang="en-US" sz="2100" dirty="0" err="1"/>
            <a:t>যায়</a:t>
          </a:r>
          <a:r>
            <a:rPr lang="en-US" sz="2100" dirty="0"/>
            <a:t>।</a:t>
          </a:r>
        </a:p>
      </dgm:t>
    </dgm:pt>
    <dgm:pt modelId="{4BC4377E-26FB-4BE4-8FF1-7A2F16C71B00}" type="parTrans" cxnId="{3307FE10-D48C-456F-A81A-B0021BA44018}">
      <dgm:prSet/>
      <dgm:spPr/>
      <dgm:t>
        <a:bodyPr/>
        <a:lstStyle/>
        <a:p>
          <a:endParaRPr lang="en-US"/>
        </a:p>
      </dgm:t>
    </dgm:pt>
    <dgm:pt modelId="{F8F29D75-9544-4162-8A8B-F3D8B2BC7280}" type="sibTrans" cxnId="{3307FE10-D48C-456F-A81A-B0021BA44018}">
      <dgm:prSet/>
      <dgm:spPr/>
      <dgm:t>
        <a:bodyPr/>
        <a:lstStyle/>
        <a:p>
          <a:endParaRPr lang="en-US"/>
        </a:p>
      </dgm:t>
    </dgm:pt>
    <dgm:pt modelId="{120504F9-DC7F-47B0-806F-C6F1B984B07D}">
      <dgm:prSet custT="1"/>
      <dgm:spPr/>
      <dgm:t>
        <a:bodyPr/>
        <a:lstStyle/>
        <a:p>
          <a:r>
            <a:rPr lang="en-US" sz="2400" dirty="0" err="1"/>
            <a:t>যৌগ</a:t>
          </a:r>
          <a:r>
            <a:rPr lang="en-US" sz="2400" dirty="0"/>
            <a:t> </a:t>
          </a:r>
          <a:r>
            <a:rPr lang="en-US" sz="2400" dirty="0" err="1"/>
            <a:t>গঠনের</a:t>
          </a:r>
          <a:r>
            <a:rPr lang="en-US" sz="2400" dirty="0"/>
            <a:t> </a:t>
          </a:r>
          <a:r>
            <a:rPr lang="en-US" sz="2400" dirty="0" err="1"/>
            <a:t>ধারণা</a:t>
          </a:r>
          <a:r>
            <a:rPr lang="en-US" sz="2400" dirty="0"/>
            <a:t> ও </a:t>
          </a:r>
          <a:r>
            <a:rPr lang="en-US" sz="2400" dirty="0" err="1"/>
            <a:t>রাসায়নিক</a:t>
          </a:r>
          <a:r>
            <a:rPr lang="en-US" sz="2400" dirty="0"/>
            <a:t> </a:t>
          </a:r>
          <a:r>
            <a:rPr lang="en-US" sz="2400" dirty="0" err="1"/>
            <a:t>বিক্রিয়া</a:t>
          </a:r>
          <a:r>
            <a:rPr lang="en-US" sz="2400" dirty="0"/>
            <a:t> </a:t>
          </a:r>
          <a:r>
            <a:rPr lang="en-US" sz="2400" dirty="0" err="1"/>
            <a:t>বুঝতে</a:t>
          </a:r>
          <a:r>
            <a:rPr lang="en-US" sz="2400" dirty="0"/>
            <a:t> </a:t>
          </a:r>
          <a:r>
            <a:rPr lang="en-US" sz="2400" dirty="0" err="1"/>
            <a:t>এটি</a:t>
          </a:r>
          <a:r>
            <a:rPr lang="en-US" sz="2400" dirty="0"/>
            <a:t> </a:t>
          </a:r>
          <a:r>
            <a:rPr lang="en-US" sz="2400" dirty="0" err="1"/>
            <a:t>সাহায্য</a:t>
          </a:r>
          <a:r>
            <a:rPr lang="en-US" sz="2400" dirty="0"/>
            <a:t> </a:t>
          </a:r>
          <a:r>
            <a:rPr lang="en-US" sz="2400" dirty="0" err="1"/>
            <a:t>করে</a:t>
          </a:r>
          <a:endParaRPr lang="en-US" sz="2400" dirty="0"/>
        </a:p>
      </dgm:t>
    </dgm:pt>
    <dgm:pt modelId="{0FE4A339-C8B2-4014-8C70-48FBDBFCA411}" type="parTrans" cxnId="{E70CD211-33E5-4486-A7EA-61F8E0FF6B22}">
      <dgm:prSet/>
      <dgm:spPr/>
      <dgm:t>
        <a:bodyPr/>
        <a:lstStyle/>
        <a:p>
          <a:endParaRPr lang="en-US"/>
        </a:p>
      </dgm:t>
    </dgm:pt>
    <dgm:pt modelId="{5D741FE2-E6CC-4C0A-BD5B-B65D4909DD39}" type="sibTrans" cxnId="{E70CD211-33E5-4486-A7EA-61F8E0FF6B22}">
      <dgm:prSet/>
      <dgm:spPr/>
      <dgm:t>
        <a:bodyPr/>
        <a:lstStyle/>
        <a:p>
          <a:endParaRPr lang="en-US"/>
        </a:p>
      </dgm:t>
    </dgm:pt>
    <dgm:pt modelId="{7371C177-7378-409F-952D-4AC9ED758607}" type="pres">
      <dgm:prSet presAssocID="{F06450C2-16CA-4B42-B27F-14C4FF49D14C}" presName="Name0" presStyleCnt="0">
        <dgm:presLayoutVars>
          <dgm:dir/>
          <dgm:animLvl val="lvl"/>
          <dgm:resizeHandles val="exact"/>
        </dgm:presLayoutVars>
      </dgm:prSet>
      <dgm:spPr/>
    </dgm:pt>
    <dgm:pt modelId="{30A64484-9591-46CE-91E8-DECDA9B0672F}" type="pres">
      <dgm:prSet presAssocID="{8DC4FB7D-1D94-4AC6-8572-549F938D2E7B}" presName="composite" presStyleCnt="0"/>
      <dgm:spPr/>
    </dgm:pt>
    <dgm:pt modelId="{31AC4D00-07DE-402A-88C7-D932B03D3E48}" type="pres">
      <dgm:prSet presAssocID="{8DC4FB7D-1D94-4AC6-8572-549F938D2E7B}" presName="parTx" presStyleLbl="alignNode1" presStyleIdx="0" presStyleCnt="3" custScaleY="100000">
        <dgm:presLayoutVars>
          <dgm:chMax val="0"/>
          <dgm:chPref val="0"/>
          <dgm:bulletEnabled val="1"/>
        </dgm:presLayoutVars>
      </dgm:prSet>
      <dgm:spPr/>
    </dgm:pt>
    <dgm:pt modelId="{E7F083B2-FE06-42B7-B999-7176A77B4ED7}" type="pres">
      <dgm:prSet presAssocID="{8DC4FB7D-1D94-4AC6-8572-549F938D2E7B}" presName="desTx" presStyleLbl="alignAccFollowNode1" presStyleIdx="0" presStyleCnt="3">
        <dgm:presLayoutVars>
          <dgm:bulletEnabled val="1"/>
        </dgm:presLayoutVars>
      </dgm:prSet>
      <dgm:spPr/>
    </dgm:pt>
    <dgm:pt modelId="{4685A8A4-7EFE-42FE-B66D-4B19E2ED7896}" type="pres">
      <dgm:prSet presAssocID="{75FE3FB3-6F5A-4D3F-A7D0-F46FA9BEFC29}" presName="space" presStyleCnt="0"/>
      <dgm:spPr/>
    </dgm:pt>
    <dgm:pt modelId="{2BB55F5A-E88A-4133-9384-ADE0EE256655}" type="pres">
      <dgm:prSet presAssocID="{09EF5C57-A514-4225-8283-A69E5221F908}" presName="composite" presStyleCnt="0"/>
      <dgm:spPr/>
    </dgm:pt>
    <dgm:pt modelId="{C51F6DFC-6B4F-4824-A193-23F82A0645FD}" type="pres">
      <dgm:prSet presAssocID="{09EF5C57-A514-4225-8283-A69E5221F90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FADC9F0-91BE-434B-9A37-0FC57E3E7E77}" type="pres">
      <dgm:prSet presAssocID="{09EF5C57-A514-4225-8283-A69E5221F908}" presName="desTx" presStyleLbl="alignAccFollowNode1" presStyleIdx="1" presStyleCnt="3">
        <dgm:presLayoutVars>
          <dgm:bulletEnabled val="1"/>
        </dgm:presLayoutVars>
      </dgm:prSet>
      <dgm:spPr/>
    </dgm:pt>
    <dgm:pt modelId="{B51CB29A-953B-4123-9735-0713827DDA53}" type="pres">
      <dgm:prSet presAssocID="{F8F29D75-9544-4162-8A8B-F3D8B2BC7280}" presName="space" presStyleCnt="0"/>
      <dgm:spPr/>
    </dgm:pt>
    <dgm:pt modelId="{1A2742AE-A09B-47F8-89E4-9C1328B59CBB}" type="pres">
      <dgm:prSet presAssocID="{120504F9-DC7F-47B0-806F-C6F1B984B07D}" presName="composite" presStyleCnt="0"/>
      <dgm:spPr/>
    </dgm:pt>
    <dgm:pt modelId="{DB535F33-0B11-43D7-A4DF-B84902A4511A}" type="pres">
      <dgm:prSet presAssocID="{120504F9-DC7F-47B0-806F-C6F1B984B07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72F983D-4F8E-452D-A347-C3EE7ED691B9}" type="pres">
      <dgm:prSet presAssocID="{120504F9-DC7F-47B0-806F-C6F1B984B07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307FE10-D48C-456F-A81A-B0021BA44018}" srcId="{F06450C2-16CA-4B42-B27F-14C4FF49D14C}" destId="{09EF5C57-A514-4225-8283-A69E5221F908}" srcOrd="1" destOrd="0" parTransId="{4BC4377E-26FB-4BE4-8FF1-7A2F16C71B00}" sibTransId="{F8F29D75-9544-4162-8A8B-F3D8B2BC7280}"/>
    <dgm:cxn modelId="{E70CD211-33E5-4486-A7EA-61F8E0FF6B22}" srcId="{F06450C2-16CA-4B42-B27F-14C4FF49D14C}" destId="{120504F9-DC7F-47B0-806F-C6F1B984B07D}" srcOrd="2" destOrd="0" parTransId="{0FE4A339-C8B2-4014-8C70-48FBDBFCA411}" sibTransId="{5D741FE2-E6CC-4C0A-BD5B-B65D4909DD39}"/>
    <dgm:cxn modelId="{44702E19-A067-4739-9031-3620992426C5}" type="presOf" srcId="{F06450C2-16CA-4B42-B27F-14C4FF49D14C}" destId="{7371C177-7378-409F-952D-4AC9ED758607}" srcOrd="0" destOrd="0" presId="urn:microsoft.com/office/officeart/2005/8/layout/hList1"/>
    <dgm:cxn modelId="{358B268C-13F7-4B0C-9A41-9AE40149FE4F}" type="presOf" srcId="{8DC4FB7D-1D94-4AC6-8572-549F938D2E7B}" destId="{31AC4D00-07DE-402A-88C7-D932B03D3E48}" srcOrd="0" destOrd="0" presId="urn:microsoft.com/office/officeart/2005/8/layout/hList1"/>
    <dgm:cxn modelId="{3F362AA8-4B21-4F91-B3DC-C27490591A5C}" srcId="{F06450C2-16CA-4B42-B27F-14C4FF49D14C}" destId="{8DC4FB7D-1D94-4AC6-8572-549F938D2E7B}" srcOrd="0" destOrd="0" parTransId="{EE0C079D-2F9B-4AF4-BED1-5DD38AA691CB}" sibTransId="{75FE3FB3-6F5A-4D3F-A7D0-F46FA9BEFC29}"/>
    <dgm:cxn modelId="{7A814FCC-8871-4064-91B1-5096272B3501}" type="presOf" srcId="{120504F9-DC7F-47B0-806F-C6F1B984B07D}" destId="{DB535F33-0B11-43D7-A4DF-B84902A4511A}" srcOrd="0" destOrd="0" presId="urn:microsoft.com/office/officeart/2005/8/layout/hList1"/>
    <dgm:cxn modelId="{D47FDCED-1A49-4E79-A8ED-547A6EF33DC7}" type="presOf" srcId="{09EF5C57-A514-4225-8283-A69E5221F908}" destId="{C51F6DFC-6B4F-4824-A193-23F82A0645FD}" srcOrd="0" destOrd="0" presId="urn:microsoft.com/office/officeart/2005/8/layout/hList1"/>
    <dgm:cxn modelId="{64BF68B9-8C1B-4DB8-BDF4-65E220EE8200}" type="presParOf" srcId="{7371C177-7378-409F-952D-4AC9ED758607}" destId="{30A64484-9591-46CE-91E8-DECDA9B0672F}" srcOrd="0" destOrd="0" presId="urn:microsoft.com/office/officeart/2005/8/layout/hList1"/>
    <dgm:cxn modelId="{C6A981E0-991F-4602-91A0-BE8BBF6B3408}" type="presParOf" srcId="{30A64484-9591-46CE-91E8-DECDA9B0672F}" destId="{31AC4D00-07DE-402A-88C7-D932B03D3E48}" srcOrd="0" destOrd="0" presId="urn:microsoft.com/office/officeart/2005/8/layout/hList1"/>
    <dgm:cxn modelId="{0821150E-55DC-419A-9612-31FF5AB4825A}" type="presParOf" srcId="{30A64484-9591-46CE-91E8-DECDA9B0672F}" destId="{E7F083B2-FE06-42B7-B999-7176A77B4ED7}" srcOrd="1" destOrd="0" presId="urn:microsoft.com/office/officeart/2005/8/layout/hList1"/>
    <dgm:cxn modelId="{4FF4D240-465B-4880-919B-1025297540FF}" type="presParOf" srcId="{7371C177-7378-409F-952D-4AC9ED758607}" destId="{4685A8A4-7EFE-42FE-B66D-4B19E2ED7896}" srcOrd="1" destOrd="0" presId="urn:microsoft.com/office/officeart/2005/8/layout/hList1"/>
    <dgm:cxn modelId="{310F5724-146F-4847-851A-19572D842644}" type="presParOf" srcId="{7371C177-7378-409F-952D-4AC9ED758607}" destId="{2BB55F5A-E88A-4133-9384-ADE0EE256655}" srcOrd="2" destOrd="0" presId="urn:microsoft.com/office/officeart/2005/8/layout/hList1"/>
    <dgm:cxn modelId="{52A721D7-9B58-4F3F-BF22-6436CE4A22B8}" type="presParOf" srcId="{2BB55F5A-E88A-4133-9384-ADE0EE256655}" destId="{C51F6DFC-6B4F-4824-A193-23F82A0645FD}" srcOrd="0" destOrd="0" presId="urn:microsoft.com/office/officeart/2005/8/layout/hList1"/>
    <dgm:cxn modelId="{4828ABD1-67E3-443B-B724-E682EE6C2069}" type="presParOf" srcId="{2BB55F5A-E88A-4133-9384-ADE0EE256655}" destId="{FFADC9F0-91BE-434B-9A37-0FC57E3E7E77}" srcOrd="1" destOrd="0" presId="urn:microsoft.com/office/officeart/2005/8/layout/hList1"/>
    <dgm:cxn modelId="{1AEE5E1E-1D4A-4200-9FF5-26E419DD0B11}" type="presParOf" srcId="{7371C177-7378-409F-952D-4AC9ED758607}" destId="{B51CB29A-953B-4123-9735-0713827DDA53}" srcOrd="3" destOrd="0" presId="urn:microsoft.com/office/officeart/2005/8/layout/hList1"/>
    <dgm:cxn modelId="{C3606CAC-4854-4A26-A654-08E101E70FED}" type="presParOf" srcId="{7371C177-7378-409F-952D-4AC9ED758607}" destId="{1A2742AE-A09B-47F8-89E4-9C1328B59CBB}" srcOrd="4" destOrd="0" presId="urn:microsoft.com/office/officeart/2005/8/layout/hList1"/>
    <dgm:cxn modelId="{39A8D6CC-2628-4E57-8B62-F090282D1939}" type="presParOf" srcId="{1A2742AE-A09B-47F8-89E4-9C1328B59CBB}" destId="{DB535F33-0B11-43D7-A4DF-B84902A4511A}" srcOrd="0" destOrd="0" presId="urn:microsoft.com/office/officeart/2005/8/layout/hList1"/>
    <dgm:cxn modelId="{AD73A311-261F-4414-A497-17FDB833ED83}" type="presParOf" srcId="{1A2742AE-A09B-47F8-89E4-9C1328B59CBB}" destId="{C72F983D-4F8E-452D-A347-C3EE7ED691B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65E9CDF-E37B-454D-A75A-D08C6F26642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2ECDAE-AB51-4453-BA97-CFB95F24D7DB}">
      <dgm:prSet/>
      <dgm:spPr/>
      <dgm:t>
        <a:bodyPr/>
        <a:lstStyle/>
        <a:p>
          <a:r>
            <a:rPr lang="en-US"/>
            <a:t>পর্যায় সারণির মৌলগুলোর ব্যবহার </a:t>
          </a:r>
        </a:p>
      </dgm:t>
    </dgm:pt>
    <dgm:pt modelId="{278D912E-FC0D-4666-9F8A-30ECC9343913}" type="parTrans" cxnId="{1C798D76-9408-4712-A156-0BB7644222FA}">
      <dgm:prSet/>
      <dgm:spPr/>
      <dgm:t>
        <a:bodyPr/>
        <a:lstStyle/>
        <a:p>
          <a:endParaRPr lang="en-US"/>
        </a:p>
      </dgm:t>
    </dgm:pt>
    <dgm:pt modelId="{EBF866E3-7D0E-4F2F-A720-92E84D879E10}" type="sibTrans" cxnId="{1C798D76-9408-4712-A156-0BB7644222FA}">
      <dgm:prSet/>
      <dgm:spPr/>
      <dgm:t>
        <a:bodyPr/>
        <a:lstStyle/>
        <a:p>
          <a:endParaRPr lang="en-US"/>
        </a:p>
      </dgm:t>
    </dgm:pt>
    <dgm:pt modelId="{6433675D-2803-46E5-B76A-2E962956A115}" type="pres">
      <dgm:prSet presAssocID="{C65E9CDF-E37B-454D-A75A-D08C6F26642F}" presName="CompostProcess" presStyleCnt="0">
        <dgm:presLayoutVars>
          <dgm:dir/>
          <dgm:resizeHandles val="exact"/>
        </dgm:presLayoutVars>
      </dgm:prSet>
      <dgm:spPr/>
    </dgm:pt>
    <dgm:pt modelId="{C3BE3D6D-4D31-4459-AC8B-56B2587E846B}" type="pres">
      <dgm:prSet presAssocID="{C65E9CDF-E37B-454D-A75A-D08C6F26642F}" presName="arrow" presStyleLbl="bgShp" presStyleIdx="0" presStyleCnt="1"/>
      <dgm:spPr/>
    </dgm:pt>
    <dgm:pt modelId="{859C0D6C-57C3-4410-9809-1AAE970F1AFC}" type="pres">
      <dgm:prSet presAssocID="{C65E9CDF-E37B-454D-A75A-D08C6F26642F}" presName="linearProcess" presStyleCnt="0"/>
      <dgm:spPr/>
    </dgm:pt>
    <dgm:pt modelId="{B0C79953-50E6-42A2-ACB9-E1821846A0B2}" type="pres">
      <dgm:prSet presAssocID="{AB2ECDAE-AB51-4453-BA97-CFB95F24D7DB}" presName="textNode" presStyleLbl="node1" presStyleIdx="0" presStyleCnt="1" custScaleX="247539" custScaleY="221818">
        <dgm:presLayoutVars>
          <dgm:bulletEnabled val="1"/>
        </dgm:presLayoutVars>
      </dgm:prSet>
      <dgm:spPr/>
    </dgm:pt>
  </dgm:ptLst>
  <dgm:cxnLst>
    <dgm:cxn modelId="{1C798D76-9408-4712-A156-0BB7644222FA}" srcId="{C65E9CDF-E37B-454D-A75A-D08C6F26642F}" destId="{AB2ECDAE-AB51-4453-BA97-CFB95F24D7DB}" srcOrd="0" destOrd="0" parTransId="{278D912E-FC0D-4666-9F8A-30ECC9343913}" sibTransId="{EBF866E3-7D0E-4F2F-A720-92E84D879E10}"/>
    <dgm:cxn modelId="{5C5F17D0-469D-4EE1-A4A0-4AF8289E3B3D}" type="presOf" srcId="{C65E9CDF-E37B-454D-A75A-D08C6F26642F}" destId="{6433675D-2803-46E5-B76A-2E962956A115}" srcOrd="0" destOrd="0" presId="urn:microsoft.com/office/officeart/2005/8/layout/hProcess9"/>
    <dgm:cxn modelId="{B8E397DB-EF1D-4CDE-BFED-4E635A193FDA}" type="presOf" srcId="{AB2ECDAE-AB51-4453-BA97-CFB95F24D7DB}" destId="{B0C79953-50E6-42A2-ACB9-E1821846A0B2}" srcOrd="0" destOrd="0" presId="urn:microsoft.com/office/officeart/2005/8/layout/hProcess9"/>
    <dgm:cxn modelId="{F7E8E5C7-6DED-42FB-B768-77FBB9B9384F}" type="presParOf" srcId="{6433675D-2803-46E5-B76A-2E962956A115}" destId="{C3BE3D6D-4D31-4459-AC8B-56B2587E846B}" srcOrd="0" destOrd="0" presId="urn:microsoft.com/office/officeart/2005/8/layout/hProcess9"/>
    <dgm:cxn modelId="{4BA52CB4-92AE-4CC4-9405-828CF6D32DE7}" type="presParOf" srcId="{6433675D-2803-46E5-B76A-2E962956A115}" destId="{859C0D6C-57C3-4410-9809-1AAE970F1AFC}" srcOrd="1" destOrd="0" presId="urn:microsoft.com/office/officeart/2005/8/layout/hProcess9"/>
    <dgm:cxn modelId="{DDF2989D-A6AE-4AAA-A814-20E0F8306704}" type="presParOf" srcId="{859C0D6C-57C3-4410-9809-1AAE970F1AFC}" destId="{B0C79953-50E6-42A2-ACB9-E1821846A0B2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97443B1-E995-4134-9573-F68912546D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5CA47C-E7E1-4639-B5DB-BBC26F745C5B}">
      <dgm:prSet/>
      <dgm:spPr>
        <a:ln w="57150">
          <a:solidFill>
            <a:srgbClr val="FFFF00"/>
          </a:solidFill>
        </a:ln>
      </dgm:spPr>
      <dgm:t>
        <a:bodyPr/>
        <a:lstStyle/>
        <a:p>
          <a:r>
            <a:rPr lang="en-US"/>
            <a:t>পর্যায় সারণির মৌলগুলোর ব্যবহার</a:t>
          </a:r>
        </a:p>
      </dgm:t>
    </dgm:pt>
    <dgm:pt modelId="{4AA04658-E837-4C9D-A70D-8CEA8DE37FD2}" type="parTrans" cxnId="{975A825E-72E3-438D-B3B0-24CFDFFBDCA1}">
      <dgm:prSet/>
      <dgm:spPr/>
      <dgm:t>
        <a:bodyPr/>
        <a:lstStyle/>
        <a:p>
          <a:endParaRPr lang="en-US"/>
        </a:p>
      </dgm:t>
    </dgm:pt>
    <dgm:pt modelId="{5672CC98-0EB3-493B-862C-D3B7A7BE3FC3}" type="sibTrans" cxnId="{975A825E-72E3-438D-B3B0-24CFDFFBDCA1}">
      <dgm:prSet/>
      <dgm:spPr/>
      <dgm:t>
        <a:bodyPr/>
        <a:lstStyle/>
        <a:p>
          <a:endParaRPr lang="en-US"/>
        </a:p>
      </dgm:t>
    </dgm:pt>
    <dgm:pt modelId="{57EFBF6E-0C92-42D9-BA96-5FE651E543C7}" type="pres">
      <dgm:prSet presAssocID="{497443B1-E995-4134-9573-F68912546D82}" presName="linear" presStyleCnt="0">
        <dgm:presLayoutVars>
          <dgm:animLvl val="lvl"/>
          <dgm:resizeHandles val="exact"/>
        </dgm:presLayoutVars>
      </dgm:prSet>
      <dgm:spPr/>
    </dgm:pt>
    <dgm:pt modelId="{5EF40991-E2D9-4FCF-942C-0179EAFBCCF7}" type="pres">
      <dgm:prSet presAssocID="{1F5CA47C-E7E1-4639-B5DB-BBC26F745C5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75A825E-72E3-438D-B3B0-24CFDFFBDCA1}" srcId="{497443B1-E995-4134-9573-F68912546D82}" destId="{1F5CA47C-E7E1-4639-B5DB-BBC26F745C5B}" srcOrd="0" destOrd="0" parTransId="{4AA04658-E837-4C9D-A70D-8CEA8DE37FD2}" sibTransId="{5672CC98-0EB3-493B-862C-D3B7A7BE3FC3}"/>
    <dgm:cxn modelId="{5B4D6169-0F02-4D36-B835-45FB0729C174}" type="presOf" srcId="{497443B1-E995-4134-9573-F68912546D82}" destId="{57EFBF6E-0C92-42D9-BA96-5FE651E543C7}" srcOrd="0" destOrd="0" presId="urn:microsoft.com/office/officeart/2005/8/layout/vList2"/>
    <dgm:cxn modelId="{E6FEE6E8-DD77-48D9-9413-394B78CA05CD}" type="presOf" srcId="{1F5CA47C-E7E1-4639-B5DB-BBC26F745C5B}" destId="{5EF40991-E2D9-4FCF-942C-0179EAFBCCF7}" srcOrd="0" destOrd="0" presId="urn:microsoft.com/office/officeart/2005/8/layout/vList2"/>
    <dgm:cxn modelId="{4867D800-DA5D-4E85-9942-CD3D200037F8}" type="presParOf" srcId="{57EFBF6E-0C92-42D9-BA96-5FE651E543C7}" destId="{5EF40991-E2D9-4FCF-942C-0179EAFBCCF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6A92111-5569-4F73-86E9-B996AB869C7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A35140-7855-4E12-8ED5-D96491EE0844}">
      <dgm:prSet/>
      <dgm:spPr/>
      <dgm:t>
        <a:bodyPr/>
        <a:lstStyle/>
        <a:p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সারণির</a:t>
          </a:r>
          <a:r>
            <a:rPr lang="en-US" dirty="0"/>
            <a:t> </a:t>
          </a:r>
          <a:r>
            <a:rPr lang="en-US" dirty="0" err="1"/>
            <a:t>সংঞ্জা</a:t>
          </a:r>
          <a:r>
            <a:rPr lang="en-US" dirty="0"/>
            <a:t> </a:t>
          </a:r>
          <a:r>
            <a:rPr lang="en-US" dirty="0" err="1"/>
            <a:t>লেখ</a:t>
          </a:r>
          <a:r>
            <a:rPr lang="en-US" dirty="0"/>
            <a:t> </a:t>
          </a:r>
        </a:p>
      </dgm:t>
    </dgm:pt>
    <dgm:pt modelId="{CD748BAC-EFA7-44C5-BFC1-F3A41309A716}" type="parTrans" cxnId="{F696D04D-6EB7-41AC-8AD0-4E6123B4EDCF}">
      <dgm:prSet/>
      <dgm:spPr/>
      <dgm:t>
        <a:bodyPr/>
        <a:lstStyle/>
        <a:p>
          <a:endParaRPr lang="en-US"/>
        </a:p>
      </dgm:t>
    </dgm:pt>
    <dgm:pt modelId="{02303C60-598C-45DA-B893-9AE527A614CF}" type="sibTrans" cxnId="{F696D04D-6EB7-41AC-8AD0-4E6123B4EDCF}">
      <dgm:prSet/>
      <dgm:spPr/>
      <dgm:t>
        <a:bodyPr/>
        <a:lstStyle/>
        <a:p>
          <a:endParaRPr lang="en-US"/>
        </a:p>
      </dgm:t>
    </dgm:pt>
    <dgm:pt modelId="{063B5026-03D9-4BF2-B45F-F9F3A214743A}">
      <dgm:prSet/>
      <dgm:spPr/>
      <dgm:t>
        <a:bodyPr/>
        <a:lstStyle/>
        <a:p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সারণির</a:t>
          </a:r>
          <a:r>
            <a:rPr lang="en-US" dirty="0"/>
            <a:t> </a:t>
          </a:r>
          <a:r>
            <a:rPr lang="en-US" dirty="0" err="1"/>
            <a:t>মূল</a:t>
          </a:r>
          <a:r>
            <a:rPr lang="en-US" dirty="0"/>
            <a:t> </a:t>
          </a:r>
          <a:r>
            <a:rPr lang="en-US" b="1" dirty="0" err="1"/>
            <a:t>ভিত্তি</a:t>
          </a:r>
          <a:r>
            <a:rPr lang="en-US" b="1" dirty="0"/>
            <a:t> </a:t>
          </a:r>
          <a:r>
            <a:rPr lang="en-US" b="1" dirty="0" err="1"/>
            <a:t>কি</a:t>
          </a:r>
          <a:endParaRPr lang="en-US" dirty="0"/>
        </a:p>
      </dgm:t>
    </dgm:pt>
    <dgm:pt modelId="{2AE538E5-4E10-42BC-B270-A79B0451942B}" type="parTrans" cxnId="{E65E0A3F-143F-43AE-B008-BB1AF3A95ACC}">
      <dgm:prSet/>
      <dgm:spPr/>
      <dgm:t>
        <a:bodyPr/>
        <a:lstStyle/>
        <a:p>
          <a:endParaRPr lang="en-US"/>
        </a:p>
      </dgm:t>
    </dgm:pt>
    <dgm:pt modelId="{98514147-A4EB-41F5-BCBC-679992C84A1E}" type="sibTrans" cxnId="{E65E0A3F-143F-43AE-B008-BB1AF3A95ACC}">
      <dgm:prSet/>
      <dgm:spPr/>
      <dgm:t>
        <a:bodyPr/>
        <a:lstStyle/>
        <a:p>
          <a:endParaRPr lang="en-US"/>
        </a:p>
      </dgm:t>
    </dgm:pt>
    <dgm:pt modelId="{DDF6CD37-3999-4D43-9028-D70EC17BA44E}" type="pres">
      <dgm:prSet presAssocID="{46A92111-5569-4F73-86E9-B996AB869C7A}" presName="linearFlow" presStyleCnt="0">
        <dgm:presLayoutVars>
          <dgm:dir/>
          <dgm:resizeHandles val="exact"/>
        </dgm:presLayoutVars>
      </dgm:prSet>
      <dgm:spPr/>
    </dgm:pt>
    <dgm:pt modelId="{168123EC-1F9E-403D-92F7-7CF6E2E0265C}" type="pres">
      <dgm:prSet presAssocID="{3EA35140-7855-4E12-8ED5-D96491EE0844}" presName="composite" presStyleCnt="0"/>
      <dgm:spPr/>
    </dgm:pt>
    <dgm:pt modelId="{96407FE6-545B-4E19-8B99-1BD590A8D48B}" type="pres">
      <dgm:prSet presAssocID="{3EA35140-7855-4E12-8ED5-D96491EE0844}" presName="imgShp" presStyleLbl="fgImgPlace1" presStyleIdx="0" presStyleCnt="2" custFlipHor="1" custScaleX="4043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99000" r="-199000"/>
          </a:stretch>
        </a:blipFill>
      </dgm:spPr>
      <dgm:extLst>
        <a:ext uri="{E40237B7-FDA0-4F09-8148-C483321AD2D9}">
          <dgm14:cNvPr xmlns:dgm14="http://schemas.microsoft.com/office/drawing/2010/diagram" id="0" name="" descr="Confused person with solid fill"/>
        </a:ext>
      </dgm:extLst>
    </dgm:pt>
    <dgm:pt modelId="{A6069644-AA97-4E09-A7C5-1544F2845979}" type="pres">
      <dgm:prSet presAssocID="{3EA35140-7855-4E12-8ED5-D96491EE0844}" presName="txShp" presStyleLbl="node1" presStyleIdx="0" presStyleCnt="2" custScaleX="150376">
        <dgm:presLayoutVars>
          <dgm:bulletEnabled val="1"/>
        </dgm:presLayoutVars>
      </dgm:prSet>
      <dgm:spPr/>
    </dgm:pt>
    <dgm:pt modelId="{FB4D560E-1853-450B-A94E-538847DD6345}" type="pres">
      <dgm:prSet presAssocID="{02303C60-598C-45DA-B893-9AE527A614CF}" presName="spacing" presStyleCnt="0"/>
      <dgm:spPr/>
    </dgm:pt>
    <dgm:pt modelId="{757E8C2C-808D-4D3A-88CE-5D79E992E89E}" type="pres">
      <dgm:prSet presAssocID="{063B5026-03D9-4BF2-B45F-F9F3A214743A}" presName="composite" presStyleCnt="0"/>
      <dgm:spPr/>
    </dgm:pt>
    <dgm:pt modelId="{44388668-DD77-44FE-B96E-B6837E00C7D6}" type="pres">
      <dgm:prSet presAssocID="{063B5026-03D9-4BF2-B45F-F9F3A214743A}" presName="imgShp" presStyleLbl="fgImgPlace1" presStyleIdx="1" presStyleCnt="2" custScaleX="3218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5000" r="-105000"/>
          </a:stretch>
        </a:blipFill>
      </dgm:spPr>
      <dgm:extLst>
        <a:ext uri="{E40237B7-FDA0-4F09-8148-C483321AD2D9}">
          <dgm14:cNvPr xmlns:dgm14="http://schemas.microsoft.com/office/drawing/2010/diagram" id="0" name="" descr="Confused person with solid fill"/>
        </a:ext>
      </dgm:extLst>
    </dgm:pt>
    <dgm:pt modelId="{8C59A094-8965-4349-8EC6-E647B7E98033}" type="pres">
      <dgm:prSet presAssocID="{063B5026-03D9-4BF2-B45F-F9F3A214743A}" presName="txShp" presStyleLbl="node1" presStyleIdx="1" presStyleCnt="2" custScaleX="150376">
        <dgm:presLayoutVars>
          <dgm:bulletEnabled val="1"/>
        </dgm:presLayoutVars>
      </dgm:prSet>
      <dgm:spPr/>
    </dgm:pt>
  </dgm:ptLst>
  <dgm:cxnLst>
    <dgm:cxn modelId="{7474781F-F60D-414B-9F17-053E214BD132}" type="presOf" srcId="{3EA35140-7855-4E12-8ED5-D96491EE0844}" destId="{A6069644-AA97-4E09-A7C5-1544F2845979}" srcOrd="0" destOrd="0" presId="urn:microsoft.com/office/officeart/2005/8/layout/vList3"/>
    <dgm:cxn modelId="{FE188C3D-FDB0-4473-B8BE-6341677D1FCF}" type="presOf" srcId="{46A92111-5569-4F73-86E9-B996AB869C7A}" destId="{DDF6CD37-3999-4D43-9028-D70EC17BA44E}" srcOrd="0" destOrd="0" presId="urn:microsoft.com/office/officeart/2005/8/layout/vList3"/>
    <dgm:cxn modelId="{E65E0A3F-143F-43AE-B008-BB1AF3A95ACC}" srcId="{46A92111-5569-4F73-86E9-B996AB869C7A}" destId="{063B5026-03D9-4BF2-B45F-F9F3A214743A}" srcOrd="1" destOrd="0" parTransId="{2AE538E5-4E10-42BC-B270-A79B0451942B}" sibTransId="{98514147-A4EB-41F5-BCBC-679992C84A1E}"/>
    <dgm:cxn modelId="{97B63044-4AC1-4E43-B7E9-E4499F011FB8}" type="presOf" srcId="{063B5026-03D9-4BF2-B45F-F9F3A214743A}" destId="{8C59A094-8965-4349-8EC6-E647B7E98033}" srcOrd="0" destOrd="0" presId="urn:microsoft.com/office/officeart/2005/8/layout/vList3"/>
    <dgm:cxn modelId="{F696D04D-6EB7-41AC-8AD0-4E6123B4EDCF}" srcId="{46A92111-5569-4F73-86E9-B996AB869C7A}" destId="{3EA35140-7855-4E12-8ED5-D96491EE0844}" srcOrd="0" destOrd="0" parTransId="{CD748BAC-EFA7-44C5-BFC1-F3A41309A716}" sibTransId="{02303C60-598C-45DA-B893-9AE527A614CF}"/>
    <dgm:cxn modelId="{8E500D14-9F4B-4142-A65D-AB35B57CB004}" type="presParOf" srcId="{DDF6CD37-3999-4D43-9028-D70EC17BA44E}" destId="{168123EC-1F9E-403D-92F7-7CF6E2E0265C}" srcOrd="0" destOrd="0" presId="urn:microsoft.com/office/officeart/2005/8/layout/vList3"/>
    <dgm:cxn modelId="{BBE64C77-51A9-4529-AD69-622C2A3E937E}" type="presParOf" srcId="{168123EC-1F9E-403D-92F7-7CF6E2E0265C}" destId="{96407FE6-545B-4E19-8B99-1BD590A8D48B}" srcOrd="0" destOrd="0" presId="urn:microsoft.com/office/officeart/2005/8/layout/vList3"/>
    <dgm:cxn modelId="{DAF33283-096A-45F9-A549-92607D28CB5B}" type="presParOf" srcId="{168123EC-1F9E-403D-92F7-7CF6E2E0265C}" destId="{A6069644-AA97-4E09-A7C5-1544F2845979}" srcOrd="1" destOrd="0" presId="urn:microsoft.com/office/officeart/2005/8/layout/vList3"/>
    <dgm:cxn modelId="{35D03ACC-0B35-452B-8CBA-289B6A632DCD}" type="presParOf" srcId="{DDF6CD37-3999-4D43-9028-D70EC17BA44E}" destId="{FB4D560E-1853-450B-A94E-538847DD6345}" srcOrd="1" destOrd="0" presId="urn:microsoft.com/office/officeart/2005/8/layout/vList3"/>
    <dgm:cxn modelId="{7B0D8D03-7F6D-4FF1-B31D-BF58C86AD0FD}" type="presParOf" srcId="{DDF6CD37-3999-4D43-9028-D70EC17BA44E}" destId="{757E8C2C-808D-4D3A-88CE-5D79E992E89E}" srcOrd="2" destOrd="0" presId="urn:microsoft.com/office/officeart/2005/8/layout/vList3"/>
    <dgm:cxn modelId="{DE120F57-FBEA-4926-A843-54D8A3C41839}" type="presParOf" srcId="{757E8C2C-808D-4D3A-88CE-5D79E992E89E}" destId="{44388668-DD77-44FE-B96E-B6837E00C7D6}" srcOrd="0" destOrd="0" presId="urn:microsoft.com/office/officeart/2005/8/layout/vList3"/>
    <dgm:cxn modelId="{A36A7629-462F-4F7F-A0F4-E15AA4C03719}" type="presParOf" srcId="{757E8C2C-808D-4D3A-88CE-5D79E992E89E}" destId="{8C59A094-8965-4349-8EC6-E647B7E9803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4E7BA06-99C7-453F-9741-E1D31328205C}" type="doc">
      <dgm:prSet loTypeId="urn:microsoft.com/office/officeart/2005/8/layout/pyramid3" loCatId="pyramid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C2390E63-EFC5-4686-A273-70741C8ACE6F}">
      <dgm:prSet/>
      <dgm:spPr/>
      <dgm:t>
        <a:bodyPr/>
        <a:lstStyle/>
        <a:p>
          <a:r>
            <a:rPr lang="en-US" b="1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জোড়ায়</a:t>
          </a:r>
          <a:r>
            <a:rPr lang="en-US" dirty="0"/>
            <a:t> </a:t>
          </a:r>
          <a:r>
            <a:rPr lang="en-US" b="1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কাজঃ</a:t>
          </a:r>
          <a:endParaRPr lang="en-US" dirty="0"/>
        </a:p>
      </dgm:t>
    </dgm:pt>
    <dgm:pt modelId="{7588618C-A963-41A1-AA84-FB042372E490}" type="parTrans" cxnId="{7402B7CF-D773-4432-821F-2DF3278E7994}">
      <dgm:prSet/>
      <dgm:spPr/>
      <dgm:t>
        <a:bodyPr/>
        <a:lstStyle/>
        <a:p>
          <a:endParaRPr lang="en-US"/>
        </a:p>
      </dgm:t>
    </dgm:pt>
    <dgm:pt modelId="{0DB9D8EB-32CF-4771-8FA6-9EE17827877D}" type="sibTrans" cxnId="{7402B7CF-D773-4432-821F-2DF3278E7994}">
      <dgm:prSet/>
      <dgm:spPr/>
      <dgm:t>
        <a:bodyPr/>
        <a:lstStyle/>
        <a:p>
          <a:endParaRPr lang="en-US"/>
        </a:p>
      </dgm:t>
    </dgm:pt>
    <dgm:pt modelId="{176BF42F-449A-4284-AD66-1F09041ED76B}" type="pres">
      <dgm:prSet presAssocID="{F4E7BA06-99C7-453F-9741-E1D31328205C}" presName="Name0" presStyleCnt="0">
        <dgm:presLayoutVars>
          <dgm:dir/>
          <dgm:animLvl val="lvl"/>
          <dgm:resizeHandles val="exact"/>
        </dgm:presLayoutVars>
      </dgm:prSet>
      <dgm:spPr/>
    </dgm:pt>
    <dgm:pt modelId="{4306BE3F-ED9A-40DE-8DF1-0F4573CE88E2}" type="pres">
      <dgm:prSet presAssocID="{C2390E63-EFC5-4686-A273-70741C8ACE6F}" presName="Name8" presStyleCnt="0"/>
      <dgm:spPr/>
    </dgm:pt>
    <dgm:pt modelId="{04BEC674-51C0-48A7-BE5C-1AC298A75302}" type="pres">
      <dgm:prSet presAssocID="{C2390E63-EFC5-4686-A273-70741C8ACE6F}" presName="level" presStyleLbl="node1" presStyleIdx="0" presStyleCnt="1">
        <dgm:presLayoutVars>
          <dgm:chMax val="1"/>
          <dgm:bulletEnabled val="1"/>
        </dgm:presLayoutVars>
      </dgm:prSet>
      <dgm:spPr/>
    </dgm:pt>
    <dgm:pt modelId="{93969FEF-DC43-43A3-BAA1-58D16521F82A}" type="pres">
      <dgm:prSet presAssocID="{C2390E63-EFC5-4686-A273-70741C8ACE6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224705F-6E5F-4C22-B41E-5CE07A6C0808}" type="presOf" srcId="{F4E7BA06-99C7-453F-9741-E1D31328205C}" destId="{176BF42F-449A-4284-AD66-1F09041ED76B}" srcOrd="0" destOrd="0" presId="urn:microsoft.com/office/officeart/2005/8/layout/pyramid3"/>
    <dgm:cxn modelId="{3EF24F82-4727-42DB-A304-7231D3696F1D}" type="presOf" srcId="{C2390E63-EFC5-4686-A273-70741C8ACE6F}" destId="{04BEC674-51C0-48A7-BE5C-1AC298A75302}" srcOrd="0" destOrd="0" presId="urn:microsoft.com/office/officeart/2005/8/layout/pyramid3"/>
    <dgm:cxn modelId="{7402B7CF-D773-4432-821F-2DF3278E7994}" srcId="{F4E7BA06-99C7-453F-9741-E1D31328205C}" destId="{C2390E63-EFC5-4686-A273-70741C8ACE6F}" srcOrd="0" destOrd="0" parTransId="{7588618C-A963-41A1-AA84-FB042372E490}" sibTransId="{0DB9D8EB-32CF-4771-8FA6-9EE17827877D}"/>
    <dgm:cxn modelId="{30C3D3F8-5F2C-4FB3-A393-F6671EB23E43}" type="presOf" srcId="{C2390E63-EFC5-4686-A273-70741C8ACE6F}" destId="{93969FEF-DC43-43A3-BAA1-58D16521F82A}" srcOrd="1" destOrd="0" presId="urn:microsoft.com/office/officeart/2005/8/layout/pyramid3"/>
    <dgm:cxn modelId="{E95B6BD6-0D22-40B6-99E4-306D770CBAE5}" type="presParOf" srcId="{176BF42F-449A-4284-AD66-1F09041ED76B}" destId="{4306BE3F-ED9A-40DE-8DF1-0F4573CE88E2}" srcOrd="0" destOrd="0" presId="urn:microsoft.com/office/officeart/2005/8/layout/pyramid3"/>
    <dgm:cxn modelId="{094C1A46-3A2F-4BB7-AF1D-237C1442BB6B}" type="presParOf" srcId="{4306BE3F-ED9A-40DE-8DF1-0F4573CE88E2}" destId="{04BEC674-51C0-48A7-BE5C-1AC298A75302}" srcOrd="0" destOrd="0" presId="urn:microsoft.com/office/officeart/2005/8/layout/pyramid3"/>
    <dgm:cxn modelId="{10A67AB7-43BB-4876-B88A-B2CDA748C847}" type="presParOf" srcId="{4306BE3F-ED9A-40DE-8DF1-0F4573CE88E2}" destId="{93969FEF-DC43-43A3-BAA1-58D16521F82A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95D46D29-1AC0-4F4A-87F1-59F77140FC9B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ED835AA-C7B7-402E-9E50-149ABC540571}">
      <dgm:prSet/>
      <dgm:spPr/>
      <dgm:t>
        <a:bodyPr/>
        <a:lstStyle/>
        <a:p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পর্যায়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সারণির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প্রথম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মৌলের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নাম</a:t>
          </a:r>
          <a:endParaRPr lang="en-US" b="0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66075931-A433-4E90-8336-8E25DE499A2F}" type="parTrans" cxnId="{C6672EF7-129E-4B9B-BFD2-887899440B37}">
      <dgm:prSet/>
      <dgm:spPr/>
      <dgm:t>
        <a:bodyPr/>
        <a:lstStyle/>
        <a:p>
          <a:endParaRPr lang="en-US"/>
        </a:p>
      </dgm:t>
    </dgm:pt>
    <dgm:pt modelId="{1C4F09AD-9D22-4908-8FB1-C9E5447E445C}" type="sibTrans" cxnId="{C6672EF7-129E-4B9B-BFD2-887899440B37}">
      <dgm:prSet/>
      <dgm:spPr/>
      <dgm:t>
        <a:bodyPr/>
        <a:lstStyle/>
        <a:p>
          <a:endParaRPr lang="en-US"/>
        </a:p>
      </dgm:t>
    </dgm:pt>
    <dgm:pt modelId="{ACCE79DC-3EA7-457B-84A5-7C30D0A2BC76}">
      <dgm:prSet/>
      <dgm:spPr/>
      <dgm:t>
        <a:bodyPr/>
        <a:lstStyle/>
        <a:p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সারণির</a:t>
          </a:r>
          <a:r>
            <a:rPr lang="en-US" dirty="0"/>
            <a:t>  </a:t>
          </a:r>
          <a:r>
            <a:rPr lang="en-US" dirty="0" err="1"/>
            <a:t>সর্বশেষ</a:t>
          </a:r>
          <a:r>
            <a:rPr lang="en-US" dirty="0"/>
            <a:t> </a:t>
          </a:r>
          <a:r>
            <a:rPr lang="en-US" dirty="0" err="1"/>
            <a:t>মৌলের</a:t>
          </a:r>
          <a:r>
            <a:rPr lang="en-US" dirty="0"/>
            <a:t> </a:t>
          </a:r>
          <a:r>
            <a:rPr lang="en-US" dirty="0" err="1"/>
            <a:t>নাম</a:t>
          </a:r>
          <a:endParaRPr lang="en-US" dirty="0"/>
        </a:p>
      </dgm:t>
    </dgm:pt>
    <dgm:pt modelId="{7CBD4F26-0F33-4482-892E-1467FE117F8D}" type="parTrans" cxnId="{7BF2733F-2841-4399-B25F-FE318EA6EEB6}">
      <dgm:prSet/>
      <dgm:spPr/>
      <dgm:t>
        <a:bodyPr/>
        <a:lstStyle/>
        <a:p>
          <a:endParaRPr lang="en-US"/>
        </a:p>
      </dgm:t>
    </dgm:pt>
    <dgm:pt modelId="{2BAE9030-57F0-422D-AC26-30A98743D61A}" type="sibTrans" cxnId="{7BF2733F-2841-4399-B25F-FE318EA6EEB6}">
      <dgm:prSet/>
      <dgm:spPr/>
      <dgm:t>
        <a:bodyPr/>
        <a:lstStyle/>
        <a:p>
          <a:endParaRPr lang="en-US"/>
        </a:p>
      </dgm:t>
    </dgm:pt>
    <dgm:pt modelId="{198ECBB5-3497-4C1A-988C-87C493B639F3}" type="pres">
      <dgm:prSet presAssocID="{95D46D29-1AC0-4F4A-87F1-59F77140FC9B}" presName="Name0" presStyleCnt="0">
        <dgm:presLayoutVars>
          <dgm:dir/>
          <dgm:animLvl val="lvl"/>
          <dgm:resizeHandles val="exact"/>
        </dgm:presLayoutVars>
      </dgm:prSet>
      <dgm:spPr/>
    </dgm:pt>
    <dgm:pt modelId="{4B505249-8D34-48D2-A8A2-6918F12859BB}" type="pres">
      <dgm:prSet presAssocID="{FED835AA-C7B7-402E-9E50-149ABC540571}" presName="Name8" presStyleCnt="0"/>
      <dgm:spPr/>
    </dgm:pt>
    <dgm:pt modelId="{8552704A-B040-43D3-BFE1-9A2A89D7AFBF}" type="pres">
      <dgm:prSet presAssocID="{FED835AA-C7B7-402E-9E50-149ABC540571}" presName="level" presStyleLbl="node1" presStyleIdx="0" presStyleCnt="2" custScaleX="144120">
        <dgm:presLayoutVars>
          <dgm:chMax val="1"/>
          <dgm:bulletEnabled val="1"/>
        </dgm:presLayoutVars>
      </dgm:prSet>
      <dgm:spPr/>
    </dgm:pt>
    <dgm:pt modelId="{7B813C95-EFB7-423B-AB1A-FFEDC2E8D1CA}" type="pres">
      <dgm:prSet presAssocID="{FED835AA-C7B7-402E-9E50-149ABC54057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8CEFA77-6487-4DE2-A779-753F2840F2B1}" type="pres">
      <dgm:prSet presAssocID="{ACCE79DC-3EA7-457B-84A5-7C30D0A2BC76}" presName="Name8" presStyleCnt="0"/>
      <dgm:spPr/>
    </dgm:pt>
    <dgm:pt modelId="{82294851-BDE4-4DEB-B6A2-9ED07A51A41B}" type="pres">
      <dgm:prSet presAssocID="{ACCE79DC-3EA7-457B-84A5-7C30D0A2BC76}" presName="level" presStyleLbl="node1" presStyleIdx="1" presStyleCnt="2">
        <dgm:presLayoutVars>
          <dgm:chMax val="1"/>
          <dgm:bulletEnabled val="1"/>
        </dgm:presLayoutVars>
      </dgm:prSet>
      <dgm:spPr/>
    </dgm:pt>
    <dgm:pt modelId="{D33B514B-EF3F-417B-B7ED-3B5B601412F4}" type="pres">
      <dgm:prSet presAssocID="{ACCE79DC-3EA7-457B-84A5-7C30D0A2BC7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8FF11109-8B0D-4E59-A9E6-878719284426}" type="presOf" srcId="{ACCE79DC-3EA7-457B-84A5-7C30D0A2BC76}" destId="{D33B514B-EF3F-417B-B7ED-3B5B601412F4}" srcOrd="1" destOrd="0" presId="urn:microsoft.com/office/officeart/2005/8/layout/pyramid1"/>
    <dgm:cxn modelId="{668F5E18-EC7F-4E0B-A192-B3F2344A7D5D}" type="presOf" srcId="{FED835AA-C7B7-402E-9E50-149ABC540571}" destId="{8552704A-B040-43D3-BFE1-9A2A89D7AFBF}" srcOrd="0" destOrd="0" presId="urn:microsoft.com/office/officeart/2005/8/layout/pyramid1"/>
    <dgm:cxn modelId="{7BF2733F-2841-4399-B25F-FE318EA6EEB6}" srcId="{95D46D29-1AC0-4F4A-87F1-59F77140FC9B}" destId="{ACCE79DC-3EA7-457B-84A5-7C30D0A2BC76}" srcOrd="1" destOrd="0" parTransId="{7CBD4F26-0F33-4482-892E-1467FE117F8D}" sibTransId="{2BAE9030-57F0-422D-AC26-30A98743D61A}"/>
    <dgm:cxn modelId="{693F108B-D7D7-403D-B37A-2E17074FB24A}" type="presOf" srcId="{FED835AA-C7B7-402E-9E50-149ABC540571}" destId="{7B813C95-EFB7-423B-AB1A-FFEDC2E8D1CA}" srcOrd="1" destOrd="0" presId="urn:microsoft.com/office/officeart/2005/8/layout/pyramid1"/>
    <dgm:cxn modelId="{D4A5848F-CD9C-4707-A548-E4F8D5C4688D}" type="presOf" srcId="{95D46D29-1AC0-4F4A-87F1-59F77140FC9B}" destId="{198ECBB5-3497-4C1A-988C-87C493B639F3}" srcOrd="0" destOrd="0" presId="urn:microsoft.com/office/officeart/2005/8/layout/pyramid1"/>
    <dgm:cxn modelId="{D57035AE-B095-465F-9EE1-439BDA6AB035}" type="presOf" srcId="{ACCE79DC-3EA7-457B-84A5-7C30D0A2BC76}" destId="{82294851-BDE4-4DEB-B6A2-9ED07A51A41B}" srcOrd="0" destOrd="0" presId="urn:microsoft.com/office/officeart/2005/8/layout/pyramid1"/>
    <dgm:cxn modelId="{C6672EF7-129E-4B9B-BFD2-887899440B37}" srcId="{95D46D29-1AC0-4F4A-87F1-59F77140FC9B}" destId="{FED835AA-C7B7-402E-9E50-149ABC540571}" srcOrd="0" destOrd="0" parTransId="{66075931-A433-4E90-8336-8E25DE499A2F}" sibTransId="{1C4F09AD-9D22-4908-8FB1-C9E5447E445C}"/>
    <dgm:cxn modelId="{F1020F7B-758E-4BFB-A4F1-7AFA3518570D}" type="presParOf" srcId="{198ECBB5-3497-4C1A-988C-87C493B639F3}" destId="{4B505249-8D34-48D2-A8A2-6918F12859BB}" srcOrd="0" destOrd="0" presId="urn:microsoft.com/office/officeart/2005/8/layout/pyramid1"/>
    <dgm:cxn modelId="{EC6A90E4-5436-436E-B258-7FC1C19FC786}" type="presParOf" srcId="{4B505249-8D34-48D2-A8A2-6918F12859BB}" destId="{8552704A-B040-43D3-BFE1-9A2A89D7AFBF}" srcOrd="0" destOrd="0" presId="urn:microsoft.com/office/officeart/2005/8/layout/pyramid1"/>
    <dgm:cxn modelId="{5AF3BA6A-3482-469C-8B6F-F5D7D197E379}" type="presParOf" srcId="{4B505249-8D34-48D2-A8A2-6918F12859BB}" destId="{7B813C95-EFB7-423B-AB1A-FFEDC2E8D1CA}" srcOrd="1" destOrd="0" presId="urn:microsoft.com/office/officeart/2005/8/layout/pyramid1"/>
    <dgm:cxn modelId="{6F55E233-1A4E-47F4-B318-E62E2AFFFEAC}" type="presParOf" srcId="{198ECBB5-3497-4C1A-988C-87C493B639F3}" destId="{E8CEFA77-6487-4DE2-A779-753F2840F2B1}" srcOrd="1" destOrd="0" presId="urn:microsoft.com/office/officeart/2005/8/layout/pyramid1"/>
    <dgm:cxn modelId="{FA969648-F819-4AFD-B48E-DB4635BF6ACD}" type="presParOf" srcId="{E8CEFA77-6487-4DE2-A779-753F2840F2B1}" destId="{82294851-BDE4-4DEB-B6A2-9ED07A51A41B}" srcOrd="0" destOrd="0" presId="urn:microsoft.com/office/officeart/2005/8/layout/pyramid1"/>
    <dgm:cxn modelId="{C15480D2-2FE5-4716-85AB-1E37C9569A9B}" type="presParOf" srcId="{E8CEFA77-6487-4DE2-A779-753F2840F2B1}" destId="{D33B514B-EF3F-417B-B7ED-3B5B601412F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A13C06D-5634-4E46-9833-9E791EC5259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33B762-162E-41CD-B0E9-A0E0B5B94DD7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/>
            <a:t>দলীয় কাজঃ</a:t>
          </a:r>
        </a:p>
      </dgm:t>
    </dgm:pt>
    <dgm:pt modelId="{C3E2008F-8E9D-44FC-9C7A-C6FD7CB8D889}" type="parTrans" cxnId="{28870BCB-0CE0-4D7D-AA4F-37993665DC75}">
      <dgm:prSet/>
      <dgm:spPr/>
      <dgm:t>
        <a:bodyPr/>
        <a:lstStyle/>
        <a:p>
          <a:endParaRPr lang="en-US"/>
        </a:p>
      </dgm:t>
    </dgm:pt>
    <dgm:pt modelId="{5496F4FA-6D91-441A-BB9A-80FF83EC58F2}" type="sibTrans" cxnId="{28870BCB-0CE0-4D7D-AA4F-37993665DC75}">
      <dgm:prSet/>
      <dgm:spPr/>
      <dgm:t>
        <a:bodyPr/>
        <a:lstStyle/>
        <a:p>
          <a:endParaRPr lang="en-US"/>
        </a:p>
      </dgm:t>
    </dgm:pt>
    <dgm:pt modelId="{CD7CB735-B84E-4B5F-84D9-930CCC87AB45}" type="pres">
      <dgm:prSet presAssocID="{6A13C06D-5634-4E46-9833-9E791EC5259D}" presName="linearFlow" presStyleCnt="0">
        <dgm:presLayoutVars>
          <dgm:dir/>
          <dgm:resizeHandles val="exact"/>
        </dgm:presLayoutVars>
      </dgm:prSet>
      <dgm:spPr/>
    </dgm:pt>
    <dgm:pt modelId="{3E3EB26C-8009-4938-9721-DB0AA105F7CF}" type="pres">
      <dgm:prSet presAssocID="{9D33B762-162E-41CD-B0E9-A0E0B5B94DD7}" presName="composite" presStyleCnt="0"/>
      <dgm:spPr/>
    </dgm:pt>
    <dgm:pt modelId="{197A7B49-9E7E-4A1D-9666-97DB5A5E1721}" type="pres">
      <dgm:prSet presAssocID="{9D33B762-162E-41CD-B0E9-A0E0B5B94DD7}" presName="imgShp" presStyleLbl="fgImgPlace1" presStyleIdx="0" presStyleCnt="1" custScaleX="7994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 with solid fill"/>
        </a:ext>
      </dgm:extLst>
    </dgm:pt>
    <dgm:pt modelId="{435F9CDE-0B42-4A6D-842F-CDFF09D5387E}" type="pres">
      <dgm:prSet presAssocID="{9D33B762-162E-41CD-B0E9-A0E0B5B94DD7}" presName="txShp" presStyleLbl="node1" presStyleIdx="0" presStyleCnt="1">
        <dgm:presLayoutVars>
          <dgm:bulletEnabled val="1"/>
        </dgm:presLayoutVars>
      </dgm:prSet>
      <dgm:spPr/>
    </dgm:pt>
  </dgm:ptLst>
  <dgm:cxnLst>
    <dgm:cxn modelId="{2E507100-F6E8-416F-A0AB-11A718DDE1F0}" type="presOf" srcId="{9D33B762-162E-41CD-B0E9-A0E0B5B94DD7}" destId="{435F9CDE-0B42-4A6D-842F-CDFF09D5387E}" srcOrd="0" destOrd="0" presId="urn:microsoft.com/office/officeart/2005/8/layout/vList3"/>
    <dgm:cxn modelId="{5B6FDFAA-AB8C-43B0-A74B-538D8D1F857E}" type="presOf" srcId="{6A13C06D-5634-4E46-9833-9E791EC5259D}" destId="{CD7CB735-B84E-4B5F-84D9-930CCC87AB45}" srcOrd="0" destOrd="0" presId="urn:microsoft.com/office/officeart/2005/8/layout/vList3"/>
    <dgm:cxn modelId="{28870BCB-0CE0-4D7D-AA4F-37993665DC75}" srcId="{6A13C06D-5634-4E46-9833-9E791EC5259D}" destId="{9D33B762-162E-41CD-B0E9-A0E0B5B94DD7}" srcOrd="0" destOrd="0" parTransId="{C3E2008F-8E9D-44FC-9C7A-C6FD7CB8D889}" sibTransId="{5496F4FA-6D91-441A-BB9A-80FF83EC58F2}"/>
    <dgm:cxn modelId="{4B4315BA-FEA6-486D-AB9F-858C7DDBEA26}" type="presParOf" srcId="{CD7CB735-B84E-4B5F-84D9-930CCC87AB45}" destId="{3E3EB26C-8009-4938-9721-DB0AA105F7CF}" srcOrd="0" destOrd="0" presId="urn:microsoft.com/office/officeart/2005/8/layout/vList3"/>
    <dgm:cxn modelId="{2EBE7228-90D5-423B-95A4-595E6DF7D49E}" type="presParOf" srcId="{3E3EB26C-8009-4938-9721-DB0AA105F7CF}" destId="{197A7B49-9E7E-4A1D-9666-97DB5A5E1721}" srcOrd="0" destOrd="0" presId="urn:microsoft.com/office/officeart/2005/8/layout/vList3"/>
    <dgm:cxn modelId="{EEDD20ED-6BE9-4A95-A5C4-89D187377E24}" type="presParOf" srcId="{3E3EB26C-8009-4938-9721-DB0AA105F7CF}" destId="{435F9CDE-0B42-4A6D-842F-CDFF09D5387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8F9955F-DEBD-41AB-B2C6-A7AE7474504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6CE4FA-4C6C-47E6-B537-5795E52982F3}">
      <dgm:prSet/>
      <dgm:spPr>
        <a:solidFill>
          <a:srgbClr val="7030A0"/>
        </a:solidFill>
        <a:ln w="57150">
          <a:solidFill>
            <a:srgbClr val="00B0F0"/>
          </a:solidFill>
        </a:ln>
      </dgm:spPr>
      <dgm:t>
        <a:bodyPr/>
        <a:lstStyle/>
        <a:p>
          <a:r>
            <a:rPr lang="en-US"/>
            <a:t>পর্যায় সারণির গঠন ও বৈশিষ্ট্য</a:t>
          </a:r>
        </a:p>
      </dgm:t>
    </dgm:pt>
    <dgm:pt modelId="{7331BB22-068E-4FF7-ADA3-BF4E25429085}" type="parTrans" cxnId="{3F58825D-B39E-4175-9E1F-E4D751D5FC2B}">
      <dgm:prSet/>
      <dgm:spPr/>
      <dgm:t>
        <a:bodyPr/>
        <a:lstStyle/>
        <a:p>
          <a:endParaRPr lang="en-US"/>
        </a:p>
      </dgm:t>
    </dgm:pt>
    <dgm:pt modelId="{4DDBAD64-06C1-4455-94DA-DB2E786AD418}" type="sibTrans" cxnId="{3F58825D-B39E-4175-9E1F-E4D751D5FC2B}">
      <dgm:prSet/>
      <dgm:spPr/>
      <dgm:t>
        <a:bodyPr/>
        <a:lstStyle/>
        <a:p>
          <a:endParaRPr lang="en-US"/>
        </a:p>
      </dgm:t>
    </dgm:pt>
    <dgm:pt modelId="{384A2B5C-7848-4DC7-84F5-51043228B669}" type="pres">
      <dgm:prSet presAssocID="{B8F9955F-DEBD-41AB-B2C6-A7AE74745047}" presName="Name0" presStyleCnt="0">
        <dgm:presLayoutVars>
          <dgm:dir/>
          <dgm:animLvl val="lvl"/>
          <dgm:resizeHandles val="exact"/>
        </dgm:presLayoutVars>
      </dgm:prSet>
      <dgm:spPr/>
    </dgm:pt>
    <dgm:pt modelId="{E038714D-D745-4DA4-B50A-295C8778D9CB}" type="pres">
      <dgm:prSet presAssocID="{F26CE4FA-4C6C-47E6-B537-5795E52982F3}" presName="composite" presStyleCnt="0"/>
      <dgm:spPr/>
    </dgm:pt>
    <dgm:pt modelId="{99692163-3A5C-4AC4-9670-D55DD7721361}" type="pres">
      <dgm:prSet presAssocID="{F26CE4FA-4C6C-47E6-B537-5795E52982F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2FCA98B4-9EF7-4482-BF4D-8BAFC6B4B06B}" type="pres">
      <dgm:prSet presAssocID="{F26CE4FA-4C6C-47E6-B537-5795E52982F3}" presName="desTx" presStyleLbl="alignAccFollowNode1" presStyleIdx="0" presStyleCnt="1">
        <dgm:presLayoutVars>
          <dgm:bulletEnabled val="1"/>
        </dgm:presLayoutVars>
      </dgm:prSet>
      <dgm:spPr>
        <a:ln w="38100">
          <a:solidFill>
            <a:srgbClr val="92D050">
              <a:alpha val="90000"/>
            </a:srgbClr>
          </a:solidFill>
        </a:ln>
      </dgm:spPr>
    </dgm:pt>
  </dgm:ptLst>
  <dgm:cxnLst>
    <dgm:cxn modelId="{96774809-5F7D-4FDA-8407-9386AAA18071}" type="presOf" srcId="{F26CE4FA-4C6C-47E6-B537-5795E52982F3}" destId="{99692163-3A5C-4AC4-9670-D55DD7721361}" srcOrd="0" destOrd="0" presId="urn:microsoft.com/office/officeart/2005/8/layout/hList1"/>
    <dgm:cxn modelId="{3F58825D-B39E-4175-9E1F-E4D751D5FC2B}" srcId="{B8F9955F-DEBD-41AB-B2C6-A7AE74745047}" destId="{F26CE4FA-4C6C-47E6-B537-5795E52982F3}" srcOrd="0" destOrd="0" parTransId="{7331BB22-068E-4FF7-ADA3-BF4E25429085}" sibTransId="{4DDBAD64-06C1-4455-94DA-DB2E786AD418}"/>
    <dgm:cxn modelId="{20743948-C013-4AA9-AB1A-4177360C5EBE}" type="presOf" srcId="{B8F9955F-DEBD-41AB-B2C6-A7AE74745047}" destId="{384A2B5C-7848-4DC7-84F5-51043228B669}" srcOrd="0" destOrd="0" presId="urn:microsoft.com/office/officeart/2005/8/layout/hList1"/>
    <dgm:cxn modelId="{009B5B16-31F9-44F4-9718-27A48B70F404}" type="presParOf" srcId="{384A2B5C-7848-4DC7-84F5-51043228B669}" destId="{E038714D-D745-4DA4-B50A-295C8778D9CB}" srcOrd="0" destOrd="0" presId="urn:microsoft.com/office/officeart/2005/8/layout/hList1"/>
    <dgm:cxn modelId="{4DFBD304-4A81-4E18-B194-2545FA38F2B4}" type="presParOf" srcId="{E038714D-D745-4DA4-B50A-295C8778D9CB}" destId="{99692163-3A5C-4AC4-9670-D55DD7721361}" srcOrd="0" destOrd="0" presId="urn:microsoft.com/office/officeart/2005/8/layout/hList1"/>
    <dgm:cxn modelId="{B7932B6D-A9A4-4C8F-B93B-E9951A2EA159}" type="presParOf" srcId="{E038714D-D745-4DA4-B50A-295C8778D9CB}" destId="{2FCA98B4-9EF7-4482-BF4D-8BAFC6B4B06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9EFAA13-6889-4CDD-9444-B4FB9795CF0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FFBA3B-AD3F-451D-A417-AEEE380E4A19}">
      <dgm:prSet/>
      <dgm:spPr>
        <a:solidFill>
          <a:schemeClr val="accent6">
            <a:lumMod val="75000"/>
          </a:schemeClr>
        </a:solidFill>
        <a:ln w="38100">
          <a:solidFill>
            <a:srgbClr val="FFFF00"/>
          </a:solidFill>
        </a:ln>
      </dgm:spPr>
      <dgm:t>
        <a:bodyPr/>
        <a:lstStyle/>
        <a:p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সারণির</a:t>
          </a:r>
          <a:r>
            <a:rPr lang="en-US" dirty="0"/>
            <a:t> </a:t>
          </a:r>
          <a:r>
            <a:rPr lang="en-US" dirty="0" err="1"/>
            <a:t>গুরুত্ব</a:t>
          </a:r>
          <a:endParaRPr lang="en-US" dirty="0"/>
        </a:p>
      </dgm:t>
    </dgm:pt>
    <dgm:pt modelId="{F9E7BA92-5035-42DA-8843-52D21321594B}" type="parTrans" cxnId="{7D3F7B70-6500-4221-8098-E1145CA3F586}">
      <dgm:prSet/>
      <dgm:spPr/>
      <dgm:t>
        <a:bodyPr/>
        <a:lstStyle/>
        <a:p>
          <a:endParaRPr lang="en-US"/>
        </a:p>
      </dgm:t>
    </dgm:pt>
    <dgm:pt modelId="{AA92593C-F24C-48DC-9BE8-440D99470AB0}" type="sibTrans" cxnId="{7D3F7B70-6500-4221-8098-E1145CA3F586}">
      <dgm:prSet/>
      <dgm:spPr/>
      <dgm:t>
        <a:bodyPr/>
        <a:lstStyle/>
        <a:p>
          <a:endParaRPr lang="en-US"/>
        </a:p>
      </dgm:t>
    </dgm:pt>
    <dgm:pt modelId="{8C0B2765-18E6-4C53-87B9-2CE0160D6083}" type="pres">
      <dgm:prSet presAssocID="{D9EFAA13-6889-4CDD-9444-B4FB9795CF00}" presName="cycle" presStyleCnt="0">
        <dgm:presLayoutVars>
          <dgm:dir/>
          <dgm:resizeHandles val="exact"/>
        </dgm:presLayoutVars>
      </dgm:prSet>
      <dgm:spPr/>
    </dgm:pt>
    <dgm:pt modelId="{B40A8FEF-7A24-4499-8DCA-5DE37969F4B1}" type="pres">
      <dgm:prSet presAssocID="{67FFBA3B-AD3F-451D-A417-AEEE380E4A19}" presName="node" presStyleLbl="node1" presStyleIdx="0" presStyleCnt="1" custScaleX="135092">
        <dgm:presLayoutVars>
          <dgm:bulletEnabled val="1"/>
        </dgm:presLayoutVars>
      </dgm:prSet>
      <dgm:spPr/>
    </dgm:pt>
  </dgm:ptLst>
  <dgm:cxnLst>
    <dgm:cxn modelId="{BEF1632A-56FB-4B04-BDA3-ED4073493967}" type="presOf" srcId="{D9EFAA13-6889-4CDD-9444-B4FB9795CF00}" destId="{8C0B2765-18E6-4C53-87B9-2CE0160D6083}" srcOrd="0" destOrd="0" presId="urn:microsoft.com/office/officeart/2005/8/layout/cycle2"/>
    <dgm:cxn modelId="{7D3F7B70-6500-4221-8098-E1145CA3F586}" srcId="{D9EFAA13-6889-4CDD-9444-B4FB9795CF00}" destId="{67FFBA3B-AD3F-451D-A417-AEEE380E4A19}" srcOrd="0" destOrd="0" parTransId="{F9E7BA92-5035-42DA-8843-52D21321594B}" sibTransId="{AA92593C-F24C-48DC-9BE8-440D99470AB0}"/>
    <dgm:cxn modelId="{E5195EC2-FF75-4C84-890E-D124F335120D}" type="presOf" srcId="{67FFBA3B-AD3F-451D-A417-AEEE380E4A19}" destId="{B40A8FEF-7A24-4499-8DCA-5DE37969F4B1}" srcOrd="0" destOrd="0" presId="urn:microsoft.com/office/officeart/2005/8/layout/cycle2"/>
    <dgm:cxn modelId="{3F1D2E5E-237E-469B-9FE9-6B237E0C9F28}" type="presParOf" srcId="{8C0B2765-18E6-4C53-87B9-2CE0160D6083}" destId="{B40A8FEF-7A24-4499-8DCA-5DE37969F4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D52CF5D-B791-4E5A-B996-46C52728C3A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598D67-3653-471C-BC30-05DE3AAD6553}">
      <dgm:prSet/>
      <dgm:spPr/>
      <dgm:t>
        <a:bodyPr/>
        <a:lstStyle/>
        <a:p>
          <a:r>
            <a:rPr lang="en-US" b="1"/>
            <a:t>মূল্যায়ন</a:t>
          </a:r>
          <a:endParaRPr lang="en-US"/>
        </a:p>
      </dgm:t>
    </dgm:pt>
    <dgm:pt modelId="{9F7B1557-67F9-44AE-852C-1396845E5FBE}" type="parTrans" cxnId="{BB999C2F-03AC-4BE5-A1A1-737E56CDEC5D}">
      <dgm:prSet/>
      <dgm:spPr/>
      <dgm:t>
        <a:bodyPr/>
        <a:lstStyle/>
        <a:p>
          <a:endParaRPr lang="en-US"/>
        </a:p>
      </dgm:t>
    </dgm:pt>
    <dgm:pt modelId="{EA0ADF37-2C6E-4E5D-A130-597235FB9D02}" type="sibTrans" cxnId="{BB999C2F-03AC-4BE5-A1A1-737E56CDEC5D}">
      <dgm:prSet/>
      <dgm:spPr/>
      <dgm:t>
        <a:bodyPr/>
        <a:lstStyle/>
        <a:p>
          <a:endParaRPr lang="en-US"/>
        </a:p>
      </dgm:t>
    </dgm:pt>
    <dgm:pt modelId="{BD3335B8-60D3-4704-B2C0-4781F97E3E76}" type="pres">
      <dgm:prSet presAssocID="{4D52CF5D-B791-4E5A-B996-46C52728C3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C489923-2B7F-4D60-B9AC-B8E8C5D26572}" type="pres">
      <dgm:prSet presAssocID="{44598D67-3653-471C-BC30-05DE3AAD6553}" presName="root" presStyleCnt="0"/>
      <dgm:spPr/>
    </dgm:pt>
    <dgm:pt modelId="{B3D8B208-EA72-493F-90CC-6358C770DCB6}" type="pres">
      <dgm:prSet presAssocID="{44598D67-3653-471C-BC30-05DE3AAD6553}" presName="rootComposite" presStyleCnt="0"/>
      <dgm:spPr/>
    </dgm:pt>
    <dgm:pt modelId="{68843DC1-D312-4817-801A-F70FC2D45746}" type="pres">
      <dgm:prSet presAssocID="{44598D67-3653-471C-BC30-05DE3AAD6553}" presName="rootText" presStyleLbl="node1" presStyleIdx="0" presStyleCnt="1" custScaleX="187273"/>
      <dgm:spPr/>
    </dgm:pt>
    <dgm:pt modelId="{9EDD20FC-D204-478E-ABAD-F1B0BC52B7EF}" type="pres">
      <dgm:prSet presAssocID="{44598D67-3653-471C-BC30-05DE3AAD6553}" presName="rootConnector" presStyleLbl="node1" presStyleIdx="0" presStyleCnt="1"/>
      <dgm:spPr/>
    </dgm:pt>
    <dgm:pt modelId="{98581921-4D31-4B65-B0E5-256A09DAE0B1}" type="pres">
      <dgm:prSet presAssocID="{44598D67-3653-471C-BC30-05DE3AAD6553}" presName="childShape" presStyleCnt="0"/>
      <dgm:spPr/>
    </dgm:pt>
  </dgm:ptLst>
  <dgm:cxnLst>
    <dgm:cxn modelId="{17AABA1F-3046-4607-95E6-C9C1052A5F1A}" type="presOf" srcId="{4D52CF5D-B791-4E5A-B996-46C52728C3AA}" destId="{BD3335B8-60D3-4704-B2C0-4781F97E3E76}" srcOrd="0" destOrd="0" presId="urn:microsoft.com/office/officeart/2005/8/layout/hierarchy3"/>
    <dgm:cxn modelId="{BB999C2F-03AC-4BE5-A1A1-737E56CDEC5D}" srcId="{4D52CF5D-B791-4E5A-B996-46C52728C3AA}" destId="{44598D67-3653-471C-BC30-05DE3AAD6553}" srcOrd="0" destOrd="0" parTransId="{9F7B1557-67F9-44AE-852C-1396845E5FBE}" sibTransId="{EA0ADF37-2C6E-4E5D-A130-597235FB9D02}"/>
    <dgm:cxn modelId="{C4792038-0EDE-4F7F-B9BB-3732FA9DDF1C}" type="presOf" srcId="{44598D67-3653-471C-BC30-05DE3AAD6553}" destId="{68843DC1-D312-4817-801A-F70FC2D45746}" srcOrd="0" destOrd="0" presId="urn:microsoft.com/office/officeart/2005/8/layout/hierarchy3"/>
    <dgm:cxn modelId="{0667377A-305F-4BE6-ABFA-83A9EB3BC7CD}" type="presOf" srcId="{44598D67-3653-471C-BC30-05DE3AAD6553}" destId="{9EDD20FC-D204-478E-ABAD-F1B0BC52B7EF}" srcOrd="1" destOrd="0" presId="urn:microsoft.com/office/officeart/2005/8/layout/hierarchy3"/>
    <dgm:cxn modelId="{FE9318CA-B06A-4F9C-A20B-B555E6348053}" type="presParOf" srcId="{BD3335B8-60D3-4704-B2C0-4781F97E3E76}" destId="{9C489923-2B7F-4D60-B9AC-B8E8C5D26572}" srcOrd="0" destOrd="0" presId="urn:microsoft.com/office/officeart/2005/8/layout/hierarchy3"/>
    <dgm:cxn modelId="{A46CD895-B54D-4C37-BDF5-EAE2844DAC87}" type="presParOf" srcId="{9C489923-2B7F-4D60-B9AC-B8E8C5D26572}" destId="{B3D8B208-EA72-493F-90CC-6358C770DCB6}" srcOrd="0" destOrd="0" presId="urn:microsoft.com/office/officeart/2005/8/layout/hierarchy3"/>
    <dgm:cxn modelId="{0DEBA644-9E49-46C6-93B5-B2EF1C8079A8}" type="presParOf" srcId="{B3D8B208-EA72-493F-90CC-6358C770DCB6}" destId="{68843DC1-D312-4817-801A-F70FC2D45746}" srcOrd="0" destOrd="0" presId="urn:microsoft.com/office/officeart/2005/8/layout/hierarchy3"/>
    <dgm:cxn modelId="{BAC27C02-21A2-47C7-8FF9-0155A1F48769}" type="presParOf" srcId="{B3D8B208-EA72-493F-90CC-6358C770DCB6}" destId="{9EDD20FC-D204-478E-ABAD-F1B0BC52B7EF}" srcOrd="1" destOrd="0" presId="urn:microsoft.com/office/officeart/2005/8/layout/hierarchy3"/>
    <dgm:cxn modelId="{44C205F2-FE61-4383-A0F7-61670B3266E3}" type="presParOf" srcId="{9C489923-2B7F-4D60-B9AC-B8E8C5D26572}" destId="{98581921-4D31-4B65-B0E5-256A09DAE0B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D2464D-DCDC-4EC5-84CE-9CAA987DA9A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645B98B-3333-48C8-B131-26970B657DE5}">
      <dgm:prSet/>
      <dgm:spPr/>
      <dgm:t>
        <a:bodyPr/>
        <a:lstStyle/>
        <a:p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সারণির</a:t>
          </a:r>
          <a:r>
            <a:rPr lang="en-US" dirty="0"/>
            <a:t> </a:t>
          </a:r>
          <a:r>
            <a:rPr lang="en-US" dirty="0" err="1"/>
            <a:t>সংঞ্জাঃ</a:t>
          </a:r>
          <a:br>
            <a:rPr lang="en-US" dirty="0"/>
          </a:br>
          <a:r>
            <a:rPr lang="en-US" b="0" dirty="0" err="1"/>
            <a:t>রাসায়নিক</a:t>
          </a:r>
          <a:r>
            <a:rPr lang="en-US" b="0" dirty="0"/>
            <a:t> </a:t>
          </a:r>
          <a:r>
            <a:rPr lang="en-US" b="0" dirty="0" err="1"/>
            <a:t>মৌলগুলোকে</a:t>
          </a:r>
          <a:r>
            <a:rPr lang="en-US" b="0" dirty="0"/>
            <a:t> </a:t>
          </a:r>
          <a:r>
            <a:rPr lang="en-US" b="0" dirty="0" err="1"/>
            <a:t>তাদের</a:t>
          </a:r>
          <a:r>
            <a:rPr lang="en-US" b="0" dirty="0"/>
            <a:t> </a:t>
          </a:r>
          <a:r>
            <a:rPr lang="en-US" b="0" dirty="0" err="1"/>
            <a:t>ধর্ম</a:t>
          </a:r>
          <a:r>
            <a:rPr lang="en-US" b="0" dirty="0"/>
            <a:t> ও </a:t>
          </a:r>
          <a:r>
            <a:rPr lang="en-US" b="0" dirty="0" err="1"/>
            <a:t>পারমাণবিক</a:t>
          </a:r>
          <a:r>
            <a:rPr lang="en-US" b="0" dirty="0"/>
            <a:t> </a:t>
          </a:r>
          <a:r>
            <a:rPr lang="en-US" b="0" dirty="0" err="1"/>
            <a:t>সংখ্যার</a:t>
          </a:r>
          <a:r>
            <a:rPr lang="en-US" b="0" dirty="0"/>
            <a:t> </a:t>
          </a:r>
          <a:r>
            <a:rPr lang="en-US" b="0" dirty="0" err="1"/>
            <a:t>ভিত্তিতে</a:t>
          </a:r>
          <a:r>
            <a:rPr lang="en-US" b="0" dirty="0"/>
            <a:t> </a:t>
          </a:r>
          <a:r>
            <a:rPr lang="en-US" b="0" dirty="0" err="1"/>
            <a:t>যে</a:t>
          </a:r>
          <a:r>
            <a:rPr lang="en-US" b="0" dirty="0"/>
            <a:t> </a:t>
          </a:r>
          <a:r>
            <a:rPr lang="en-US" b="0" dirty="0" err="1"/>
            <a:t>ছকে</a:t>
          </a:r>
          <a:r>
            <a:rPr lang="en-US" b="0" dirty="0"/>
            <a:t> </a:t>
          </a:r>
          <a:r>
            <a:rPr lang="en-US" b="0" dirty="0" err="1"/>
            <a:t>সাজানো</a:t>
          </a:r>
          <a:r>
            <a:rPr lang="en-US" b="0" dirty="0"/>
            <a:t> </a:t>
          </a:r>
          <a:r>
            <a:rPr lang="en-US" b="0" dirty="0" err="1"/>
            <a:t>হয়</a:t>
          </a:r>
          <a:r>
            <a:rPr lang="en-US" b="0" dirty="0"/>
            <a:t>, </a:t>
          </a:r>
          <a:r>
            <a:rPr lang="en-US" b="0" dirty="0" err="1"/>
            <a:t>তাকে</a:t>
          </a:r>
          <a:r>
            <a:rPr lang="en-US" b="0" dirty="0"/>
            <a:t> </a:t>
          </a:r>
          <a:r>
            <a:rPr lang="en-US" b="0" dirty="0" err="1"/>
            <a:t>পর্যায়</a:t>
          </a:r>
          <a:r>
            <a:rPr lang="en-US" b="0" dirty="0"/>
            <a:t> </a:t>
          </a:r>
          <a:r>
            <a:rPr lang="en-US" b="0" dirty="0" err="1"/>
            <a:t>সারণি</a:t>
          </a:r>
          <a:r>
            <a:rPr lang="en-US" b="0" dirty="0"/>
            <a:t> </a:t>
          </a:r>
          <a:r>
            <a:rPr lang="en-US" b="0" dirty="0" err="1"/>
            <a:t>বলে</a:t>
          </a:r>
          <a:r>
            <a:rPr lang="en-US" dirty="0"/>
            <a:t>।</a:t>
          </a:r>
        </a:p>
      </dgm:t>
    </dgm:pt>
    <dgm:pt modelId="{E6710E5B-CF16-4E86-8823-1EEBA48D7188}" type="parTrans" cxnId="{3BC8B63F-1DC2-4925-8620-DC20D17E7C8F}">
      <dgm:prSet/>
      <dgm:spPr/>
      <dgm:t>
        <a:bodyPr/>
        <a:lstStyle/>
        <a:p>
          <a:endParaRPr lang="en-US"/>
        </a:p>
      </dgm:t>
    </dgm:pt>
    <dgm:pt modelId="{518B1628-1411-4186-AF45-9AAAC2293C01}" type="sibTrans" cxnId="{3BC8B63F-1DC2-4925-8620-DC20D17E7C8F}">
      <dgm:prSet/>
      <dgm:spPr/>
      <dgm:t>
        <a:bodyPr/>
        <a:lstStyle/>
        <a:p>
          <a:endParaRPr lang="en-US"/>
        </a:p>
      </dgm:t>
    </dgm:pt>
    <dgm:pt modelId="{E2518486-18DB-464B-B7D5-EC82A3E89E2D}" type="pres">
      <dgm:prSet presAssocID="{B7D2464D-DCDC-4EC5-84CE-9CAA987DA9AB}" presName="linear" presStyleCnt="0">
        <dgm:presLayoutVars>
          <dgm:animLvl val="lvl"/>
          <dgm:resizeHandles val="exact"/>
        </dgm:presLayoutVars>
      </dgm:prSet>
      <dgm:spPr/>
    </dgm:pt>
    <dgm:pt modelId="{66C3EFAE-A813-4205-9184-E537E37F74A0}" type="pres">
      <dgm:prSet presAssocID="{F645B98B-3333-48C8-B131-26970B657DE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BC8B63F-1DC2-4925-8620-DC20D17E7C8F}" srcId="{B7D2464D-DCDC-4EC5-84CE-9CAA987DA9AB}" destId="{F645B98B-3333-48C8-B131-26970B657DE5}" srcOrd="0" destOrd="0" parTransId="{E6710E5B-CF16-4E86-8823-1EEBA48D7188}" sibTransId="{518B1628-1411-4186-AF45-9AAAC2293C01}"/>
    <dgm:cxn modelId="{89FCC9B3-E0AD-43B8-A887-88E078A50E3C}" type="presOf" srcId="{F645B98B-3333-48C8-B131-26970B657DE5}" destId="{66C3EFAE-A813-4205-9184-E537E37F74A0}" srcOrd="0" destOrd="0" presId="urn:microsoft.com/office/officeart/2005/8/layout/vList2"/>
    <dgm:cxn modelId="{E512CFBE-AEF7-458F-9C31-AC357AC1E57B}" type="presOf" srcId="{B7D2464D-DCDC-4EC5-84CE-9CAA987DA9AB}" destId="{E2518486-18DB-464B-B7D5-EC82A3E89E2D}" srcOrd="0" destOrd="0" presId="urn:microsoft.com/office/officeart/2005/8/layout/vList2"/>
    <dgm:cxn modelId="{5501570E-3A9C-44F0-8554-441BA0AD81B2}" type="presParOf" srcId="{E2518486-18DB-464B-B7D5-EC82A3E89E2D}" destId="{66C3EFAE-A813-4205-9184-E537E37F74A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B1B78C6-AF09-4FD3-BCD8-DB4D787609A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9D1E84-BDCE-4963-83FE-7517827B52ED}">
      <dgm:prSet/>
      <dgm:spPr/>
      <dgm:t>
        <a:bodyPr/>
        <a:lstStyle/>
        <a:p>
          <a:r>
            <a:rPr lang="en-US" b="1"/>
            <a:t>প্রশ্ন ১:</a:t>
          </a:r>
          <a:r>
            <a:rPr lang="en-US"/>
            <a:t> পর্যায় সারণির আধুনিক ভিত্তি কী?</a:t>
          </a:r>
        </a:p>
      </dgm:t>
    </dgm:pt>
    <dgm:pt modelId="{376DC90F-77C6-475E-BA7D-E20BD8D29BCE}" type="parTrans" cxnId="{635A0C7F-8DC3-4B72-8886-F212DBFC91BE}">
      <dgm:prSet/>
      <dgm:spPr/>
      <dgm:t>
        <a:bodyPr/>
        <a:lstStyle/>
        <a:p>
          <a:endParaRPr lang="en-US"/>
        </a:p>
      </dgm:t>
    </dgm:pt>
    <dgm:pt modelId="{4B776D2D-43DD-4975-B170-BB980607350F}" type="sibTrans" cxnId="{635A0C7F-8DC3-4B72-8886-F212DBFC91BE}">
      <dgm:prSet/>
      <dgm:spPr/>
      <dgm:t>
        <a:bodyPr/>
        <a:lstStyle/>
        <a:p>
          <a:endParaRPr lang="en-US"/>
        </a:p>
      </dgm:t>
    </dgm:pt>
    <dgm:pt modelId="{3AF4F9DB-3A09-4AD7-952B-089EEF1FAC2D}">
      <dgm:prSet/>
      <dgm:spPr/>
      <dgm:t>
        <a:bodyPr/>
        <a:lstStyle/>
        <a:p>
          <a:r>
            <a:rPr lang="en-US" b="1"/>
            <a:t>প্রশ্ন ২:</a:t>
          </a:r>
          <a:r>
            <a:rPr lang="en-US"/>
            <a:t> সাধারণ তাপমাত্রায় তরল থাকে এমন একমাত্র অধাতু কোনটি?</a:t>
          </a:r>
        </a:p>
      </dgm:t>
    </dgm:pt>
    <dgm:pt modelId="{B57FF724-2599-4679-BEB1-4BD5F53216AD}" type="parTrans" cxnId="{7E99D819-6BFB-40B9-8D78-39FED006BFC5}">
      <dgm:prSet/>
      <dgm:spPr/>
      <dgm:t>
        <a:bodyPr/>
        <a:lstStyle/>
        <a:p>
          <a:endParaRPr lang="en-US"/>
        </a:p>
      </dgm:t>
    </dgm:pt>
    <dgm:pt modelId="{CBCED15B-60DE-4159-A2EC-0FD45BF833B3}" type="sibTrans" cxnId="{7E99D819-6BFB-40B9-8D78-39FED006BFC5}">
      <dgm:prSet/>
      <dgm:spPr/>
      <dgm:t>
        <a:bodyPr/>
        <a:lstStyle/>
        <a:p>
          <a:endParaRPr lang="en-US"/>
        </a:p>
      </dgm:t>
    </dgm:pt>
    <dgm:pt modelId="{B0B90CE0-B3B8-479E-B0E5-ACEB12663A68}">
      <dgm:prSet/>
      <dgm:spPr/>
      <dgm:t>
        <a:bodyPr/>
        <a:lstStyle/>
        <a:p>
          <a:r>
            <a:rPr lang="en-US" b="1"/>
            <a:t>প্রশ্ন ৩:</a:t>
          </a:r>
          <a:r>
            <a:rPr lang="en-US"/>
            <a:t> পর্যায় সারণির সর্বশেষ (১১৮তম) মৌলটির নাম কী?</a:t>
          </a:r>
        </a:p>
      </dgm:t>
    </dgm:pt>
    <dgm:pt modelId="{049CDC65-C56C-4348-9DF2-4B6327651EEC}" type="parTrans" cxnId="{A0E0CC52-9D65-4C9D-87BB-172A6AA5F163}">
      <dgm:prSet/>
      <dgm:spPr/>
      <dgm:t>
        <a:bodyPr/>
        <a:lstStyle/>
        <a:p>
          <a:endParaRPr lang="en-US"/>
        </a:p>
      </dgm:t>
    </dgm:pt>
    <dgm:pt modelId="{0081C444-C8CB-42D6-88E0-B35578C6E8F3}" type="sibTrans" cxnId="{A0E0CC52-9D65-4C9D-87BB-172A6AA5F163}">
      <dgm:prSet/>
      <dgm:spPr/>
      <dgm:t>
        <a:bodyPr/>
        <a:lstStyle/>
        <a:p>
          <a:endParaRPr lang="en-US"/>
        </a:p>
      </dgm:t>
    </dgm:pt>
    <dgm:pt modelId="{338B9CAB-26DB-4AA5-8D3A-3C76B4FED48A}" type="pres">
      <dgm:prSet presAssocID="{BB1B78C6-AF09-4FD3-BCD8-DB4D787609A7}" presName="linearFlow" presStyleCnt="0">
        <dgm:presLayoutVars>
          <dgm:dir/>
          <dgm:resizeHandles val="exact"/>
        </dgm:presLayoutVars>
      </dgm:prSet>
      <dgm:spPr/>
    </dgm:pt>
    <dgm:pt modelId="{84F62C63-2645-4588-A08F-52CCFACCA1F3}" type="pres">
      <dgm:prSet presAssocID="{D69D1E84-BDCE-4963-83FE-7517827B52ED}" presName="composite" presStyleCnt="0"/>
      <dgm:spPr/>
    </dgm:pt>
    <dgm:pt modelId="{DC777C7A-776F-497E-BFAB-20347CA5807E}" type="pres">
      <dgm:prSet presAssocID="{D69D1E84-BDCE-4963-83FE-7517827B52ED}" presName="imgShp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 with solid fill"/>
        </a:ext>
      </dgm:extLst>
    </dgm:pt>
    <dgm:pt modelId="{E0E741AF-5E4E-4C8E-B1E7-C188F35F08AF}" type="pres">
      <dgm:prSet presAssocID="{D69D1E84-BDCE-4963-83FE-7517827B52ED}" presName="txShp" presStyleLbl="node1" presStyleIdx="0" presStyleCnt="3">
        <dgm:presLayoutVars>
          <dgm:bulletEnabled val="1"/>
        </dgm:presLayoutVars>
      </dgm:prSet>
      <dgm:spPr/>
    </dgm:pt>
    <dgm:pt modelId="{8D8026B2-07A7-4069-97F7-A52D3FFC4A19}" type="pres">
      <dgm:prSet presAssocID="{4B776D2D-43DD-4975-B170-BB980607350F}" presName="spacing" presStyleCnt="0"/>
      <dgm:spPr/>
    </dgm:pt>
    <dgm:pt modelId="{9657FD9E-EC26-4E13-8391-4AE40CD5EA5C}" type="pres">
      <dgm:prSet presAssocID="{3AF4F9DB-3A09-4AD7-952B-089EEF1FAC2D}" presName="composite" presStyleCnt="0"/>
      <dgm:spPr/>
    </dgm:pt>
    <dgm:pt modelId="{64842E75-110C-4B25-ADB3-BAC57B05A841}" type="pres">
      <dgm:prSet presAssocID="{3AF4F9DB-3A09-4AD7-952B-089EEF1FAC2D}" presName="imgShp" presStyleLbl="fgImgPlac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D0592979-66F7-4DBE-9C6A-8EEF4ABF71DD}" type="pres">
      <dgm:prSet presAssocID="{3AF4F9DB-3A09-4AD7-952B-089EEF1FAC2D}" presName="txShp" presStyleLbl="node1" presStyleIdx="1" presStyleCnt="3">
        <dgm:presLayoutVars>
          <dgm:bulletEnabled val="1"/>
        </dgm:presLayoutVars>
      </dgm:prSet>
      <dgm:spPr/>
    </dgm:pt>
    <dgm:pt modelId="{F569D2A6-ED8E-4E9F-A503-0E16937FDA8F}" type="pres">
      <dgm:prSet presAssocID="{CBCED15B-60DE-4159-A2EC-0FD45BF833B3}" presName="spacing" presStyleCnt="0"/>
      <dgm:spPr/>
    </dgm:pt>
    <dgm:pt modelId="{B5DC2E6C-3899-4D5C-93BE-E7D7226B349B}" type="pres">
      <dgm:prSet presAssocID="{B0B90CE0-B3B8-479E-B0E5-ACEB12663A68}" presName="composite" presStyleCnt="0"/>
      <dgm:spPr/>
    </dgm:pt>
    <dgm:pt modelId="{EE1637C1-59BE-4463-B584-1CC31E9E771D}" type="pres">
      <dgm:prSet presAssocID="{B0B90CE0-B3B8-479E-B0E5-ACEB12663A68}" presName="imgShp" presStyleLbl="f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 with solid fill"/>
        </a:ext>
      </dgm:extLst>
    </dgm:pt>
    <dgm:pt modelId="{CAC108B0-D007-491B-B624-9C85EFB371C0}" type="pres">
      <dgm:prSet presAssocID="{B0B90CE0-B3B8-479E-B0E5-ACEB12663A68}" presName="txShp" presStyleLbl="node1" presStyleIdx="2" presStyleCnt="3">
        <dgm:presLayoutVars>
          <dgm:bulletEnabled val="1"/>
        </dgm:presLayoutVars>
      </dgm:prSet>
      <dgm:spPr/>
    </dgm:pt>
  </dgm:ptLst>
  <dgm:cxnLst>
    <dgm:cxn modelId="{8FAF860B-E232-49D2-AB07-2E040C3BE6EC}" type="presOf" srcId="{3AF4F9DB-3A09-4AD7-952B-089EEF1FAC2D}" destId="{D0592979-66F7-4DBE-9C6A-8EEF4ABF71DD}" srcOrd="0" destOrd="0" presId="urn:microsoft.com/office/officeart/2005/8/layout/vList3"/>
    <dgm:cxn modelId="{7E99D819-6BFB-40B9-8D78-39FED006BFC5}" srcId="{BB1B78C6-AF09-4FD3-BCD8-DB4D787609A7}" destId="{3AF4F9DB-3A09-4AD7-952B-089EEF1FAC2D}" srcOrd="1" destOrd="0" parTransId="{B57FF724-2599-4679-BEB1-4BD5F53216AD}" sibTransId="{CBCED15B-60DE-4159-A2EC-0FD45BF833B3}"/>
    <dgm:cxn modelId="{A0E0CC52-9D65-4C9D-87BB-172A6AA5F163}" srcId="{BB1B78C6-AF09-4FD3-BCD8-DB4D787609A7}" destId="{B0B90CE0-B3B8-479E-B0E5-ACEB12663A68}" srcOrd="2" destOrd="0" parTransId="{049CDC65-C56C-4348-9DF2-4B6327651EEC}" sibTransId="{0081C444-C8CB-42D6-88E0-B35578C6E8F3}"/>
    <dgm:cxn modelId="{635A0C7F-8DC3-4B72-8886-F212DBFC91BE}" srcId="{BB1B78C6-AF09-4FD3-BCD8-DB4D787609A7}" destId="{D69D1E84-BDCE-4963-83FE-7517827B52ED}" srcOrd="0" destOrd="0" parTransId="{376DC90F-77C6-475E-BA7D-E20BD8D29BCE}" sibTransId="{4B776D2D-43DD-4975-B170-BB980607350F}"/>
    <dgm:cxn modelId="{DFF4E6C6-C92B-4264-A181-C1EE332CDDB2}" type="presOf" srcId="{BB1B78C6-AF09-4FD3-BCD8-DB4D787609A7}" destId="{338B9CAB-26DB-4AA5-8D3A-3C76B4FED48A}" srcOrd="0" destOrd="0" presId="urn:microsoft.com/office/officeart/2005/8/layout/vList3"/>
    <dgm:cxn modelId="{5A3F95DC-8896-4153-B908-1D556710FB55}" type="presOf" srcId="{B0B90CE0-B3B8-479E-B0E5-ACEB12663A68}" destId="{CAC108B0-D007-491B-B624-9C85EFB371C0}" srcOrd="0" destOrd="0" presId="urn:microsoft.com/office/officeart/2005/8/layout/vList3"/>
    <dgm:cxn modelId="{4A8B21E7-0FCA-457E-B3E0-877C59583029}" type="presOf" srcId="{D69D1E84-BDCE-4963-83FE-7517827B52ED}" destId="{E0E741AF-5E4E-4C8E-B1E7-C188F35F08AF}" srcOrd="0" destOrd="0" presId="urn:microsoft.com/office/officeart/2005/8/layout/vList3"/>
    <dgm:cxn modelId="{DD4A4D66-482E-4A07-9F1F-96E5DAC43F91}" type="presParOf" srcId="{338B9CAB-26DB-4AA5-8D3A-3C76B4FED48A}" destId="{84F62C63-2645-4588-A08F-52CCFACCA1F3}" srcOrd="0" destOrd="0" presId="urn:microsoft.com/office/officeart/2005/8/layout/vList3"/>
    <dgm:cxn modelId="{7E07D67F-954B-4946-8B82-AADCC13D26F6}" type="presParOf" srcId="{84F62C63-2645-4588-A08F-52CCFACCA1F3}" destId="{DC777C7A-776F-497E-BFAB-20347CA5807E}" srcOrd="0" destOrd="0" presId="urn:microsoft.com/office/officeart/2005/8/layout/vList3"/>
    <dgm:cxn modelId="{D2AFD961-B80B-46AD-B8C0-E2D8A66EB88B}" type="presParOf" srcId="{84F62C63-2645-4588-A08F-52CCFACCA1F3}" destId="{E0E741AF-5E4E-4C8E-B1E7-C188F35F08AF}" srcOrd="1" destOrd="0" presId="urn:microsoft.com/office/officeart/2005/8/layout/vList3"/>
    <dgm:cxn modelId="{71473AE6-F359-4F9C-8277-70235E927E63}" type="presParOf" srcId="{338B9CAB-26DB-4AA5-8D3A-3C76B4FED48A}" destId="{8D8026B2-07A7-4069-97F7-A52D3FFC4A19}" srcOrd="1" destOrd="0" presId="urn:microsoft.com/office/officeart/2005/8/layout/vList3"/>
    <dgm:cxn modelId="{A5E0BE4F-77BA-4E6E-A316-4395DCF35563}" type="presParOf" srcId="{338B9CAB-26DB-4AA5-8D3A-3C76B4FED48A}" destId="{9657FD9E-EC26-4E13-8391-4AE40CD5EA5C}" srcOrd="2" destOrd="0" presId="urn:microsoft.com/office/officeart/2005/8/layout/vList3"/>
    <dgm:cxn modelId="{2DC39B87-235C-40CF-9411-66AB9AD3250B}" type="presParOf" srcId="{9657FD9E-EC26-4E13-8391-4AE40CD5EA5C}" destId="{64842E75-110C-4B25-ADB3-BAC57B05A841}" srcOrd="0" destOrd="0" presId="urn:microsoft.com/office/officeart/2005/8/layout/vList3"/>
    <dgm:cxn modelId="{07CB66CC-E830-446F-81C2-3D4C17A79A8C}" type="presParOf" srcId="{9657FD9E-EC26-4E13-8391-4AE40CD5EA5C}" destId="{D0592979-66F7-4DBE-9C6A-8EEF4ABF71DD}" srcOrd="1" destOrd="0" presId="urn:microsoft.com/office/officeart/2005/8/layout/vList3"/>
    <dgm:cxn modelId="{A2AAA0B6-245A-439F-924B-B13BC561D1DB}" type="presParOf" srcId="{338B9CAB-26DB-4AA5-8D3A-3C76B4FED48A}" destId="{F569D2A6-ED8E-4E9F-A503-0E16937FDA8F}" srcOrd="3" destOrd="0" presId="urn:microsoft.com/office/officeart/2005/8/layout/vList3"/>
    <dgm:cxn modelId="{AA4EACE1-24A7-4ED3-9429-A321B7278508}" type="presParOf" srcId="{338B9CAB-26DB-4AA5-8D3A-3C76B4FED48A}" destId="{B5DC2E6C-3899-4D5C-93BE-E7D7226B349B}" srcOrd="4" destOrd="0" presId="urn:microsoft.com/office/officeart/2005/8/layout/vList3"/>
    <dgm:cxn modelId="{82075E9F-3B4A-4D91-AFCE-F9D4F4CECF0B}" type="presParOf" srcId="{B5DC2E6C-3899-4D5C-93BE-E7D7226B349B}" destId="{EE1637C1-59BE-4463-B584-1CC31E9E771D}" srcOrd="0" destOrd="0" presId="urn:microsoft.com/office/officeart/2005/8/layout/vList3"/>
    <dgm:cxn modelId="{C0474B81-78D2-4348-809A-BF80E52E4479}" type="presParOf" srcId="{B5DC2E6C-3899-4D5C-93BE-E7D7226B349B}" destId="{CAC108B0-D007-491B-B624-9C85EFB371C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CD16BF5-DFE4-4990-BF96-0A414D3A9B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51DCE4A-839F-4460-8DB9-12DC1B3E04FF}">
      <dgm:prSet/>
      <dgm:spPr/>
      <dgm:t>
        <a:bodyPr/>
        <a:lstStyle/>
        <a:p>
          <a:r>
            <a:rPr lang="en-US" b="1"/>
            <a:t>প্রশ্ন ১:</a:t>
          </a:r>
          <a:r>
            <a:rPr lang="en-US"/>
            <a:t> সোডিয়াম (₁₁Na) পর্যায় সারণির কত নম্বর গ্রুপ এবং কত নম্বর পর্যায়ে অবস্থিত?</a:t>
          </a:r>
        </a:p>
      </dgm:t>
    </dgm:pt>
    <dgm:pt modelId="{29DB81F2-4921-4451-A06E-D41146E9DE35}" type="parTrans" cxnId="{351C6F34-1853-48FC-94BF-F49C5984E517}">
      <dgm:prSet/>
      <dgm:spPr/>
      <dgm:t>
        <a:bodyPr/>
        <a:lstStyle/>
        <a:p>
          <a:endParaRPr lang="en-US"/>
        </a:p>
      </dgm:t>
    </dgm:pt>
    <dgm:pt modelId="{AEE675AE-643D-4EB5-A316-78C13DD19F55}" type="sibTrans" cxnId="{351C6F34-1853-48FC-94BF-F49C5984E517}">
      <dgm:prSet/>
      <dgm:spPr/>
      <dgm:t>
        <a:bodyPr/>
        <a:lstStyle/>
        <a:p>
          <a:endParaRPr lang="en-US"/>
        </a:p>
      </dgm:t>
    </dgm:pt>
    <dgm:pt modelId="{F8727092-F929-4F01-B412-C7DD24120AA0}">
      <dgm:prSet/>
      <dgm:spPr/>
      <dgm:t>
        <a:bodyPr/>
        <a:lstStyle/>
        <a:p>
          <a:r>
            <a:rPr lang="en-US" b="1"/>
            <a:t>প্রশ্ন ২:</a:t>
          </a:r>
          <a:r>
            <a:rPr lang="en-US"/>
            <a:t> পর্যায় সারণির কোন গ্রুপটিকে 'হ্যালোজেন' বা লবণ উৎপাদনকারী গ্রুপ বলা হয়?</a:t>
          </a:r>
        </a:p>
      </dgm:t>
    </dgm:pt>
    <dgm:pt modelId="{72AE1333-23E2-4A1E-874D-D7659A99AA26}" type="parTrans" cxnId="{F67CD0C2-24C0-4F15-B141-8E54977411B1}">
      <dgm:prSet/>
      <dgm:spPr/>
      <dgm:t>
        <a:bodyPr/>
        <a:lstStyle/>
        <a:p>
          <a:endParaRPr lang="en-US"/>
        </a:p>
      </dgm:t>
    </dgm:pt>
    <dgm:pt modelId="{24DD3EE3-1768-46AE-B876-4817E25F82FF}" type="sibTrans" cxnId="{F67CD0C2-24C0-4F15-B141-8E54977411B1}">
      <dgm:prSet/>
      <dgm:spPr/>
      <dgm:t>
        <a:bodyPr/>
        <a:lstStyle/>
        <a:p>
          <a:endParaRPr lang="en-US"/>
        </a:p>
      </dgm:t>
    </dgm:pt>
    <dgm:pt modelId="{C67E79C1-060E-4250-A527-0478D2549FCD}">
      <dgm:prSet/>
      <dgm:spPr/>
      <dgm:t>
        <a:bodyPr/>
        <a:lstStyle/>
        <a:p>
          <a:r>
            <a:rPr lang="en-US" b="1"/>
            <a:t>প্রশ্ন ৩:</a:t>
          </a:r>
          <a:r>
            <a:rPr lang="en-US"/>
            <a:t> মহাবিশ্বের সবচেয়ে হালকা এবং পর্যায় সারণির প্রথম মৌল কোনটি?</a:t>
          </a:r>
        </a:p>
      </dgm:t>
    </dgm:pt>
    <dgm:pt modelId="{875F8AC8-B609-4EA4-B1F0-D8A69E0F33D6}" type="parTrans" cxnId="{583A3443-CEFB-452D-B5CD-E1201BC5C242}">
      <dgm:prSet/>
      <dgm:spPr/>
      <dgm:t>
        <a:bodyPr/>
        <a:lstStyle/>
        <a:p>
          <a:endParaRPr lang="en-US"/>
        </a:p>
      </dgm:t>
    </dgm:pt>
    <dgm:pt modelId="{1E1229C7-1307-461E-9FA9-B6DD8264A45B}" type="sibTrans" cxnId="{583A3443-CEFB-452D-B5CD-E1201BC5C242}">
      <dgm:prSet/>
      <dgm:spPr/>
      <dgm:t>
        <a:bodyPr/>
        <a:lstStyle/>
        <a:p>
          <a:endParaRPr lang="en-US"/>
        </a:p>
      </dgm:t>
    </dgm:pt>
    <dgm:pt modelId="{05750869-7FBA-4228-AE90-57555D0B6472}" type="pres">
      <dgm:prSet presAssocID="{FCD16BF5-DFE4-4990-BF96-0A414D3A9B34}" presName="linear" presStyleCnt="0">
        <dgm:presLayoutVars>
          <dgm:animLvl val="lvl"/>
          <dgm:resizeHandles val="exact"/>
        </dgm:presLayoutVars>
      </dgm:prSet>
      <dgm:spPr/>
    </dgm:pt>
    <dgm:pt modelId="{C43E2483-3363-47ED-82ED-273CB158E66B}" type="pres">
      <dgm:prSet presAssocID="{951DCE4A-839F-4460-8DB9-12DC1B3E04F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DE440DB-A728-414F-9B54-8D36D6A10058}" type="pres">
      <dgm:prSet presAssocID="{AEE675AE-643D-4EB5-A316-78C13DD19F55}" presName="spacer" presStyleCnt="0"/>
      <dgm:spPr/>
    </dgm:pt>
    <dgm:pt modelId="{EA6E9B7F-F5AD-4183-A157-86A4DDF143EA}" type="pres">
      <dgm:prSet presAssocID="{F8727092-F929-4F01-B412-C7DD24120AA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4CE640-690A-4705-8F57-F8F6B6D2322D}" type="pres">
      <dgm:prSet presAssocID="{24DD3EE3-1768-46AE-B876-4817E25F82FF}" presName="spacer" presStyleCnt="0"/>
      <dgm:spPr/>
    </dgm:pt>
    <dgm:pt modelId="{FB7B033C-A4F8-4240-818D-E0DC03A41C87}" type="pres">
      <dgm:prSet presAssocID="{C67E79C1-060E-4250-A527-0478D2549F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5A5E62B-AEB7-4B62-B1FF-FBE7E092C6D6}" type="presOf" srcId="{FCD16BF5-DFE4-4990-BF96-0A414D3A9B34}" destId="{05750869-7FBA-4228-AE90-57555D0B6472}" srcOrd="0" destOrd="0" presId="urn:microsoft.com/office/officeart/2005/8/layout/vList2"/>
    <dgm:cxn modelId="{351C6F34-1853-48FC-94BF-F49C5984E517}" srcId="{FCD16BF5-DFE4-4990-BF96-0A414D3A9B34}" destId="{951DCE4A-839F-4460-8DB9-12DC1B3E04FF}" srcOrd="0" destOrd="0" parTransId="{29DB81F2-4921-4451-A06E-D41146E9DE35}" sibTransId="{AEE675AE-643D-4EB5-A316-78C13DD19F55}"/>
    <dgm:cxn modelId="{6F072D5C-211B-4060-A528-4D2EFA2F8FF2}" type="presOf" srcId="{951DCE4A-839F-4460-8DB9-12DC1B3E04FF}" destId="{C43E2483-3363-47ED-82ED-273CB158E66B}" srcOrd="0" destOrd="0" presId="urn:microsoft.com/office/officeart/2005/8/layout/vList2"/>
    <dgm:cxn modelId="{23BFAB60-84F3-41A3-84D2-17010E0EFBBF}" type="presOf" srcId="{F8727092-F929-4F01-B412-C7DD24120AA0}" destId="{EA6E9B7F-F5AD-4183-A157-86A4DDF143EA}" srcOrd="0" destOrd="0" presId="urn:microsoft.com/office/officeart/2005/8/layout/vList2"/>
    <dgm:cxn modelId="{583A3443-CEFB-452D-B5CD-E1201BC5C242}" srcId="{FCD16BF5-DFE4-4990-BF96-0A414D3A9B34}" destId="{C67E79C1-060E-4250-A527-0478D2549FCD}" srcOrd="2" destOrd="0" parTransId="{875F8AC8-B609-4EA4-B1F0-D8A69E0F33D6}" sibTransId="{1E1229C7-1307-461E-9FA9-B6DD8264A45B}"/>
    <dgm:cxn modelId="{F67CD0C2-24C0-4F15-B141-8E54977411B1}" srcId="{FCD16BF5-DFE4-4990-BF96-0A414D3A9B34}" destId="{F8727092-F929-4F01-B412-C7DD24120AA0}" srcOrd="1" destOrd="0" parTransId="{72AE1333-23E2-4A1E-874D-D7659A99AA26}" sibTransId="{24DD3EE3-1768-46AE-B876-4817E25F82FF}"/>
    <dgm:cxn modelId="{636AEFE0-73CE-4C23-AC62-45047CC1DED1}" type="presOf" srcId="{C67E79C1-060E-4250-A527-0478D2549FCD}" destId="{FB7B033C-A4F8-4240-818D-E0DC03A41C87}" srcOrd="0" destOrd="0" presId="urn:microsoft.com/office/officeart/2005/8/layout/vList2"/>
    <dgm:cxn modelId="{A9E5E53E-3C6D-4BB7-84FE-0AEB994540BA}" type="presParOf" srcId="{05750869-7FBA-4228-AE90-57555D0B6472}" destId="{C43E2483-3363-47ED-82ED-273CB158E66B}" srcOrd="0" destOrd="0" presId="urn:microsoft.com/office/officeart/2005/8/layout/vList2"/>
    <dgm:cxn modelId="{63286471-D925-4343-AC71-BA88DDF2BAC0}" type="presParOf" srcId="{05750869-7FBA-4228-AE90-57555D0B6472}" destId="{7DE440DB-A728-414F-9B54-8D36D6A10058}" srcOrd="1" destOrd="0" presId="urn:microsoft.com/office/officeart/2005/8/layout/vList2"/>
    <dgm:cxn modelId="{E0C20335-2BA8-45C3-9A0A-5A54023BBEEA}" type="presParOf" srcId="{05750869-7FBA-4228-AE90-57555D0B6472}" destId="{EA6E9B7F-F5AD-4183-A157-86A4DDF143EA}" srcOrd="2" destOrd="0" presId="urn:microsoft.com/office/officeart/2005/8/layout/vList2"/>
    <dgm:cxn modelId="{6C268FC0-5835-493D-A9C4-EBE0062BD9AC}" type="presParOf" srcId="{05750869-7FBA-4228-AE90-57555D0B6472}" destId="{B14CE640-690A-4705-8F57-F8F6B6D2322D}" srcOrd="3" destOrd="0" presId="urn:microsoft.com/office/officeart/2005/8/layout/vList2"/>
    <dgm:cxn modelId="{62E380F2-D53E-430E-8B31-58352A45E4ED}" type="presParOf" srcId="{05750869-7FBA-4228-AE90-57555D0B6472}" destId="{FB7B033C-A4F8-4240-818D-E0DC03A41C8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FD05F9C-6CB6-4352-A849-A07D673632D0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32EEAF-0B45-486D-B5C0-570AF02E8BC0}">
      <dgm:prSet/>
      <dgm:spPr/>
      <dgm:t>
        <a:bodyPr/>
        <a:lstStyle/>
        <a:p>
          <a:r>
            <a:rPr lang="en-US"/>
            <a:t>ধন্যবাদ</a:t>
          </a:r>
        </a:p>
      </dgm:t>
    </dgm:pt>
    <dgm:pt modelId="{ECF3AB70-591A-466E-B741-C0FB834A027E}" type="parTrans" cxnId="{263D9AC9-5B0A-4770-8A02-C224F1FE881E}">
      <dgm:prSet/>
      <dgm:spPr/>
      <dgm:t>
        <a:bodyPr/>
        <a:lstStyle/>
        <a:p>
          <a:endParaRPr lang="en-US"/>
        </a:p>
      </dgm:t>
    </dgm:pt>
    <dgm:pt modelId="{0EA9F78A-FF69-451A-A394-B28DD8F74F5E}" type="sibTrans" cxnId="{263D9AC9-5B0A-4770-8A02-C224F1FE881E}">
      <dgm:prSet/>
      <dgm:spPr/>
      <dgm:t>
        <a:bodyPr/>
        <a:lstStyle/>
        <a:p>
          <a:endParaRPr lang="en-US"/>
        </a:p>
      </dgm:t>
    </dgm:pt>
    <dgm:pt modelId="{466EB79A-75C3-4376-97E9-4241D14A7F08}" type="pres">
      <dgm:prSet presAssocID="{4FD05F9C-6CB6-4352-A849-A07D673632D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52D49F0-D407-436B-A085-00119CF8156E}" type="pres">
      <dgm:prSet presAssocID="{FC32EEAF-0B45-486D-B5C0-570AF02E8BC0}" presName="horFlow" presStyleCnt="0"/>
      <dgm:spPr/>
    </dgm:pt>
    <dgm:pt modelId="{14D17844-6976-4A5E-9BED-0C430956D0D5}" type="pres">
      <dgm:prSet presAssocID="{FC32EEAF-0B45-486D-B5C0-570AF02E8BC0}" presName="bigChev" presStyleLbl="node1" presStyleIdx="0" presStyleCnt="1" custScaleX="155308"/>
      <dgm:spPr/>
    </dgm:pt>
  </dgm:ptLst>
  <dgm:cxnLst>
    <dgm:cxn modelId="{EFEDC82F-1FA8-47CC-8A21-200E339AC008}" type="presOf" srcId="{FC32EEAF-0B45-486D-B5C0-570AF02E8BC0}" destId="{14D17844-6976-4A5E-9BED-0C430956D0D5}" srcOrd="0" destOrd="0" presId="urn:microsoft.com/office/officeart/2005/8/layout/lProcess3"/>
    <dgm:cxn modelId="{263D9AC9-5B0A-4770-8A02-C224F1FE881E}" srcId="{4FD05F9C-6CB6-4352-A849-A07D673632D0}" destId="{FC32EEAF-0B45-486D-B5C0-570AF02E8BC0}" srcOrd="0" destOrd="0" parTransId="{ECF3AB70-591A-466E-B741-C0FB834A027E}" sibTransId="{0EA9F78A-FF69-451A-A394-B28DD8F74F5E}"/>
    <dgm:cxn modelId="{B467BCF3-4C7C-48C7-A7A6-A486796799EA}" type="presOf" srcId="{4FD05F9C-6CB6-4352-A849-A07D673632D0}" destId="{466EB79A-75C3-4376-97E9-4241D14A7F08}" srcOrd="0" destOrd="0" presId="urn:microsoft.com/office/officeart/2005/8/layout/lProcess3"/>
    <dgm:cxn modelId="{676D0B2B-C520-4D63-8DEE-A17055B0C74E}" type="presParOf" srcId="{466EB79A-75C3-4376-97E9-4241D14A7F08}" destId="{D52D49F0-D407-436B-A085-00119CF8156E}" srcOrd="0" destOrd="0" presId="urn:microsoft.com/office/officeart/2005/8/layout/lProcess3"/>
    <dgm:cxn modelId="{A14B0868-EA92-43AA-8CB9-1AD1D6D5B85E}" type="presParOf" srcId="{D52D49F0-D407-436B-A085-00119CF8156E}" destId="{14D17844-6976-4A5E-9BED-0C430956D0D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81DD5E-D4B9-4528-971A-F1180D24989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E869A0-D1AB-4843-B3A8-F181C232F24F}">
      <dgm:prSet custT="1"/>
      <dgm:spPr/>
      <dgm:t>
        <a:bodyPr/>
        <a:lstStyle/>
        <a:p>
          <a:r>
            <a:rPr lang="en-US" sz="2000" dirty="0" err="1"/>
            <a:t>এটি</a:t>
          </a:r>
          <a:r>
            <a:rPr lang="en-US" sz="2000" dirty="0"/>
            <a:t> </a:t>
          </a:r>
          <a:r>
            <a:rPr lang="en-US" sz="2000" dirty="0" err="1"/>
            <a:t>রসায়ন</a:t>
          </a:r>
          <a:r>
            <a:rPr lang="en-US" sz="2000" dirty="0"/>
            <a:t> </a:t>
          </a:r>
          <a:r>
            <a:rPr lang="en-US" sz="2000" dirty="0" err="1"/>
            <a:t>অধ্যয়নের</a:t>
          </a:r>
          <a:r>
            <a:rPr lang="en-US" sz="2000" dirty="0"/>
            <a:t> </a:t>
          </a:r>
          <a:r>
            <a:rPr lang="en-US" sz="2000" dirty="0" err="1"/>
            <a:t>মূল</a:t>
          </a:r>
          <a:r>
            <a:rPr lang="en-US" sz="2000" dirty="0"/>
            <a:t> </a:t>
          </a:r>
          <a:r>
            <a:rPr lang="en-US" sz="2000" dirty="0" err="1"/>
            <a:t>ভিত্তি</a:t>
          </a:r>
          <a:r>
            <a:rPr lang="en-US" sz="2000" dirty="0"/>
            <a:t>, </a:t>
          </a:r>
          <a:r>
            <a:rPr lang="en-US" sz="2000" dirty="0" err="1"/>
            <a:t>যা</a:t>
          </a:r>
          <a:r>
            <a:rPr lang="en-US" sz="2000" dirty="0"/>
            <a:t> </a:t>
          </a:r>
          <a:r>
            <a:rPr lang="en-US" sz="2000" dirty="0" err="1"/>
            <a:t>বিজ্ঞানী</a:t>
          </a:r>
          <a:r>
            <a:rPr lang="en-US" sz="2000" dirty="0"/>
            <a:t> </a:t>
          </a:r>
          <a:r>
            <a:rPr lang="en-US" sz="2000" b="1" dirty="0" err="1"/>
            <a:t>দিমিত্রি</a:t>
          </a:r>
          <a:r>
            <a:rPr lang="en-US" sz="2000" b="1" dirty="0"/>
            <a:t> </a:t>
          </a:r>
          <a:r>
            <a:rPr lang="en-US" sz="2000" b="1" dirty="0" err="1"/>
            <a:t>মেন্দেলিভ</a:t>
          </a:r>
          <a:r>
            <a:rPr lang="en-US" sz="2000" b="1" dirty="0"/>
            <a:t> ও </a:t>
          </a:r>
          <a:r>
            <a:rPr lang="en-US" sz="2000" b="1" dirty="0" err="1"/>
            <a:t>হেনরি</a:t>
          </a:r>
          <a:r>
            <a:rPr lang="en-US" sz="2000" b="1" dirty="0"/>
            <a:t> </a:t>
          </a:r>
          <a:r>
            <a:rPr lang="en-US" sz="2000" b="1" dirty="0" err="1"/>
            <a:t>মোসলের</a:t>
          </a:r>
          <a:r>
            <a:rPr lang="en-US" sz="2000" b="1" dirty="0"/>
            <a:t> </a:t>
          </a:r>
          <a:r>
            <a:rPr lang="en-US" sz="2000" dirty="0" err="1"/>
            <a:t>হাত</a:t>
          </a:r>
          <a:r>
            <a:rPr lang="en-US" sz="2000" dirty="0"/>
            <a:t> </a:t>
          </a:r>
          <a:r>
            <a:rPr lang="en-US" sz="2000" dirty="0" err="1"/>
            <a:t>ধরে</a:t>
          </a:r>
          <a:r>
            <a:rPr lang="en-US" sz="2000" dirty="0"/>
            <a:t> </a:t>
          </a:r>
          <a:r>
            <a:rPr lang="en-US" sz="2000" dirty="0" err="1"/>
            <a:t>বিকশিত</a:t>
          </a:r>
          <a:r>
            <a:rPr lang="en-US" sz="2000" dirty="0"/>
            <a:t> </a:t>
          </a:r>
          <a:r>
            <a:rPr lang="en-US" sz="2000" dirty="0" err="1"/>
            <a:t>হয়েছে</a:t>
          </a:r>
          <a:r>
            <a:rPr lang="en-US" sz="2000" dirty="0"/>
            <a:t>।</a:t>
          </a:r>
        </a:p>
      </dgm:t>
    </dgm:pt>
    <dgm:pt modelId="{F4FF5449-254F-41DC-B25B-4D453BD03460}" type="parTrans" cxnId="{1A69D71C-AA00-4959-9B82-109F7A158F19}">
      <dgm:prSet/>
      <dgm:spPr/>
      <dgm:t>
        <a:bodyPr/>
        <a:lstStyle/>
        <a:p>
          <a:endParaRPr lang="en-US"/>
        </a:p>
      </dgm:t>
    </dgm:pt>
    <dgm:pt modelId="{FA727CCD-ABC3-4029-9761-35824C5F19A1}" type="sibTrans" cxnId="{1A69D71C-AA00-4959-9B82-109F7A158F19}">
      <dgm:prSet/>
      <dgm:spPr/>
      <dgm:t>
        <a:bodyPr/>
        <a:lstStyle/>
        <a:p>
          <a:endParaRPr lang="en-US"/>
        </a:p>
      </dgm:t>
    </dgm:pt>
    <dgm:pt modelId="{595F18F5-C97B-4FBB-B20C-4F638B7A3963}">
      <dgm:prSet custT="1"/>
      <dgm:spPr/>
      <dgm:t>
        <a:bodyPr/>
        <a:lstStyle/>
        <a:p>
          <a:r>
            <a:rPr lang="en-US" sz="3200" b="1" dirty="0" err="1"/>
            <a:t>পর্যায়</a:t>
          </a:r>
          <a:r>
            <a:rPr lang="en-US" sz="3200" b="1" dirty="0"/>
            <a:t> </a:t>
          </a:r>
          <a:r>
            <a:rPr lang="en-US" sz="3200" b="1" dirty="0" err="1"/>
            <a:t>সারণির</a:t>
          </a:r>
          <a:r>
            <a:rPr lang="en-US" sz="3200" b="1" dirty="0"/>
            <a:t> </a:t>
          </a:r>
          <a:r>
            <a:rPr lang="en-US" sz="3200" b="1" dirty="0" err="1"/>
            <a:t>বিকাশের</a:t>
          </a:r>
          <a:r>
            <a:rPr lang="en-US" sz="3200" b="1" dirty="0"/>
            <a:t> </a:t>
          </a:r>
          <a:r>
            <a:rPr lang="en-US" sz="3200" b="1" dirty="0" err="1"/>
            <a:t>ইতিহাস</a:t>
          </a:r>
          <a:endParaRPr lang="en-US" sz="3200" dirty="0"/>
        </a:p>
      </dgm:t>
    </dgm:pt>
    <dgm:pt modelId="{9AFCF739-4795-4DBE-B58D-BB174512722E}" type="parTrans" cxnId="{D9AF2CDF-9C84-4C1C-9231-86793ECACA93}">
      <dgm:prSet/>
      <dgm:spPr/>
      <dgm:t>
        <a:bodyPr/>
        <a:lstStyle/>
        <a:p>
          <a:endParaRPr lang="en-US"/>
        </a:p>
      </dgm:t>
    </dgm:pt>
    <dgm:pt modelId="{9B35439A-E945-4BF7-9F33-F4E80D23E0CD}" type="sibTrans" cxnId="{D9AF2CDF-9C84-4C1C-9231-86793ECACA93}">
      <dgm:prSet/>
      <dgm:spPr/>
      <dgm:t>
        <a:bodyPr/>
        <a:lstStyle/>
        <a:p>
          <a:endParaRPr lang="en-US"/>
        </a:p>
      </dgm:t>
    </dgm:pt>
    <dgm:pt modelId="{377D63C0-6935-424C-8B81-D82322CF2367}">
      <dgm:prSet custT="1"/>
      <dgm:spPr/>
      <dgm:t>
        <a:bodyPr/>
        <a:lstStyle/>
        <a:p>
          <a:r>
            <a:rPr lang="en-US" sz="2400" b="1" dirty="0" err="1"/>
            <a:t>প্রথম</a:t>
          </a:r>
          <a:r>
            <a:rPr lang="en-US" sz="2400" b="1" dirty="0"/>
            <a:t> </a:t>
          </a:r>
          <a:r>
            <a:rPr lang="en-US" sz="2400" b="1" dirty="0" err="1"/>
            <a:t>পর্যায়</a:t>
          </a:r>
          <a:r>
            <a:rPr lang="en-US" sz="2400" b="1" dirty="0"/>
            <a:t> (১৮৬৯):</a:t>
          </a:r>
          <a:r>
            <a:rPr lang="en-US" sz="2400" dirty="0"/>
            <a:t> </a:t>
          </a:r>
          <a:r>
            <a:rPr lang="en-US" sz="2000" dirty="0" err="1"/>
            <a:t>মেন্দেলিভ</a:t>
          </a:r>
          <a:r>
            <a:rPr lang="en-US" sz="2000" dirty="0"/>
            <a:t> </a:t>
          </a:r>
          <a:r>
            <a:rPr lang="en-US" sz="2000" dirty="0" err="1"/>
            <a:t>মৌলগুলোকে</a:t>
          </a:r>
          <a:r>
            <a:rPr lang="en-US" sz="2000" dirty="0"/>
            <a:t> </a:t>
          </a:r>
          <a:r>
            <a:rPr lang="en-US" sz="2000" b="1" dirty="0" err="1"/>
            <a:t>পারমাণবিক</a:t>
          </a:r>
          <a:r>
            <a:rPr lang="en-US" sz="2000" b="1" dirty="0"/>
            <a:t> </a:t>
          </a:r>
          <a:r>
            <a:rPr lang="en-US" sz="2000" b="1" dirty="0" err="1"/>
            <a:t>ভরের</a:t>
          </a:r>
          <a:r>
            <a:rPr lang="en-US" sz="2000" dirty="0"/>
            <a:t> </a:t>
          </a:r>
          <a:r>
            <a:rPr lang="en-US" sz="2000" dirty="0" err="1"/>
            <a:t>ক্রমানুসারে</a:t>
          </a:r>
          <a:r>
            <a:rPr lang="en-US" sz="2000" dirty="0"/>
            <a:t> </a:t>
          </a:r>
          <a:r>
            <a:rPr lang="en-US" sz="2000" dirty="0" err="1"/>
            <a:t>সাজান</a:t>
          </a:r>
          <a:r>
            <a:rPr lang="en-US" sz="2000" dirty="0"/>
            <a:t>।</a:t>
          </a:r>
        </a:p>
      </dgm:t>
    </dgm:pt>
    <dgm:pt modelId="{9BF17629-C43C-41C6-85B6-140BB9B6D895}" type="parTrans" cxnId="{5CCE61AD-182A-4E9A-BAB7-0B60A4C1DB53}">
      <dgm:prSet/>
      <dgm:spPr/>
      <dgm:t>
        <a:bodyPr/>
        <a:lstStyle/>
        <a:p>
          <a:endParaRPr lang="en-US"/>
        </a:p>
      </dgm:t>
    </dgm:pt>
    <dgm:pt modelId="{1210E85B-4E18-44F1-BA44-7D1D94850315}" type="sibTrans" cxnId="{5CCE61AD-182A-4E9A-BAB7-0B60A4C1DB53}">
      <dgm:prSet/>
      <dgm:spPr/>
      <dgm:t>
        <a:bodyPr/>
        <a:lstStyle/>
        <a:p>
          <a:endParaRPr lang="en-US"/>
        </a:p>
      </dgm:t>
    </dgm:pt>
    <dgm:pt modelId="{09C1C1A1-289A-4B30-91A0-D7EAD558A782}">
      <dgm:prSet custT="1"/>
      <dgm:spPr/>
      <dgm:t>
        <a:bodyPr/>
        <a:lstStyle/>
        <a:p>
          <a:r>
            <a:rPr lang="en-US" sz="2400" b="1" dirty="0" err="1"/>
            <a:t>দ্বিতীয়</a:t>
          </a:r>
          <a:r>
            <a:rPr lang="en-US" sz="2400" b="1" dirty="0"/>
            <a:t> </a:t>
          </a:r>
          <a:r>
            <a:rPr lang="en-US" sz="2400" b="1" dirty="0" err="1"/>
            <a:t>পর্যায়</a:t>
          </a:r>
          <a:r>
            <a:rPr lang="en-US" sz="2400" b="1" dirty="0"/>
            <a:t> (১৯১৩</a:t>
          </a:r>
          <a:r>
            <a:rPr lang="en-US" sz="2000" b="1" dirty="0"/>
            <a:t>):</a:t>
          </a:r>
          <a:r>
            <a:rPr lang="en-US" sz="2000" dirty="0"/>
            <a:t> </a:t>
          </a:r>
          <a:r>
            <a:rPr lang="en-US" sz="2000" dirty="0" err="1"/>
            <a:t>হেনরি</a:t>
          </a:r>
          <a:r>
            <a:rPr lang="en-US" sz="2000" dirty="0"/>
            <a:t> </a:t>
          </a:r>
          <a:r>
            <a:rPr lang="en-US" sz="2000" dirty="0" err="1"/>
            <a:t>মোসলে</a:t>
          </a:r>
          <a:r>
            <a:rPr lang="en-US" sz="2000" dirty="0"/>
            <a:t> </a:t>
          </a:r>
          <a:r>
            <a:rPr lang="en-US" sz="2000" dirty="0" err="1"/>
            <a:t>ভরের</a:t>
          </a:r>
          <a:r>
            <a:rPr lang="en-US" sz="2000" dirty="0"/>
            <a:t> </a:t>
          </a:r>
          <a:r>
            <a:rPr lang="en-US" sz="2000" dirty="0" err="1"/>
            <a:t>বদলে</a:t>
          </a:r>
          <a:r>
            <a:rPr lang="en-US" sz="2000" dirty="0"/>
            <a:t> </a:t>
          </a:r>
          <a:r>
            <a:rPr lang="en-US" sz="2000" b="1" dirty="0" err="1"/>
            <a:t>পারমাণবিক</a:t>
          </a:r>
          <a:r>
            <a:rPr lang="en-US" sz="2000" b="1" dirty="0"/>
            <a:t> </a:t>
          </a:r>
          <a:r>
            <a:rPr lang="en-US" sz="2000" b="1" dirty="0" err="1"/>
            <a:t>সংখ্যার</a:t>
          </a:r>
          <a:r>
            <a:rPr lang="en-US" sz="2000" dirty="0"/>
            <a:t> (</a:t>
          </a:r>
          <a:r>
            <a:rPr lang="en-US" sz="2000" dirty="0" err="1"/>
            <a:t>প্রোটন</a:t>
          </a:r>
          <a:r>
            <a:rPr lang="en-US" sz="2000" dirty="0"/>
            <a:t> </a:t>
          </a:r>
          <a:r>
            <a:rPr lang="en-US" sz="2000" dirty="0" err="1"/>
            <a:t>সংখ্যা</a:t>
          </a:r>
          <a:r>
            <a:rPr lang="en-US" sz="2000" dirty="0"/>
            <a:t>) </a:t>
          </a:r>
          <a:r>
            <a:rPr lang="en-US" sz="2000" dirty="0" err="1"/>
            <a:t>ভিত্তিতে</a:t>
          </a:r>
          <a:r>
            <a:rPr lang="en-US" sz="2000" dirty="0"/>
            <a:t> </a:t>
          </a:r>
          <a:r>
            <a:rPr lang="en-US" sz="2000" dirty="0" err="1"/>
            <a:t>সারণি</a:t>
          </a:r>
          <a:r>
            <a:rPr lang="en-US" sz="2000" dirty="0"/>
            <a:t> </a:t>
          </a:r>
          <a:r>
            <a:rPr lang="en-US" sz="2000" dirty="0" err="1"/>
            <a:t>সংশোধন</a:t>
          </a:r>
          <a:r>
            <a:rPr lang="en-US" sz="2000" dirty="0"/>
            <a:t> </a:t>
          </a:r>
          <a:r>
            <a:rPr lang="en-US" sz="2000" dirty="0" err="1"/>
            <a:t>করেন</a:t>
          </a:r>
          <a:r>
            <a:rPr lang="en-US" sz="2000" dirty="0"/>
            <a:t>।</a:t>
          </a:r>
        </a:p>
      </dgm:t>
    </dgm:pt>
    <dgm:pt modelId="{7F180259-9A18-47E7-9695-8E553217363E}" type="parTrans" cxnId="{D0079163-DBDB-4907-9267-C0E507EAA13A}">
      <dgm:prSet/>
      <dgm:spPr/>
      <dgm:t>
        <a:bodyPr/>
        <a:lstStyle/>
        <a:p>
          <a:endParaRPr lang="en-US"/>
        </a:p>
      </dgm:t>
    </dgm:pt>
    <dgm:pt modelId="{CF079A64-5C21-4253-A9AF-FE112EFD8DB9}" type="sibTrans" cxnId="{D0079163-DBDB-4907-9267-C0E507EAA13A}">
      <dgm:prSet/>
      <dgm:spPr/>
      <dgm:t>
        <a:bodyPr/>
        <a:lstStyle/>
        <a:p>
          <a:endParaRPr lang="en-US"/>
        </a:p>
      </dgm:t>
    </dgm:pt>
    <dgm:pt modelId="{D62F44D4-1D3F-4228-9D8C-BC6FA030D1BB}">
      <dgm:prSet custT="1"/>
      <dgm:spPr/>
      <dgm:t>
        <a:bodyPr/>
        <a:lstStyle/>
        <a:p>
          <a:r>
            <a:rPr lang="en-US" sz="2800" b="1" dirty="0" err="1"/>
            <a:t>আধুনিক</a:t>
          </a:r>
          <a:r>
            <a:rPr lang="en-US" sz="2800" b="1" dirty="0"/>
            <a:t> </a:t>
          </a:r>
          <a:r>
            <a:rPr lang="en-US" sz="2800" b="1" dirty="0" err="1"/>
            <a:t>রূপ</a:t>
          </a:r>
          <a:r>
            <a:rPr lang="en-US" sz="2800" b="1" dirty="0"/>
            <a:t>:</a:t>
          </a:r>
          <a:r>
            <a:rPr lang="en-US" sz="2800" dirty="0"/>
            <a:t> </a:t>
          </a:r>
          <a:r>
            <a:rPr lang="en-US" sz="2000" dirty="0" err="1"/>
            <a:t>বর্তমান</a:t>
          </a:r>
          <a:r>
            <a:rPr lang="en-US" sz="2000" dirty="0"/>
            <a:t> </a:t>
          </a:r>
          <a:r>
            <a:rPr lang="en-US" sz="2000" dirty="0" err="1"/>
            <a:t>রসায়নে</a:t>
          </a:r>
          <a:r>
            <a:rPr lang="en-US" sz="2000" dirty="0"/>
            <a:t> </a:t>
          </a:r>
          <a:r>
            <a:rPr lang="en-US" sz="2000" b="1" dirty="0" err="1"/>
            <a:t>ইলেকট্রন</a:t>
          </a:r>
          <a:r>
            <a:rPr lang="en-US" sz="2000" b="1" dirty="0"/>
            <a:t> </a:t>
          </a:r>
          <a:r>
            <a:rPr lang="en-US" sz="2000" b="1" dirty="0" err="1"/>
            <a:t>বিন্যাসকেই</a:t>
          </a:r>
          <a:r>
            <a:rPr lang="en-US" sz="2000" dirty="0"/>
            <a:t> </a:t>
          </a:r>
          <a:r>
            <a:rPr lang="en-US" sz="2000" dirty="0" err="1"/>
            <a:t>পর্যায়</a:t>
          </a:r>
          <a:r>
            <a:rPr lang="en-US" sz="2000" dirty="0"/>
            <a:t> </a:t>
          </a:r>
          <a:r>
            <a:rPr lang="en-US" sz="2000" dirty="0" err="1"/>
            <a:t>সারণির</a:t>
          </a:r>
          <a:r>
            <a:rPr lang="en-US" sz="2000" dirty="0"/>
            <a:t> </a:t>
          </a:r>
          <a:r>
            <a:rPr lang="en-US" sz="2000" dirty="0" err="1"/>
            <a:t>প্রধান</a:t>
          </a:r>
          <a:r>
            <a:rPr lang="en-US" sz="2000" dirty="0"/>
            <a:t> ও </a:t>
          </a:r>
          <a:r>
            <a:rPr lang="en-US" sz="2000" dirty="0" err="1"/>
            <a:t>সবচেয়ে</a:t>
          </a:r>
          <a:r>
            <a:rPr lang="en-US" sz="2000" dirty="0"/>
            <a:t> </a:t>
          </a:r>
          <a:r>
            <a:rPr lang="en-US" sz="2000" dirty="0" err="1"/>
            <a:t>গ্রহণযোগ্য</a:t>
          </a:r>
          <a:r>
            <a:rPr lang="en-US" sz="2000" dirty="0"/>
            <a:t> </a:t>
          </a:r>
          <a:r>
            <a:rPr lang="en-US" sz="2000" dirty="0" err="1"/>
            <a:t>ভিত্তি</a:t>
          </a:r>
          <a:r>
            <a:rPr lang="en-US" sz="2000" dirty="0"/>
            <a:t> </a:t>
          </a:r>
          <a:r>
            <a:rPr lang="en-US" sz="2000" dirty="0" err="1"/>
            <a:t>হিসেবে</a:t>
          </a:r>
          <a:r>
            <a:rPr lang="en-US" sz="2000" dirty="0"/>
            <a:t> </a:t>
          </a:r>
          <a:r>
            <a:rPr lang="en-US" sz="2000" dirty="0" err="1"/>
            <a:t>গণ্য</a:t>
          </a:r>
          <a:r>
            <a:rPr lang="en-US" sz="2000" dirty="0"/>
            <a:t> </a:t>
          </a:r>
          <a:r>
            <a:rPr lang="en-US" sz="2000" dirty="0" err="1"/>
            <a:t>করা</a:t>
          </a:r>
          <a:r>
            <a:rPr lang="en-US" sz="2000" dirty="0"/>
            <a:t> </a:t>
          </a:r>
          <a:r>
            <a:rPr lang="en-US" sz="2000" dirty="0" err="1"/>
            <a:t>হয়</a:t>
          </a:r>
          <a:r>
            <a:rPr lang="en-US" sz="2000" dirty="0"/>
            <a:t>।</a:t>
          </a:r>
        </a:p>
      </dgm:t>
    </dgm:pt>
    <dgm:pt modelId="{AF15DE8B-169D-4BEA-A189-14D37A2B78CE}" type="parTrans" cxnId="{CF2685FF-BA52-4939-8CF6-A0D933E13086}">
      <dgm:prSet/>
      <dgm:spPr/>
      <dgm:t>
        <a:bodyPr/>
        <a:lstStyle/>
        <a:p>
          <a:endParaRPr lang="en-US"/>
        </a:p>
      </dgm:t>
    </dgm:pt>
    <dgm:pt modelId="{F1BA134E-0973-46AA-BD74-5838C7F1F38E}" type="sibTrans" cxnId="{CF2685FF-BA52-4939-8CF6-A0D933E13086}">
      <dgm:prSet/>
      <dgm:spPr/>
      <dgm:t>
        <a:bodyPr/>
        <a:lstStyle/>
        <a:p>
          <a:endParaRPr lang="en-US"/>
        </a:p>
      </dgm:t>
    </dgm:pt>
    <dgm:pt modelId="{C04A52CF-10A8-4525-8D15-F3CEEFFE754F}" type="pres">
      <dgm:prSet presAssocID="{2081DD5E-D4B9-4528-971A-F1180D24989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24FD943-4748-40E2-A3F3-4AD09DF14E33}" type="pres">
      <dgm:prSet presAssocID="{BDE869A0-D1AB-4843-B3A8-F181C232F24F}" presName="circle1" presStyleLbl="node1" presStyleIdx="0" presStyleCnt="5"/>
      <dgm:spPr/>
    </dgm:pt>
    <dgm:pt modelId="{C1A787D7-183B-4A1B-BF15-33F907AD1212}" type="pres">
      <dgm:prSet presAssocID="{BDE869A0-D1AB-4843-B3A8-F181C232F24F}" presName="space" presStyleCnt="0"/>
      <dgm:spPr/>
    </dgm:pt>
    <dgm:pt modelId="{3BB156BC-A5F4-423D-A8C1-E923790907E3}" type="pres">
      <dgm:prSet presAssocID="{BDE869A0-D1AB-4843-B3A8-F181C232F24F}" presName="rect1" presStyleLbl="alignAcc1" presStyleIdx="0" presStyleCnt="5"/>
      <dgm:spPr/>
    </dgm:pt>
    <dgm:pt modelId="{900D827C-F45F-4170-B91E-25D3469780F1}" type="pres">
      <dgm:prSet presAssocID="{595F18F5-C97B-4FBB-B20C-4F638B7A3963}" presName="vertSpace2" presStyleLbl="node1" presStyleIdx="0" presStyleCnt="5"/>
      <dgm:spPr/>
    </dgm:pt>
    <dgm:pt modelId="{197A9FC3-391A-4F8E-BC42-9D771873E722}" type="pres">
      <dgm:prSet presAssocID="{595F18F5-C97B-4FBB-B20C-4F638B7A3963}" presName="circle2" presStyleLbl="node1" presStyleIdx="1" presStyleCnt="5"/>
      <dgm:spPr/>
    </dgm:pt>
    <dgm:pt modelId="{8590D379-A996-4EC1-9469-F90CB3486ACA}" type="pres">
      <dgm:prSet presAssocID="{595F18F5-C97B-4FBB-B20C-4F638B7A3963}" presName="rect2" presStyleLbl="alignAcc1" presStyleIdx="1" presStyleCnt="5"/>
      <dgm:spPr/>
    </dgm:pt>
    <dgm:pt modelId="{7CFBCBDF-AB3E-4F73-83D5-0421D75680B6}" type="pres">
      <dgm:prSet presAssocID="{377D63C0-6935-424C-8B81-D82322CF2367}" presName="vertSpace3" presStyleLbl="node1" presStyleIdx="1" presStyleCnt="5"/>
      <dgm:spPr/>
    </dgm:pt>
    <dgm:pt modelId="{1ECAD59A-73E5-4372-B27E-98EA8D23CCB3}" type="pres">
      <dgm:prSet presAssocID="{377D63C0-6935-424C-8B81-D82322CF2367}" presName="circle3" presStyleLbl="node1" presStyleIdx="2" presStyleCnt="5"/>
      <dgm:spPr/>
    </dgm:pt>
    <dgm:pt modelId="{46344E52-7515-4581-B261-B429237588B5}" type="pres">
      <dgm:prSet presAssocID="{377D63C0-6935-424C-8B81-D82322CF2367}" presName="rect3" presStyleLbl="alignAcc1" presStyleIdx="2" presStyleCnt="5" custScaleY="100815"/>
      <dgm:spPr/>
    </dgm:pt>
    <dgm:pt modelId="{98963094-8ABD-4568-8547-9AC5BA65B24E}" type="pres">
      <dgm:prSet presAssocID="{09C1C1A1-289A-4B30-91A0-D7EAD558A782}" presName="vertSpace4" presStyleLbl="node1" presStyleIdx="2" presStyleCnt="5"/>
      <dgm:spPr/>
    </dgm:pt>
    <dgm:pt modelId="{65171DBD-5753-40EA-862F-E73D386FEACB}" type="pres">
      <dgm:prSet presAssocID="{09C1C1A1-289A-4B30-91A0-D7EAD558A782}" presName="circle4" presStyleLbl="node1" presStyleIdx="3" presStyleCnt="5"/>
      <dgm:spPr/>
    </dgm:pt>
    <dgm:pt modelId="{94E94C52-AF28-498F-9867-A3346BE3FF7F}" type="pres">
      <dgm:prSet presAssocID="{09C1C1A1-289A-4B30-91A0-D7EAD558A782}" presName="rect4" presStyleLbl="alignAcc1" presStyleIdx="3" presStyleCnt="5"/>
      <dgm:spPr/>
    </dgm:pt>
    <dgm:pt modelId="{94A0281B-EB06-4180-9104-BF04DB268576}" type="pres">
      <dgm:prSet presAssocID="{D62F44D4-1D3F-4228-9D8C-BC6FA030D1BB}" presName="vertSpace5" presStyleLbl="node1" presStyleIdx="3" presStyleCnt="5"/>
      <dgm:spPr/>
    </dgm:pt>
    <dgm:pt modelId="{BC9A0B1A-7E44-4508-A600-D9079D2D7DF2}" type="pres">
      <dgm:prSet presAssocID="{D62F44D4-1D3F-4228-9D8C-BC6FA030D1BB}" presName="circle5" presStyleLbl="node1" presStyleIdx="4" presStyleCnt="5"/>
      <dgm:spPr/>
    </dgm:pt>
    <dgm:pt modelId="{7A7B9B46-E1F8-4919-94DB-7D1B35E075FF}" type="pres">
      <dgm:prSet presAssocID="{D62F44D4-1D3F-4228-9D8C-BC6FA030D1BB}" presName="rect5" presStyleLbl="alignAcc1" presStyleIdx="4" presStyleCnt="5"/>
      <dgm:spPr/>
    </dgm:pt>
    <dgm:pt modelId="{5ECDB125-7277-461B-9638-DAFC973D3D52}" type="pres">
      <dgm:prSet presAssocID="{BDE869A0-D1AB-4843-B3A8-F181C232F24F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08C11FB9-F2F5-4795-8334-F6C22A6DF3B8}" type="pres">
      <dgm:prSet presAssocID="{595F18F5-C97B-4FBB-B20C-4F638B7A3963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F18843-74C4-4326-9C62-7C446BFDDD6D}" type="pres">
      <dgm:prSet presAssocID="{377D63C0-6935-424C-8B81-D82322CF2367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C4DF4CD1-FB17-4C6F-953D-683741342FD0}" type="pres">
      <dgm:prSet presAssocID="{09C1C1A1-289A-4B30-91A0-D7EAD558A782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EAE5CCC5-D756-4CBE-9045-F16866516588}" type="pres">
      <dgm:prSet presAssocID="{D62F44D4-1D3F-4228-9D8C-BC6FA030D1BB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83A78006-EE4D-42A9-9B58-5781898C1C63}" type="presOf" srcId="{595F18F5-C97B-4FBB-B20C-4F638B7A3963}" destId="{8590D379-A996-4EC1-9469-F90CB3486ACA}" srcOrd="0" destOrd="0" presId="urn:microsoft.com/office/officeart/2005/8/layout/target3"/>
    <dgm:cxn modelId="{1A69D71C-AA00-4959-9B82-109F7A158F19}" srcId="{2081DD5E-D4B9-4528-971A-F1180D24989C}" destId="{BDE869A0-D1AB-4843-B3A8-F181C232F24F}" srcOrd="0" destOrd="0" parTransId="{F4FF5449-254F-41DC-B25B-4D453BD03460}" sibTransId="{FA727CCD-ABC3-4029-9761-35824C5F19A1}"/>
    <dgm:cxn modelId="{C0EBC425-D940-4361-9317-5D39FF20D4FE}" type="presOf" srcId="{BDE869A0-D1AB-4843-B3A8-F181C232F24F}" destId="{5ECDB125-7277-461B-9638-DAFC973D3D52}" srcOrd="1" destOrd="0" presId="urn:microsoft.com/office/officeart/2005/8/layout/target3"/>
    <dgm:cxn modelId="{D0079163-DBDB-4907-9267-C0E507EAA13A}" srcId="{2081DD5E-D4B9-4528-971A-F1180D24989C}" destId="{09C1C1A1-289A-4B30-91A0-D7EAD558A782}" srcOrd="3" destOrd="0" parTransId="{7F180259-9A18-47E7-9695-8E553217363E}" sibTransId="{CF079A64-5C21-4253-A9AF-FE112EFD8DB9}"/>
    <dgm:cxn modelId="{8CE53E4B-6139-401F-B368-E1FF256B96B7}" type="presOf" srcId="{09C1C1A1-289A-4B30-91A0-D7EAD558A782}" destId="{94E94C52-AF28-498F-9867-A3346BE3FF7F}" srcOrd="0" destOrd="0" presId="urn:microsoft.com/office/officeart/2005/8/layout/target3"/>
    <dgm:cxn modelId="{A8B73274-F017-478B-8215-057FDC1B67A6}" type="presOf" srcId="{09C1C1A1-289A-4B30-91A0-D7EAD558A782}" destId="{C4DF4CD1-FB17-4C6F-953D-683741342FD0}" srcOrd="1" destOrd="0" presId="urn:microsoft.com/office/officeart/2005/8/layout/target3"/>
    <dgm:cxn modelId="{0F469277-2FA3-4C96-A71F-ABC06A22EAD4}" type="presOf" srcId="{BDE869A0-D1AB-4843-B3A8-F181C232F24F}" destId="{3BB156BC-A5F4-423D-A8C1-E923790907E3}" srcOrd="0" destOrd="0" presId="urn:microsoft.com/office/officeart/2005/8/layout/target3"/>
    <dgm:cxn modelId="{F44F0983-9DF2-41F2-AD26-0648072DF03B}" type="presOf" srcId="{2081DD5E-D4B9-4528-971A-F1180D24989C}" destId="{C04A52CF-10A8-4525-8D15-F3CEEFFE754F}" srcOrd="0" destOrd="0" presId="urn:microsoft.com/office/officeart/2005/8/layout/target3"/>
    <dgm:cxn modelId="{7E74CF90-FAE5-4C0F-99FD-D13BA036CAC2}" type="presOf" srcId="{D62F44D4-1D3F-4228-9D8C-BC6FA030D1BB}" destId="{7A7B9B46-E1F8-4919-94DB-7D1B35E075FF}" srcOrd="0" destOrd="0" presId="urn:microsoft.com/office/officeart/2005/8/layout/target3"/>
    <dgm:cxn modelId="{2F92C099-0788-4F6F-8020-F13A4D65C126}" type="presOf" srcId="{595F18F5-C97B-4FBB-B20C-4F638B7A3963}" destId="{08C11FB9-F2F5-4795-8334-F6C22A6DF3B8}" srcOrd="1" destOrd="0" presId="urn:microsoft.com/office/officeart/2005/8/layout/target3"/>
    <dgm:cxn modelId="{2D1DBAA3-F2AA-45DD-8354-2ED4B0EFFD50}" type="presOf" srcId="{D62F44D4-1D3F-4228-9D8C-BC6FA030D1BB}" destId="{EAE5CCC5-D756-4CBE-9045-F16866516588}" srcOrd="1" destOrd="0" presId="urn:microsoft.com/office/officeart/2005/8/layout/target3"/>
    <dgm:cxn modelId="{5CCE61AD-182A-4E9A-BAB7-0B60A4C1DB53}" srcId="{2081DD5E-D4B9-4528-971A-F1180D24989C}" destId="{377D63C0-6935-424C-8B81-D82322CF2367}" srcOrd="2" destOrd="0" parTransId="{9BF17629-C43C-41C6-85B6-140BB9B6D895}" sibTransId="{1210E85B-4E18-44F1-BA44-7D1D94850315}"/>
    <dgm:cxn modelId="{A264A0C2-AB3D-4607-9611-28FABC808E3C}" type="presOf" srcId="{377D63C0-6935-424C-8B81-D82322CF2367}" destId="{75F18843-74C4-4326-9C62-7C446BFDDD6D}" srcOrd="1" destOrd="0" presId="urn:microsoft.com/office/officeart/2005/8/layout/target3"/>
    <dgm:cxn modelId="{D9AF2CDF-9C84-4C1C-9231-86793ECACA93}" srcId="{2081DD5E-D4B9-4528-971A-F1180D24989C}" destId="{595F18F5-C97B-4FBB-B20C-4F638B7A3963}" srcOrd="1" destOrd="0" parTransId="{9AFCF739-4795-4DBE-B58D-BB174512722E}" sibTransId="{9B35439A-E945-4BF7-9F33-F4E80D23E0CD}"/>
    <dgm:cxn modelId="{28EE20EB-8EBD-4929-BBBC-9F4B653E62A9}" type="presOf" srcId="{377D63C0-6935-424C-8B81-D82322CF2367}" destId="{46344E52-7515-4581-B261-B429237588B5}" srcOrd="0" destOrd="0" presId="urn:microsoft.com/office/officeart/2005/8/layout/target3"/>
    <dgm:cxn modelId="{CF2685FF-BA52-4939-8CF6-A0D933E13086}" srcId="{2081DD5E-D4B9-4528-971A-F1180D24989C}" destId="{D62F44D4-1D3F-4228-9D8C-BC6FA030D1BB}" srcOrd="4" destOrd="0" parTransId="{AF15DE8B-169D-4BEA-A189-14D37A2B78CE}" sibTransId="{F1BA134E-0973-46AA-BD74-5838C7F1F38E}"/>
    <dgm:cxn modelId="{13A68500-A91F-478D-A9BA-70CD8691D4A3}" type="presParOf" srcId="{C04A52CF-10A8-4525-8D15-F3CEEFFE754F}" destId="{024FD943-4748-40E2-A3F3-4AD09DF14E33}" srcOrd="0" destOrd="0" presId="urn:microsoft.com/office/officeart/2005/8/layout/target3"/>
    <dgm:cxn modelId="{D20E4605-F029-4ED2-8237-A82F590F66E7}" type="presParOf" srcId="{C04A52CF-10A8-4525-8D15-F3CEEFFE754F}" destId="{C1A787D7-183B-4A1B-BF15-33F907AD1212}" srcOrd="1" destOrd="0" presId="urn:microsoft.com/office/officeart/2005/8/layout/target3"/>
    <dgm:cxn modelId="{14379FD2-267A-46F2-8D41-49AF8F7D54E5}" type="presParOf" srcId="{C04A52CF-10A8-4525-8D15-F3CEEFFE754F}" destId="{3BB156BC-A5F4-423D-A8C1-E923790907E3}" srcOrd="2" destOrd="0" presId="urn:microsoft.com/office/officeart/2005/8/layout/target3"/>
    <dgm:cxn modelId="{DA6F8C66-5E28-4EA7-9D50-9A1C2758BC38}" type="presParOf" srcId="{C04A52CF-10A8-4525-8D15-F3CEEFFE754F}" destId="{900D827C-F45F-4170-B91E-25D3469780F1}" srcOrd="3" destOrd="0" presId="urn:microsoft.com/office/officeart/2005/8/layout/target3"/>
    <dgm:cxn modelId="{48A307B5-7F80-4601-8BEC-0BBF8B5E50B8}" type="presParOf" srcId="{C04A52CF-10A8-4525-8D15-F3CEEFFE754F}" destId="{197A9FC3-391A-4F8E-BC42-9D771873E722}" srcOrd="4" destOrd="0" presId="urn:microsoft.com/office/officeart/2005/8/layout/target3"/>
    <dgm:cxn modelId="{CA4386FB-00E2-4775-B892-5EC9978ED2C5}" type="presParOf" srcId="{C04A52CF-10A8-4525-8D15-F3CEEFFE754F}" destId="{8590D379-A996-4EC1-9469-F90CB3486ACA}" srcOrd="5" destOrd="0" presId="urn:microsoft.com/office/officeart/2005/8/layout/target3"/>
    <dgm:cxn modelId="{67A99B6F-D1A1-468C-8612-FF091C776EE3}" type="presParOf" srcId="{C04A52CF-10A8-4525-8D15-F3CEEFFE754F}" destId="{7CFBCBDF-AB3E-4F73-83D5-0421D75680B6}" srcOrd="6" destOrd="0" presId="urn:microsoft.com/office/officeart/2005/8/layout/target3"/>
    <dgm:cxn modelId="{F8EBA9AB-796A-46B4-A981-2B865285393D}" type="presParOf" srcId="{C04A52CF-10A8-4525-8D15-F3CEEFFE754F}" destId="{1ECAD59A-73E5-4372-B27E-98EA8D23CCB3}" srcOrd="7" destOrd="0" presId="urn:microsoft.com/office/officeart/2005/8/layout/target3"/>
    <dgm:cxn modelId="{9F7FAFF7-068D-4502-8B94-1471E40E896C}" type="presParOf" srcId="{C04A52CF-10A8-4525-8D15-F3CEEFFE754F}" destId="{46344E52-7515-4581-B261-B429237588B5}" srcOrd="8" destOrd="0" presId="urn:microsoft.com/office/officeart/2005/8/layout/target3"/>
    <dgm:cxn modelId="{9A4B917B-8645-4420-B9B9-9ACEA29F802F}" type="presParOf" srcId="{C04A52CF-10A8-4525-8D15-F3CEEFFE754F}" destId="{98963094-8ABD-4568-8547-9AC5BA65B24E}" srcOrd="9" destOrd="0" presId="urn:microsoft.com/office/officeart/2005/8/layout/target3"/>
    <dgm:cxn modelId="{3DB63D25-A42C-459F-BA2E-B46B5D35D9CB}" type="presParOf" srcId="{C04A52CF-10A8-4525-8D15-F3CEEFFE754F}" destId="{65171DBD-5753-40EA-862F-E73D386FEACB}" srcOrd="10" destOrd="0" presId="urn:microsoft.com/office/officeart/2005/8/layout/target3"/>
    <dgm:cxn modelId="{69D84DC8-C773-4650-B293-7B079D9DC634}" type="presParOf" srcId="{C04A52CF-10A8-4525-8D15-F3CEEFFE754F}" destId="{94E94C52-AF28-498F-9867-A3346BE3FF7F}" srcOrd="11" destOrd="0" presId="urn:microsoft.com/office/officeart/2005/8/layout/target3"/>
    <dgm:cxn modelId="{127A66AE-ACD8-4161-9CD9-FE6126E84DED}" type="presParOf" srcId="{C04A52CF-10A8-4525-8D15-F3CEEFFE754F}" destId="{94A0281B-EB06-4180-9104-BF04DB268576}" srcOrd="12" destOrd="0" presId="urn:microsoft.com/office/officeart/2005/8/layout/target3"/>
    <dgm:cxn modelId="{55CA05B6-3585-4909-8555-134795F5B400}" type="presParOf" srcId="{C04A52CF-10A8-4525-8D15-F3CEEFFE754F}" destId="{BC9A0B1A-7E44-4508-A600-D9079D2D7DF2}" srcOrd="13" destOrd="0" presId="urn:microsoft.com/office/officeart/2005/8/layout/target3"/>
    <dgm:cxn modelId="{2C159B5E-B0FF-4255-88F6-B412DDFB1ED9}" type="presParOf" srcId="{C04A52CF-10A8-4525-8D15-F3CEEFFE754F}" destId="{7A7B9B46-E1F8-4919-94DB-7D1B35E075FF}" srcOrd="14" destOrd="0" presId="urn:microsoft.com/office/officeart/2005/8/layout/target3"/>
    <dgm:cxn modelId="{7D117217-73C3-476B-994B-CD291F17F092}" type="presParOf" srcId="{C04A52CF-10A8-4525-8D15-F3CEEFFE754F}" destId="{5ECDB125-7277-461B-9638-DAFC973D3D52}" srcOrd="15" destOrd="0" presId="urn:microsoft.com/office/officeart/2005/8/layout/target3"/>
    <dgm:cxn modelId="{1535C5CE-E15B-4FA4-B39D-ABA1AA385323}" type="presParOf" srcId="{C04A52CF-10A8-4525-8D15-F3CEEFFE754F}" destId="{08C11FB9-F2F5-4795-8334-F6C22A6DF3B8}" srcOrd="16" destOrd="0" presId="urn:microsoft.com/office/officeart/2005/8/layout/target3"/>
    <dgm:cxn modelId="{281E9BBD-E423-4BC6-B206-8FAF39E448F3}" type="presParOf" srcId="{C04A52CF-10A8-4525-8D15-F3CEEFFE754F}" destId="{75F18843-74C4-4326-9C62-7C446BFDDD6D}" srcOrd="17" destOrd="0" presId="urn:microsoft.com/office/officeart/2005/8/layout/target3"/>
    <dgm:cxn modelId="{6DCCD20D-4DA4-4BA4-BDB3-81A8F2E388B2}" type="presParOf" srcId="{C04A52CF-10A8-4525-8D15-F3CEEFFE754F}" destId="{C4DF4CD1-FB17-4C6F-953D-683741342FD0}" srcOrd="18" destOrd="0" presId="urn:microsoft.com/office/officeart/2005/8/layout/target3"/>
    <dgm:cxn modelId="{75716FE3-3D5A-4D4B-8F01-34CCA5D05665}" type="presParOf" srcId="{C04A52CF-10A8-4525-8D15-F3CEEFFE754F}" destId="{EAE5CCC5-D756-4CBE-9045-F16866516588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52EA48-8B04-423C-B327-8164816088D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E268876-914B-44CF-8590-757806CFBB92}">
      <dgm:prSet/>
      <dgm:spPr/>
      <dgm:t>
        <a:bodyPr/>
        <a:lstStyle/>
        <a:p>
          <a:r>
            <a:rPr lang="en-US" b="1"/>
            <a:t>পর্যায় (Period) </a:t>
          </a:r>
          <a:br>
            <a:rPr lang="en-US" b="1"/>
          </a:br>
          <a:r>
            <a:rPr lang="en-US" b="1"/>
            <a:t>গ্রুপ (Group)</a:t>
          </a:r>
          <a:br>
            <a:rPr lang="en-US" b="0"/>
          </a:br>
          <a:endParaRPr lang="en-US"/>
        </a:p>
      </dgm:t>
    </dgm:pt>
    <dgm:pt modelId="{41F2D6C8-7D0F-44AB-BF21-FED56B958767}" type="parTrans" cxnId="{8D1A394C-6114-4C88-8EBE-834C713F64FE}">
      <dgm:prSet/>
      <dgm:spPr/>
      <dgm:t>
        <a:bodyPr/>
        <a:lstStyle/>
        <a:p>
          <a:endParaRPr lang="en-US"/>
        </a:p>
      </dgm:t>
    </dgm:pt>
    <dgm:pt modelId="{E151B8D7-48F5-48ED-BEBB-782043A42A7B}" type="sibTrans" cxnId="{8D1A394C-6114-4C88-8EBE-834C713F64FE}">
      <dgm:prSet/>
      <dgm:spPr/>
      <dgm:t>
        <a:bodyPr/>
        <a:lstStyle/>
        <a:p>
          <a:endParaRPr lang="en-US"/>
        </a:p>
      </dgm:t>
    </dgm:pt>
    <dgm:pt modelId="{C3F28DF0-82DF-44FD-A636-E0A07808C6E0}" type="pres">
      <dgm:prSet presAssocID="{AA52EA48-8B04-423C-B327-8164816088D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81E334E9-812F-4C26-9869-933D7DD70383}" type="pres">
      <dgm:prSet presAssocID="{8E268876-914B-44CF-8590-757806CFBB92}" presName="horFlow" presStyleCnt="0"/>
      <dgm:spPr/>
    </dgm:pt>
    <dgm:pt modelId="{2DFCB2DA-6099-48BE-BBFA-D06046420529}" type="pres">
      <dgm:prSet presAssocID="{8E268876-914B-44CF-8590-757806CFBB92}" presName="bigChev" presStyleLbl="node1" presStyleIdx="0" presStyleCnt="1"/>
      <dgm:spPr/>
    </dgm:pt>
  </dgm:ptLst>
  <dgm:cxnLst>
    <dgm:cxn modelId="{27C2C53B-9D4E-4681-8277-2D87CEBE332F}" type="presOf" srcId="{AA52EA48-8B04-423C-B327-8164816088DF}" destId="{C3F28DF0-82DF-44FD-A636-E0A07808C6E0}" srcOrd="0" destOrd="0" presId="urn:microsoft.com/office/officeart/2005/8/layout/lProcess3"/>
    <dgm:cxn modelId="{8D1A394C-6114-4C88-8EBE-834C713F64FE}" srcId="{AA52EA48-8B04-423C-B327-8164816088DF}" destId="{8E268876-914B-44CF-8590-757806CFBB92}" srcOrd="0" destOrd="0" parTransId="{41F2D6C8-7D0F-44AB-BF21-FED56B958767}" sibTransId="{E151B8D7-48F5-48ED-BEBB-782043A42A7B}"/>
    <dgm:cxn modelId="{128708B2-82A2-4EA8-A46A-02C37FC91ADB}" type="presOf" srcId="{8E268876-914B-44CF-8590-757806CFBB92}" destId="{2DFCB2DA-6099-48BE-BBFA-D06046420529}" srcOrd="0" destOrd="0" presId="urn:microsoft.com/office/officeart/2005/8/layout/lProcess3"/>
    <dgm:cxn modelId="{41B9F4DA-914B-4F8A-B1DD-460CDF7474A3}" type="presParOf" srcId="{C3F28DF0-82DF-44FD-A636-E0A07808C6E0}" destId="{81E334E9-812F-4C26-9869-933D7DD70383}" srcOrd="0" destOrd="0" presId="urn:microsoft.com/office/officeart/2005/8/layout/lProcess3"/>
    <dgm:cxn modelId="{12B93968-11CE-4F08-9406-C6C2026356D8}" type="presParOf" srcId="{81E334E9-812F-4C26-9869-933D7DD70383}" destId="{2DFCB2DA-6099-48BE-BBFA-D0604642052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1C036B-E1B9-44EE-9931-C05D12CDDE77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692EA31-8AF2-4C93-986D-1BF212FAF4F2}">
      <dgm:prSet/>
      <dgm:spPr/>
      <dgm:t>
        <a:bodyPr/>
        <a:lstStyle/>
        <a:p>
          <a:r>
            <a:rPr lang="en-US" b="1" dirty="0" err="1"/>
            <a:t>পর্যায়</a:t>
          </a:r>
          <a:r>
            <a:rPr lang="en-US" b="1" dirty="0"/>
            <a:t> (Period):</a:t>
          </a:r>
        </a:p>
        <a:p>
          <a:r>
            <a:rPr lang="en-US" dirty="0"/>
            <a:t> </a:t>
          </a:r>
          <a:r>
            <a:rPr lang="en-US" dirty="0" err="1"/>
            <a:t>বাম</a:t>
          </a:r>
          <a:r>
            <a:rPr lang="en-US" dirty="0"/>
            <a:t> </a:t>
          </a:r>
          <a:r>
            <a:rPr lang="en-US" dirty="0" err="1"/>
            <a:t>থেকে</a:t>
          </a:r>
          <a:r>
            <a:rPr lang="en-US" dirty="0"/>
            <a:t> </a:t>
          </a:r>
          <a:r>
            <a:rPr lang="en-US" dirty="0" err="1"/>
            <a:t>ডানের</a:t>
          </a:r>
          <a:r>
            <a:rPr lang="en-US" dirty="0"/>
            <a:t> </a:t>
          </a:r>
          <a:r>
            <a:rPr lang="en-US" dirty="0" err="1"/>
            <a:t>সারিগুলোকে</a:t>
          </a:r>
          <a:r>
            <a:rPr lang="en-US" dirty="0"/>
            <a:t> </a:t>
          </a:r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বলে</a:t>
          </a:r>
          <a:r>
            <a:rPr lang="en-US" dirty="0"/>
            <a:t>। </a:t>
          </a:r>
          <a:r>
            <a:rPr lang="en-US" dirty="0" err="1"/>
            <a:t>মোট</a:t>
          </a:r>
          <a:r>
            <a:rPr lang="en-US" dirty="0"/>
            <a:t> ৭টি </a:t>
          </a:r>
          <a:r>
            <a:rPr lang="en-US" dirty="0" err="1"/>
            <a:t>পর্যায়</a:t>
          </a:r>
          <a:r>
            <a:rPr lang="en-US" dirty="0"/>
            <a:t> </a:t>
          </a:r>
          <a:r>
            <a:rPr lang="en-US" dirty="0" err="1"/>
            <a:t>আছে</a:t>
          </a:r>
          <a:r>
            <a:rPr lang="en-US" dirty="0"/>
            <a:t>।</a:t>
          </a:r>
        </a:p>
      </dgm:t>
    </dgm:pt>
    <dgm:pt modelId="{D78D6D24-2BFA-4483-AC0F-86A27C1EE796}" type="parTrans" cxnId="{51763D0D-E82B-4650-BD33-D21BDE3782D3}">
      <dgm:prSet/>
      <dgm:spPr/>
      <dgm:t>
        <a:bodyPr/>
        <a:lstStyle/>
        <a:p>
          <a:endParaRPr lang="en-US"/>
        </a:p>
      </dgm:t>
    </dgm:pt>
    <dgm:pt modelId="{11F099C2-978C-4B3B-B5B5-E2F42B3A24AD}" type="sibTrans" cxnId="{51763D0D-E82B-4650-BD33-D21BDE3782D3}">
      <dgm:prSet/>
      <dgm:spPr/>
      <dgm:t>
        <a:bodyPr/>
        <a:lstStyle/>
        <a:p>
          <a:endParaRPr lang="en-US"/>
        </a:p>
      </dgm:t>
    </dgm:pt>
    <dgm:pt modelId="{41399190-4DBD-4FAB-9C88-A5A3EA98F3FD}">
      <dgm:prSet/>
      <dgm:spPr/>
      <dgm:t>
        <a:bodyPr/>
        <a:lstStyle/>
        <a:p>
          <a:r>
            <a:rPr lang="en-US" b="1" dirty="0" err="1"/>
            <a:t>গ্রুপ</a:t>
          </a:r>
          <a:r>
            <a:rPr lang="en-US" b="1" dirty="0"/>
            <a:t> (Group):</a:t>
          </a:r>
          <a:r>
            <a:rPr lang="en-US" dirty="0"/>
            <a:t> </a:t>
          </a:r>
        </a:p>
        <a:p>
          <a:r>
            <a:rPr lang="en-US" dirty="0" err="1"/>
            <a:t>ওপর</a:t>
          </a:r>
          <a:r>
            <a:rPr lang="en-US" dirty="0"/>
            <a:t> </a:t>
          </a:r>
          <a:r>
            <a:rPr lang="en-US" dirty="0" err="1"/>
            <a:t>থেকে</a:t>
          </a:r>
          <a:r>
            <a:rPr lang="en-US" dirty="0"/>
            <a:t> </a:t>
          </a:r>
          <a:r>
            <a:rPr lang="en-US" dirty="0" err="1"/>
            <a:t>নিচের</a:t>
          </a:r>
          <a:r>
            <a:rPr lang="en-US" dirty="0"/>
            <a:t> </a:t>
          </a:r>
          <a:r>
            <a:rPr lang="en-US" dirty="0" err="1"/>
            <a:t>কলামগুলোকে</a:t>
          </a:r>
          <a:r>
            <a:rPr lang="en-US" dirty="0"/>
            <a:t> </a:t>
          </a:r>
          <a:r>
            <a:rPr lang="en-US" dirty="0" err="1"/>
            <a:t>গ্রুপ</a:t>
          </a:r>
          <a:r>
            <a:rPr lang="en-US" dirty="0"/>
            <a:t> </a:t>
          </a:r>
          <a:r>
            <a:rPr lang="en-US" dirty="0" err="1"/>
            <a:t>বলে</a:t>
          </a:r>
          <a:r>
            <a:rPr lang="en-US" dirty="0"/>
            <a:t>। </a:t>
          </a:r>
          <a:r>
            <a:rPr lang="en-US" dirty="0" err="1"/>
            <a:t>মোট</a:t>
          </a:r>
          <a:r>
            <a:rPr lang="en-US" dirty="0"/>
            <a:t> ১৮টি </a:t>
          </a:r>
          <a:r>
            <a:rPr lang="en-US" dirty="0" err="1"/>
            <a:t>গ্রুপ</a:t>
          </a:r>
          <a:r>
            <a:rPr lang="en-US" dirty="0"/>
            <a:t> </a:t>
          </a:r>
          <a:r>
            <a:rPr lang="en-US" dirty="0" err="1"/>
            <a:t>আছে</a:t>
          </a:r>
          <a:r>
            <a:rPr lang="en-US" dirty="0"/>
            <a:t>। </a:t>
          </a:r>
          <a:r>
            <a:rPr lang="en-US" dirty="0" err="1"/>
            <a:t>একই</a:t>
          </a:r>
          <a:r>
            <a:rPr lang="en-US" dirty="0"/>
            <a:t> </a:t>
          </a:r>
          <a:r>
            <a:rPr lang="en-US" dirty="0" err="1"/>
            <a:t>গ্রুপের</a:t>
          </a:r>
          <a:r>
            <a:rPr lang="en-US" dirty="0"/>
            <a:t> </a:t>
          </a:r>
          <a:r>
            <a:rPr lang="en-US" dirty="0" err="1"/>
            <a:t>মৌলগুলোর</a:t>
          </a:r>
          <a:r>
            <a:rPr lang="en-US" dirty="0"/>
            <a:t> </a:t>
          </a:r>
          <a:r>
            <a:rPr lang="en-US" dirty="0" err="1"/>
            <a:t>রাসায়নিক</a:t>
          </a:r>
          <a:r>
            <a:rPr lang="en-US" dirty="0"/>
            <a:t> </a:t>
          </a:r>
          <a:r>
            <a:rPr lang="en-US" dirty="0" err="1"/>
            <a:t>ধর্ম</a:t>
          </a:r>
          <a:r>
            <a:rPr lang="en-US" dirty="0"/>
            <a:t> </a:t>
          </a:r>
          <a:r>
            <a:rPr lang="en-US" dirty="0" err="1"/>
            <a:t>প্রায়</a:t>
          </a:r>
          <a:r>
            <a:rPr lang="en-US" dirty="0"/>
            <a:t> </a:t>
          </a:r>
          <a:r>
            <a:rPr lang="en-US" dirty="0" err="1"/>
            <a:t>একই</a:t>
          </a:r>
          <a:r>
            <a:rPr lang="en-US" dirty="0"/>
            <a:t> </a:t>
          </a:r>
          <a:r>
            <a:rPr lang="en-US" dirty="0" err="1"/>
            <a:t>রকম</a:t>
          </a:r>
          <a:r>
            <a:rPr lang="en-US" dirty="0"/>
            <a:t> </a:t>
          </a:r>
          <a:r>
            <a:rPr lang="en-US" dirty="0" err="1"/>
            <a:t>হয়</a:t>
          </a:r>
          <a:r>
            <a:rPr lang="en-US" dirty="0"/>
            <a:t>।</a:t>
          </a:r>
        </a:p>
      </dgm:t>
    </dgm:pt>
    <dgm:pt modelId="{5F5F7D18-C264-404B-B99F-35EED08AED69}" type="parTrans" cxnId="{5A0E3F6B-3629-4D0E-8151-399A316088BD}">
      <dgm:prSet/>
      <dgm:spPr/>
      <dgm:t>
        <a:bodyPr/>
        <a:lstStyle/>
        <a:p>
          <a:endParaRPr lang="en-US"/>
        </a:p>
      </dgm:t>
    </dgm:pt>
    <dgm:pt modelId="{7A24E4F6-F2C2-420E-BAB3-428147553050}" type="sibTrans" cxnId="{5A0E3F6B-3629-4D0E-8151-399A316088BD}">
      <dgm:prSet/>
      <dgm:spPr/>
      <dgm:t>
        <a:bodyPr/>
        <a:lstStyle/>
        <a:p>
          <a:endParaRPr lang="en-US"/>
        </a:p>
      </dgm:t>
    </dgm:pt>
    <dgm:pt modelId="{19171D15-25E6-4DDF-94F5-1BB623091B48}" type="pres">
      <dgm:prSet presAssocID="{D21C036B-E1B9-44EE-9931-C05D12CDDE7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C54D960-C1F4-45FB-AB99-F94D7C25F6B6}" type="pres">
      <dgm:prSet presAssocID="{5692EA31-8AF2-4C93-986D-1BF212FAF4F2}" presName="root" presStyleCnt="0"/>
      <dgm:spPr/>
    </dgm:pt>
    <dgm:pt modelId="{83FB4007-C73E-45EA-A936-FF071AFCA8E0}" type="pres">
      <dgm:prSet presAssocID="{5692EA31-8AF2-4C93-986D-1BF212FAF4F2}" presName="rootComposite" presStyleCnt="0"/>
      <dgm:spPr/>
    </dgm:pt>
    <dgm:pt modelId="{39E55FAA-9EF9-45B2-8D74-5D82E0E69E8D}" type="pres">
      <dgm:prSet presAssocID="{5692EA31-8AF2-4C93-986D-1BF212FAF4F2}" presName="rootText" presStyleLbl="node1" presStyleIdx="0" presStyleCnt="2" custScaleY="186460" custLinFactNeighborX="-27" custLinFactNeighborY="7927"/>
      <dgm:spPr/>
    </dgm:pt>
    <dgm:pt modelId="{29F136BE-5A29-4030-8E1E-A73B5D4C2FDB}" type="pres">
      <dgm:prSet presAssocID="{5692EA31-8AF2-4C93-986D-1BF212FAF4F2}" presName="rootConnector" presStyleLbl="node1" presStyleIdx="0" presStyleCnt="2"/>
      <dgm:spPr/>
    </dgm:pt>
    <dgm:pt modelId="{B11DB8CA-045E-4338-A4B8-FA8C2AC4B13E}" type="pres">
      <dgm:prSet presAssocID="{5692EA31-8AF2-4C93-986D-1BF212FAF4F2}" presName="childShape" presStyleCnt="0"/>
      <dgm:spPr/>
    </dgm:pt>
    <dgm:pt modelId="{71DC811E-959D-478A-BF95-8B7E0E782AE3}" type="pres">
      <dgm:prSet presAssocID="{41399190-4DBD-4FAB-9C88-A5A3EA98F3FD}" presName="root" presStyleCnt="0"/>
      <dgm:spPr/>
    </dgm:pt>
    <dgm:pt modelId="{945ADCA0-A948-4149-8F5F-913676B28445}" type="pres">
      <dgm:prSet presAssocID="{41399190-4DBD-4FAB-9C88-A5A3EA98F3FD}" presName="rootComposite" presStyleCnt="0"/>
      <dgm:spPr/>
    </dgm:pt>
    <dgm:pt modelId="{93BF2D88-B0F9-45E4-9031-3585863BF4D4}" type="pres">
      <dgm:prSet presAssocID="{41399190-4DBD-4FAB-9C88-A5A3EA98F3FD}" presName="rootText" presStyleLbl="node1" presStyleIdx="1" presStyleCnt="2" custScaleY="186255"/>
      <dgm:spPr/>
    </dgm:pt>
    <dgm:pt modelId="{3B5E6360-6E3D-4FB7-B697-E88D8FD40153}" type="pres">
      <dgm:prSet presAssocID="{41399190-4DBD-4FAB-9C88-A5A3EA98F3FD}" presName="rootConnector" presStyleLbl="node1" presStyleIdx="1" presStyleCnt="2"/>
      <dgm:spPr/>
    </dgm:pt>
    <dgm:pt modelId="{B14AB5A8-5FA2-45EF-B38B-6237D3A11FBB}" type="pres">
      <dgm:prSet presAssocID="{41399190-4DBD-4FAB-9C88-A5A3EA98F3FD}" presName="childShape" presStyleCnt="0"/>
      <dgm:spPr/>
    </dgm:pt>
  </dgm:ptLst>
  <dgm:cxnLst>
    <dgm:cxn modelId="{51763D0D-E82B-4650-BD33-D21BDE3782D3}" srcId="{D21C036B-E1B9-44EE-9931-C05D12CDDE77}" destId="{5692EA31-8AF2-4C93-986D-1BF212FAF4F2}" srcOrd="0" destOrd="0" parTransId="{D78D6D24-2BFA-4483-AC0F-86A27C1EE796}" sibTransId="{11F099C2-978C-4B3B-B5B5-E2F42B3A24AD}"/>
    <dgm:cxn modelId="{B4CFCF21-9F00-4CF9-BCF4-62A46750F772}" type="presOf" srcId="{41399190-4DBD-4FAB-9C88-A5A3EA98F3FD}" destId="{3B5E6360-6E3D-4FB7-B697-E88D8FD40153}" srcOrd="1" destOrd="0" presId="urn:microsoft.com/office/officeart/2005/8/layout/hierarchy3"/>
    <dgm:cxn modelId="{42971938-92AF-4E0C-8183-8D52381B1EC2}" type="presOf" srcId="{D21C036B-E1B9-44EE-9931-C05D12CDDE77}" destId="{19171D15-25E6-4DDF-94F5-1BB623091B48}" srcOrd="0" destOrd="0" presId="urn:microsoft.com/office/officeart/2005/8/layout/hierarchy3"/>
    <dgm:cxn modelId="{5A0E3F6B-3629-4D0E-8151-399A316088BD}" srcId="{D21C036B-E1B9-44EE-9931-C05D12CDDE77}" destId="{41399190-4DBD-4FAB-9C88-A5A3EA98F3FD}" srcOrd="1" destOrd="0" parTransId="{5F5F7D18-C264-404B-B99F-35EED08AED69}" sibTransId="{7A24E4F6-F2C2-420E-BAB3-428147553050}"/>
    <dgm:cxn modelId="{9D7C4880-54EC-4375-A0DB-6040E4F1E4B7}" type="presOf" srcId="{41399190-4DBD-4FAB-9C88-A5A3EA98F3FD}" destId="{93BF2D88-B0F9-45E4-9031-3585863BF4D4}" srcOrd="0" destOrd="0" presId="urn:microsoft.com/office/officeart/2005/8/layout/hierarchy3"/>
    <dgm:cxn modelId="{B81A0386-C2D5-4972-942A-4813D4B3764E}" type="presOf" srcId="{5692EA31-8AF2-4C93-986D-1BF212FAF4F2}" destId="{39E55FAA-9EF9-45B2-8D74-5D82E0E69E8D}" srcOrd="0" destOrd="0" presId="urn:microsoft.com/office/officeart/2005/8/layout/hierarchy3"/>
    <dgm:cxn modelId="{B5E7CFD3-ED15-4647-9927-18BBEBC87913}" type="presOf" srcId="{5692EA31-8AF2-4C93-986D-1BF212FAF4F2}" destId="{29F136BE-5A29-4030-8E1E-A73B5D4C2FDB}" srcOrd="1" destOrd="0" presId="urn:microsoft.com/office/officeart/2005/8/layout/hierarchy3"/>
    <dgm:cxn modelId="{2E1B9B21-E6F7-4963-9AA1-A116250C4B31}" type="presParOf" srcId="{19171D15-25E6-4DDF-94F5-1BB623091B48}" destId="{AC54D960-C1F4-45FB-AB99-F94D7C25F6B6}" srcOrd="0" destOrd="0" presId="urn:microsoft.com/office/officeart/2005/8/layout/hierarchy3"/>
    <dgm:cxn modelId="{31D9699A-D24E-4C9F-ADF2-F09786AE0AE7}" type="presParOf" srcId="{AC54D960-C1F4-45FB-AB99-F94D7C25F6B6}" destId="{83FB4007-C73E-45EA-A936-FF071AFCA8E0}" srcOrd="0" destOrd="0" presId="urn:microsoft.com/office/officeart/2005/8/layout/hierarchy3"/>
    <dgm:cxn modelId="{C278124A-4583-417C-8146-F547C040A521}" type="presParOf" srcId="{83FB4007-C73E-45EA-A936-FF071AFCA8E0}" destId="{39E55FAA-9EF9-45B2-8D74-5D82E0E69E8D}" srcOrd="0" destOrd="0" presId="urn:microsoft.com/office/officeart/2005/8/layout/hierarchy3"/>
    <dgm:cxn modelId="{E0878D6D-A51A-45EB-9E5F-504FA68007B5}" type="presParOf" srcId="{83FB4007-C73E-45EA-A936-FF071AFCA8E0}" destId="{29F136BE-5A29-4030-8E1E-A73B5D4C2FDB}" srcOrd="1" destOrd="0" presId="urn:microsoft.com/office/officeart/2005/8/layout/hierarchy3"/>
    <dgm:cxn modelId="{963B9536-FC8A-4D22-94F5-BDF2152CABEA}" type="presParOf" srcId="{AC54D960-C1F4-45FB-AB99-F94D7C25F6B6}" destId="{B11DB8CA-045E-4338-A4B8-FA8C2AC4B13E}" srcOrd="1" destOrd="0" presId="urn:microsoft.com/office/officeart/2005/8/layout/hierarchy3"/>
    <dgm:cxn modelId="{52E2AE1B-C1F0-4C84-A99B-EEC08317FD1A}" type="presParOf" srcId="{19171D15-25E6-4DDF-94F5-1BB623091B48}" destId="{71DC811E-959D-478A-BF95-8B7E0E782AE3}" srcOrd="1" destOrd="0" presId="urn:microsoft.com/office/officeart/2005/8/layout/hierarchy3"/>
    <dgm:cxn modelId="{3E890C27-3B5A-4741-AD51-8FB56C70EDEF}" type="presParOf" srcId="{71DC811E-959D-478A-BF95-8B7E0E782AE3}" destId="{945ADCA0-A948-4149-8F5F-913676B28445}" srcOrd="0" destOrd="0" presId="urn:microsoft.com/office/officeart/2005/8/layout/hierarchy3"/>
    <dgm:cxn modelId="{922AC245-332A-4D95-AD2A-6D9670F292F1}" type="presParOf" srcId="{945ADCA0-A948-4149-8F5F-913676B28445}" destId="{93BF2D88-B0F9-45E4-9031-3585863BF4D4}" srcOrd="0" destOrd="0" presId="urn:microsoft.com/office/officeart/2005/8/layout/hierarchy3"/>
    <dgm:cxn modelId="{DB4B7A85-D011-474F-8564-CA1BBDE262F5}" type="presParOf" srcId="{945ADCA0-A948-4149-8F5F-913676B28445}" destId="{3B5E6360-6E3D-4FB7-B697-E88D8FD40153}" srcOrd="1" destOrd="0" presId="urn:microsoft.com/office/officeart/2005/8/layout/hierarchy3"/>
    <dgm:cxn modelId="{ED372E8F-6E27-4977-A196-BA512C2174B2}" type="presParOf" srcId="{71DC811E-959D-478A-BF95-8B7E0E782AE3}" destId="{B14AB5A8-5FA2-45EF-B38B-6237D3A11FB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875CFB7-AAF6-4AEF-A76E-AE6E10B566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DC23F20-D091-48DA-83C8-A6D8E6FD7E97}">
      <dgm:prSet custT="1"/>
      <dgm:spPr/>
      <dgm:t>
        <a:bodyPr/>
        <a:lstStyle/>
        <a:p>
          <a:r>
            <a:rPr lang="en-US" sz="4000" dirty="0" err="1"/>
            <a:t>পর্যায়</a:t>
          </a:r>
          <a:r>
            <a:rPr lang="en-US" sz="4000" dirty="0"/>
            <a:t> </a:t>
          </a:r>
          <a:r>
            <a:rPr lang="en-US" sz="4000" dirty="0" err="1"/>
            <a:t>সারণির</a:t>
          </a:r>
          <a:r>
            <a:rPr lang="en-US" sz="4000" dirty="0"/>
            <a:t> </a:t>
          </a:r>
          <a:r>
            <a:rPr lang="en-US" sz="4000" dirty="0" err="1"/>
            <a:t>মূল</a:t>
          </a:r>
          <a:r>
            <a:rPr lang="en-US" sz="4000" dirty="0"/>
            <a:t> </a:t>
          </a:r>
          <a:r>
            <a:rPr lang="en-US" sz="4000" b="1" dirty="0" err="1"/>
            <a:t>ভিত্তিঃ</a:t>
          </a:r>
          <a:br>
            <a:rPr lang="en-US" sz="2700" b="1" dirty="0"/>
          </a:br>
          <a:r>
            <a:rPr lang="en-US" sz="2700" b="0" dirty="0" err="1"/>
            <a:t>রসায়নে</a:t>
          </a:r>
          <a:r>
            <a:rPr lang="en-US" sz="2700" b="0" dirty="0"/>
            <a:t> </a:t>
          </a:r>
          <a:r>
            <a:rPr lang="en-US" sz="2700" b="0" dirty="0" err="1"/>
            <a:t>পর্যায়</a:t>
          </a:r>
          <a:r>
            <a:rPr lang="en-US" sz="2700" b="0" dirty="0"/>
            <a:t> </a:t>
          </a:r>
          <a:r>
            <a:rPr lang="en-US" sz="2700" b="0" dirty="0" err="1"/>
            <a:t>সারণির</a:t>
          </a:r>
          <a:r>
            <a:rPr lang="en-US" sz="2700" b="0" dirty="0"/>
            <a:t> </a:t>
          </a:r>
          <a:r>
            <a:rPr lang="en-US" sz="2700" b="0" dirty="0" err="1"/>
            <a:t>মূল</a:t>
          </a:r>
          <a:r>
            <a:rPr lang="en-US" sz="2700" b="0" dirty="0"/>
            <a:t> </a:t>
          </a:r>
          <a:r>
            <a:rPr lang="en-US" sz="2700" b="1" dirty="0" err="1"/>
            <a:t>ভিত্তি</a:t>
          </a:r>
          <a:r>
            <a:rPr lang="en-US" sz="2700" dirty="0"/>
            <a:t> </a:t>
          </a:r>
          <a:r>
            <a:rPr lang="en-US" sz="2700" dirty="0" err="1"/>
            <a:t>হলো</a:t>
          </a:r>
          <a:r>
            <a:rPr lang="en-US" sz="2700" dirty="0"/>
            <a:t> </a:t>
          </a:r>
          <a:r>
            <a:rPr lang="en-US" sz="2700" dirty="0" err="1"/>
            <a:t>মৌলসমূহের</a:t>
          </a:r>
          <a:r>
            <a:rPr lang="en-US" sz="2700" dirty="0"/>
            <a:t> </a:t>
          </a:r>
          <a:r>
            <a:rPr lang="en-US" sz="2700" b="1" dirty="0" err="1"/>
            <a:t>ইলেকট্রন</a:t>
          </a:r>
          <a:r>
            <a:rPr lang="en-US" sz="2700" b="1" dirty="0"/>
            <a:t> </a:t>
          </a:r>
          <a:r>
            <a:rPr lang="en-US" sz="2700" b="1" dirty="0" err="1"/>
            <a:t>বিন্যাস</a:t>
          </a:r>
          <a:r>
            <a:rPr lang="en-US" sz="2700" dirty="0"/>
            <a:t>।</a:t>
          </a:r>
        </a:p>
      </dgm:t>
    </dgm:pt>
    <dgm:pt modelId="{8071F11D-2FDF-4F9B-A31A-51C8E1626088}" type="parTrans" cxnId="{0C68C758-0913-483E-80E0-8C1EE3E796AC}">
      <dgm:prSet/>
      <dgm:spPr/>
      <dgm:t>
        <a:bodyPr/>
        <a:lstStyle/>
        <a:p>
          <a:endParaRPr lang="en-US"/>
        </a:p>
      </dgm:t>
    </dgm:pt>
    <dgm:pt modelId="{2CDC57C3-D697-4101-AF44-1AD754B975E9}" type="sibTrans" cxnId="{0C68C758-0913-483E-80E0-8C1EE3E796AC}">
      <dgm:prSet/>
      <dgm:spPr/>
      <dgm:t>
        <a:bodyPr/>
        <a:lstStyle/>
        <a:p>
          <a:endParaRPr lang="en-US"/>
        </a:p>
      </dgm:t>
    </dgm:pt>
    <dgm:pt modelId="{CC056D6F-C539-40CD-9715-E11316BC5F7C}" type="pres">
      <dgm:prSet presAssocID="{A875CFB7-AAF6-4AEF-A76E-AE6E10B5668D}" presName="linear" presStyleCnt="0">
        <dgm:presLayoutVars>
          <dgm:animLvl val="lvl"/>
          <dgm:resizeHandles val="exact"/>
        </dgm:presLayoutVars>
      </dgm:prSet>
      <dgm:spPr/>
    </dgm:pt>
    <dgm:pt modelId="{AB010096-1B7F-4956-A5B5-1E506A49A7EB}" type="pres">
      <dgm:prSet presAssocID="{6DC23F20-D091-48DA-83C8-A6D8E6FD7E9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C68C758-0913-483E-80E0-8C1EE3E796AC}" srcId="{A875CFB7-AAF6-4AEF-A76E-AE6E10B5668D}" destId="{6DC23F20-D091-48DA-83C8-A6D8E6FD7E97}" srcOrd="0" destOrd="0" parTransId="{8071F11D-2FDF-4F9B-A31A-51C8E1626088}" sibTransId="{2CDC57C3-D697-4101-AF44-1AD754B975E9}"/>
    <dgm:cxn modelId="{9C688C7D-4331-4C6B-97C6-3BD7FB4E0777}" type="presOf" srcId="{6DC23F20-D091-48DA-83C8-A6D8E6FD7E97}" destId="{AB010096-1B7F-4956-A5B5-1E506A49A7EB}" srcOrd="0" destOrd="0" presId="urn:microsoft.com/office/officeart/2005/8/layout/vList2"/>
    <dgm:cxn modelId="{21DD68FA-7D59-4242-915C-0D548C4977CB}" type="presOf" srcId="{A875CFB7-AAF6-4AEF-A76E-AE6E10B5668D}" destId="{CC056D6F-C539-40CD-9715-E11316BC5F7C}" srcOrd="0" destOrd="0" presId="urn:microsoft.com/office/officeart/2005/8/layout/vList2"/>
    <dgm:cxn modelId="{7EC101FE-80AD-4B4F-9F3F-B2DCE2DDA0C9}" type="presParOf" srcId="{CC056D6F-C539-40CD-9715-E11316BC5F7C}" destId="{AB010096-1B7F-4956-A5B5-1E506A49A7E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5D279C-4920-48A1-946F-EAFAAB0D948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B1539EF-A02F-48E9-BBD5-33B5368B714E}">
      <dgm:prSet/>
      <dgm:spPr/>
      <dgm:t>
        <a:bodyPr/>
        <a:lstStyle/>
        <a:p>
          <a:r>
            <a:rPr lang="en-US"/>
            <a:t>বিজ্ঞানী দিমিত্রি মেন্দেলিভ ১৮৬৯ সালে প্রথম যখন পর্যায় সারণি তৈরি করেছিলেন, তখন তার ভিত্তি ছিল </a:t>
          </a:r>
          <a:r>
            <a:rPr lang="en-US" b="1"/>
            <a:t>পারমাণবিক ভর</a:t>
          </a:r>
          <a:r>
            <a:rPr lang="en-US"/>
            <a:t>।</a:t>
          </a:r>
        </a:p>
      </dgm:t>
    </dgm:pt>
    <dgm:pt modelId="{5DBDC358-1C05-42ED-8F3E-760CCBD80067}" type="parTrans" cxnId="{58FDA090-3819-44F3-B49B-00FE35887CD4}">
      <dgm:prSet/>
      <dgm:spPr/>
      <dgm:t>
        <a:bodyPr/>
        <a:lstStyle/>
        <a:p>
          <a:endParaRPr lang="en-US"/>
        </a:p>
      </dgm:t>
    </dgm:pt>
    <dgm:pt modelId="{CD5C1042-AE5B-47FA-BAC6-BB14FDB7D93A}" type="sibTrans" cxnId="{58FDA090-3819-44F3-B49B-00FE35887CD4}">
      <dgm:prSet/>
      <dgm:spPr/>
      <dgm:t>
        <a:bodyPr/>
        <a:lstStyle/>
        <a:p>
          <a:endParaRPr lang="en-US"/>
        </a:p>
      </dgm:t>
    </dgm:pt>
    <dgm:pt modelId="{925B079A-53E1-4F0D-A6EB-8B4B77F2545C}">
      <dgm:prSet/>
      <dgm:spPr/>
      <dgm:t>
        <a:bodyPr/>
        <a:lstStyle/>
        <a:p>
          <a:r>
            <a:rPr lang="en-US"/>
            <a:t>পরবর্তীতে পারমাণবিক ভরের কিছু ত্রুটি দেখা দেওয়ায়, ১৯১৩ সালে বিজ্ঞানী হেনরি মোসলে </a:t>
          </a:r>
          <a:r>
            <a:rPr lang="en-US" b="1"/>
            <a:t>পারমাণবিক সংখ্যা</a:t>
          </a:r>
          <a:r>
            <a:rPr lang="en-US"/>
            <a:t> আবিষ্কার করেন এবং সারণির নতুন ভিত্তি দেন।</a:t>
          </a:r>
        </a:p>
      </dgm:t>
    </dgm:pt>
    <dgm:pt modelId="{4497B772-7F37-407E-9847-1ED5049B9B6D}" type="parTrans" cxnId="{1C7059F6-C350-4BA4-B5D9-61A072E5701B}">
      <dgm:prSet/>
      <dgm:spPr/>
      <dgm:t>
        <a:bodyPr/>
        <a:lstStyle/>
        <a:p>
          <a:endParaRPr lang="en-US"/>
        </a:p>
      </dgm:t>
    </dgm:pt>
    <dgm:pt modelId="{634B1350-89E1-4B2D-B3E2-B844E87F7A15}" type="sibTrans" cxnId="{1C7059F6-C350-4BA4-B5D9-61A072E5701B}">
      <dgm:prSet/>
      <dgm:spPr/>
      <dgm:t>
        <a:bodyPr/>
        <a:lstStyle/>
        <a:p>
          <a:endParaRPr lang="en-US"/>
        </a:p>
      </dgm:t>
    </dgm:pt>
    <dgm:pt modelId="{E0279EA5-6B06-4449-BEE0-36F9F35A00B1}">
      <dgm:prSet/>
      <dgm:spPr/>
      <dgm:t>
        <a:bodyPr/>
        <a:lstStyle/>
        <a:p>
          <a:r>
            <a:rPr lang="en-US"/>
            <a:t>আধুনিক রসায়নে প্রমাণিত হয়েছে যে, ইলেকট্রন বিন্যাসই পর্যায় সারণির আসল ভিত্তি।</a:t>
          </a:r>
        </a:p>
      </dgm:t>
    </dgm:pt>
    <dgm:pt modelId="{2A009EF7-568D-4FC4-9DEC-39851455F2DB}" type="parTrans" cxnId="{46B12DAA-02C9-4AC8-8A13-C8B235B12935}">
      <dgm:prSet/>
      <dgm:spPr/>
      <dgm:t>
        <a:bodyPr/>
        <a:lstStyle/>
        <a:p>
          <a:endParaRPr lang="en-US"/>
        </a:p>
      </dgm:t>
    </dgm:pt>
    <dgm:pt modelId="{DD24AE68-300A-4E8C-9B60-6699A30F8D77}" type="sibTrans" cxnId="{46B12DAA-02C9-4AC8-8A13-C8B235B12935}">
      <dgm:prSet/>
      <dgm:spPr/>
      <dgm:t>
        <a:bodyPr/>
        <a:lstStyle/>
        <a:p>
          <a:endParaRPr lang="en-US"/>
        </a:p>
      </dgm:t>
    </dgm:pt>
    <dgm:pt modelId="{F52FED6A-C512-4E3E-A7C2-A3517ED1B4CA}" type="pres">
      <dgm:prSet presAssocID="{FB5D279C-4920-48A1-946F-EAFAAB0D9489}" presName="Name0" presStyleCnt="0">
        <dgm:presLayoutVars>
          <dgm:dir/>
          <dgm:resizeHandles val="exact"/>
        </dgm:presLayoutVars>
      </dgm:prSet>
      <dgm:spPr/>
    </dgm:pt>
    <dgm:pt modelId="{EB068FDC-65B3-449F-BD81-4C257D99E9D2}" type="pres">
      <dgm:prSet presAssocID="{FB5D279C-4920-48A1-946F-EAFAAB0D9489}" presName="fgShape" presStyleLbl="fgShp" presStyleIdx="0" presStyleCnt="1"/>
      <dgm:spPr/>
    </dgm:pt>
    <dgm:pt modelId="{6049718B-2067-4F60-9066-94370A50BF44}" type="pres">
      <dgm:prSet presAssocID="{FB5D279C-4920-48A1-946F-EAFAAB0D9489}" presName="linComp" presStyleCnt="0"/>
      <dgm:spPr/>
    </dgm:pt>
    <dgm:pt modelId="{353F2FB8-CC54-414F-8297-B3F556F36C4E}" type="pres">
      <dgm:prSet presAssocID="{CB1539EF-A02F-48E9-BBD5-33B5368B714E}" presName="compNode" presStyleCnt="0"/>
      <dgm:spPr/>
    </dgm:pt>
    <dgm:pt modelId="{91C26BAE-B9A2-4220-9B1C-B8E2ED244943}" type="pres">
      <dgm:prSet presAssocID="{CB1539EF-A02F-48E9-BBD5-33B5368B714E}" presName="bkgdShape" presStyleLbl="node1" presStyleIdx="0" presStyleCnt="3"/>
      <dgm:spPr/>
    </dgm:pt>
    <dgm:pt modelId="{75AF0E89-3DE1-417F-953A-B015291EDE8C}" type="pres">
      <dgm:prSet presAssocID="{CB1539EF-A02F-48E9-BBD5-33B5368B714E}" presName="nodeTx" presStyleLbl="node1" presStyleIdx="0" presStyleCnt="3">
        <dgm:presLayoutVars>
          <dgm:bulletEnabled val="1"/>
        </dgm:presLayoutVars>
      </dgm:prSet>
      <dgm:spPr/>
    </dgm:pt>
    <dgm:pt modelId="{02384B55-46BF-4C3C-B6A3-348AD2EF4145}" type="pres">
      <dgm:prSet presAssocID="{CB1539EF-A02F-48E9-BBD5-33B5368B714E}" presName="invisiNode" presStyleLbl="node1" presStyleIdx="0" presStyleCnt="3"/>
      <dgm:spPr/>
    </dgm:pt>
    <dgm:pt modelId="{888596CB-9D49-4860-895B-E454DC07FCE7}" type="pres">
      <dgm:prSet presAssocID="{CB1539EF-A02F-48E9-BBD5-33B5368B714E}" presName="imagNode" presStyleLbl="fgImgPlace1" presStyleIdx="0" presStyleCnt="3"/>
      <dgm:spPr/>
    </dgm:pt>
    <dgm:pt modelId="{F739018B-531C-4534-A28F-6465E0403D1D}" type="pres">
      <dgm:prSet presAssocID="{CD5C1042-AE5B-47FA-BAC6-BB14FDB7D93A}" presName="sibTrans" presStyleLbl="sibTrans2D1" presStyleIdx="0" presStyleCnt="0"/>
      <dgm:spPr/>
    </dgm:pt>
    <dgm:pt modelId="{9DC913C2-17EA-420B-A842-C6FEA7E0A2EE}" type="pres">
      <dgm:prSet presAssocID="{925B079A-53E1-4F0D-A6EB-8B4B77F2545C}" presName="compNode" presStyleCnt="0"/>
      <dgm:spPr/>
    </dgm:pt>
    <dgm:pt modelId="{01BA9A33-6416-4135-9C86-58A7F53FFC3B}" type="pres">
      <dgm:prSet presAssocID="{925B079A-53E1-4F0D-A6EB-8B4B77F2545C}" presName="bkgdShape" presStyleLbl="node1" presStyleIdx="1" presStyleCnt="3"/>
      <dgm:spPr/>
    </dgm:pt>
    <dgm:pt modelId="{B1DE7DA8-68AD-404D-B944-629DF27908C3}" type="pres">
      <dgm:prSet presAssocID="{925B079A-53E1-4F0D-A6EB-8B4B77F2545C}" presName="nodeTx" presStyleLbl="node1" presStyleIdx="1" presStyleCnt="3">
        <dgm:presLayoutVars>
          <dgm:bulletEnabled val="1"/>
        </dgm:presLayoutVars>
      </dgm:prSet>
      <dgm:spPr/>
    </dgm:pt>
    <dgm:pt modelId="{520FF6B5-07B6-4A48-815F-5841C4701C06}" type="pres">
      <dgm:prSet presAssocID="{925B079A-53E1-4F0D-A6EB-8B4B77F2545C}" presName="invisiNode" presStyleLbl="node1" presStyleIdx="1" presStyleCnt="3"/>
      <dgm:spPr/>
    </dgm:pt>
    <dgm:pt modelId="{BC77C42C-8769-4AD6-9F5F-54CEEDEC7E72}" type="pres">
      <dgm:prSet presAssocID="{925B079A-53E1-4F0D-A6EB-8B4B77F2545C}" presName="imagNode" presStyleLbl="fgImgPlace1" presStyleIdx="1" presStyleCnt="3"/>
      <dgm:spPr/>
    </dgm:pt>
    <dgm:pt modelId="{4F4C66CD-584A-44DD-8C50-A79F1748AAF7}" type="pres">
      <dgm:prSet presAssocID="{634B1350-89E1-4B2D-B3E2-B844E87F7A15}" presName="sibTrans" presStyleLbl="sibTrans2D1" presStyleIdx="0" presStyleCnt="0"/>
      <dgm:spPr/>
    </dgm:pt>
    <dgm:pt modelId="{D6D0EE38-32B5-459A-AF9F-C388C4AE3D31}" type="pres">
      <dgm:prSet presAssocID="{E0279EA5-6B06-4449-BEE0-36F9F35A00B1}" presName="compNode" presStyleCnt="0"/>
      <dgm:spPr/>
    </dgm:pt>
    <dgm:pt modelId="{9B85CD1A-1ECE-4842-9256-BDF112A09274}" type="pres">
      <dgm:prSet presAssocID="{E0279EA5-6B06-4449-BEE0-36F9F35A00B1}" presName="bkgdShape" presStyleLbl="node1" presStyleIdx="2" presStyleCnt="3"/>
      <dgm:spPr/>
    </dgm:pt>
    <dgm:pt modelId="{FF1D8D64-0B89-459D-872E-E8FC93940997}" type="pres">
      <dgm:prSet presAssocID="{E0279EA5-6B06-4449-BEE0-36F9F35A00B1}" presName="nodeTx" presStyleLbl="node1" presStyleIdx="2" presStyleCnt="3">
        <dgm:presLayoutVars>
          <dgm:bulletEnabled val="1"/>
        </dgm:presLayoutVars>
      </dgm:prSet>
      <dgm:spPr/>
    </dgm:pt>
    <dgm:pt modelId="{750DB041-1B4E-44A4-9EB3-5C68C257344A}" type="pres">
      <dgm:prSet presAssocID="{E0279EA5-6B06-4449-BEE0-36F9F35A00B1}" presName="invisiNode" presStyleLbl="node1" presStyleIdx="2" presStyleCnt="3"/>
      <dgm:spPr/>
    </dgm:pt>
    <dgm:pt modelId="{027EC533-B0E5-4A07-9E45-12D05AB9410F}" type="pres">
      <dgm:prSet presAssocID="{E0279EA5-6B06-4449-BEE0-36F9F35A00B1}" presName="imagNode" presStyleLbl="fgImgPlace1" presStyleIdx="2" presStyleCnt="3"/>
      <dgm:spPr/>
    </dgm:pt>
  </dgm:ptLst>
  <dgm:cxnLst>
    <dgm:cxn modelId="{35FB0617-7DDE-4D01-98D9-C3BFC9F1622A}" type="presOf" srcId="{E0279EA5-6B06-4449-BEE0-36F9F35A00B1}" destId="{9B85CD1A-1ECE-4842-9256-BDF112A09274}" srcOrd="0" destOrd="0" presId="urn:microsoft.com/office/officeart/2005/8/layout/hList7"/>
    <dgm:cxn modelId="{6E580634-3832-4CD9-811D-6B71EBA023EB}" type="presOf" srcId="{FB5D279C-4920-48A1-946F-EAFAAB0D9489}" destId="{F52FED6A-C512-4E3E-A7C2-A3517ED1B4CA}" srcOrd="0" destOrd="0" presId="urn:microsoft.com/office/officeart/2005/8/layout/hList7"/>
    <dgm:cxn modelId="{9B3BC03E-B332-4D0C-8C33-0EB43625EAA0}" type="presOf" srcId="{E0279EA5-6B06-4449-BEE0-36F9F35A00B1}" destId="{FF1D8D64-0B89-459D-872E-E8FC93940997}" srcOrd="1" destOrd="0" presId="urn:microsoft.com/office/officeart/2005/8/layout/hList7"/>
    <dgm:cxn modelId="{2BA1E860-A79D-4568-BAD1-13FD40618800}" type="presOf" srcId="{925B079A-53E1-4F0D-A6EB-8B4B77F2545C}" destId="{01BA9A33-6416-4135-9C86-58A7F53FFC3B}" srcOrd="0" destOrd="0" presId="urn:microsoft.com/office/officeart/2005/8/layout/hList7"/>
    <dgm:cxn modelId="{F1A9F664-842A-483C-B978-FB22C3F2EE0F}" type="presOf" srcId="{CB1539EF-A02F-48E9-BBD5-33B5368B714E}" destId="{91C26BAE-B9A2-4220-9B1C-B8E2ED244943}" srcOrd="0" destOrd="0" presId="urn:microsoft.com/office/officeart/2005/8/layout/hList7"/>
    <dgm:cxn modelId="{FB06AC47-1C1C-4C6A-B921-0EB8BFE76846}" type="presOf" srcId="{CB1539EF-A02F-48E9-BBD5-33B5368B714E}" destId="{75AF0E89-3DE1-417F-953A-B015291EDE8C}" srcOrd="1" destOrd="0" presId="urn:microsoft.com/office/officeart/2005/8/layout/hList7"/>
    <dgm:cxn modelId="{58FDA090-3819-44F3-B49B-00FE35887CD4}" srcId="{FB5D279C-4920-48A1-946F-EAFAAB0D9489}" destId="{CB1539EF-A02F-48E9-BBD5-33B5368B714E}" srcOrd="0" destOrd="0" parTransId="{5DBDC358-1C05-42ED-8F3E-760CCBD80067}" sibTransId="{CD5C1042-AE5B-47FA-BAC6-BB14FDB7D93A}"/>
    <dgm:cxn modelId="{46B12DAA-02C9-4AC8-8A13-C8B235B12935}" srcId="{FB5D279C-4920-48A1-946F-EAFAAB0D9489}" destId="{E0279EA5-6B06-4449-BEE0-36F9F35A00B1}" srcOrd="2" destOrd="0" parTransId="{2A009EF7-568D-4FC4-9DEC-39851455F2DB}" sibTransId="{DD24AE68-300A-4E8C-9B60-6699A30F8D77}"/>
    <dgm:cxn modelId="{CF9C6EB1-C74C-4351-AD5B-4C3B3FD52A04}" type="presOf" srcId="{925B079A-53E1-4F0D-A6EB-8B4B77F2545C}" destId="{B1DE7DA8-68AD-404D-B944-629DF27908C3}" srcOrd="1" destOrd="0" presId="urn:microsoft.com/office/officeart/2005/8/layout/hList7"/>
    <dgm:cxn modelId="{EF69D6BA-47C7-44DA-BA2E-E9ACE59D6B50}" type="presOf" srcId="{634B1350-89E1-4B2D-B3E2-B844E87F7A15}" destId="{4F4C66CD-584A-44DD-8C50-A79F1748AAF7}" srcOrd="0" destOrd="0" presId="urn:microsoft.com/office/officeart/2005/8/layout/hList7"/>
    <dgm:cxn modelId="{C1042DD1-70C1-469D-9775-569DD92D2759}" type="presOf" srcId="{CD5C1042-AE5B-47FA-BAC6-BB14FDB7D93A}" destId="{F739018B-531C-4534-A28F-6465E0403D1D}" srcOrd="0" destOrd="0" presId="urn:microsoft.com/office/officeart/2005/8/layout/hList7"/>
    <dgm:cxn modelId="{1C7059F6-C350-4BA4-B5D9-61A072E5701B}" srcId="{FB5D279C-4920-48A1-946F-EAFAAB0D9489}" destId="{925B079A-53E1-4F0D-A6EB-8B4B77F2545C}" srcOrd="1" destOrd="0" parTransId="{4497B772-7F37-407E-9847-1ED5049B9B6D}" sibTransId="{634B1350-89E1-4B2D-B3E2-B844E87F7A15}"/>
    <dgm:cxn modelId="{80F0B36E-AD8F-4DC2-AE79-B6F3B77F950C}" type="presParOf" srcId="{F52FED6A-C512-4E3E-A7C2-A3517ED1B4CA}" destId="{EB068FDC-65B3-449F-BD81-4C257D99E9D2}" srcOrd="0" destOrd="0" presId="urn:microsoft.com/office/officeart/2005/8/layout/hList7"/>
    <dgm:cxn modelId="{F5C5A9F8-5FC0-4EB8-9DAD-BA1BCA2A0918}" type="presParOf" srcId="{F52FED6A-C512-4E3E-A7C2-A3517ED1B4CA}" destId="{6049718B-2067-4F60-9066-94370A50BF44}" srcOrd="1" destOrd="0" presId="urn:microsoft.com/office/officeart/2005/8/layout/hList7"/>
    <dgm:cxn modelId="{BD1C0F26-BBE3-4EBE-955D-BC029B419CAF}" type="presParOf" srcId="{6049718B-2067-4F60-9066-94370A50BF44}" destId="{353F2FB8-CC54-414F-8297-B3F556F36C4E}" srcOrd="0" destOrd="0" presId="urn:microsoft.com/office/officeart/2005/8/layout/hList7"/>
    <dgm:cxn modelId="{3316C6E4-57CA-4CF8-9D31-658066419D92}" type="presParOf" srcId="{353F2FB8-CC54-414F-8297-B3F556F36C4E}" destId="{91C26BAE-B9A2-4220-9B1C-B8E2ED244943}" srcOrd="0" destOrd="0" presId="urn:microsoft.com/office/officeart/2005/8/layout/hList7"/>
    <dgm:cxn modelId="{6B8CF266-81C1-4075-9222-A58FF723C791}" type="presParOf" srcId="{353F2FB8-CC54-414F-8297-B3F556F36C4E}" destId="{75AF0E89-3DE1-417F-953A-B015291EDE8C}" srcOrd="1" destOrd="0" presId="urn:microsoft.com/office/officeart/2005/8/layout/hList7"/>
    <dgm:cxn modelId="{0F85AD42-145F-438D-9BA5-B9C5198C7806}" type="presParOf" srcId="{353F2FB8-CC54-414F-8297-B3F556F36C4E}" destId="{02384B55-46BF-4C3C-B6A3-348AD2EF4145}" srcOrd="2" destOrd="0" presId="urn:microsoft.com/office/officeart/2005/8/layout/hList7"/>
    <dgm:cxn modelId="{251C540B-3C73-4FAF-9A90-65B48ADC2D1D}" type="presParOf" srcId="{353F2FB8-CC54-414F-8297-B3F556F36C4E}" destId="{888596CB-9D49-4860-895B-E454DC07FCE7}" srcOrd="3" destOrd="0" presId="urn:microsoft.com/office/officeart/2005/8/layout/hList7"/>
    <dgm:cxn modelId="{1C31AE8C-21DA-4B79-A25B-995D839E7E96}" type="presParOf" srcId="{6049718B-2067-4F60-9066-94370A50BF44}" destId="{F739018B-531C-4534-A28F-6465E0403D1D}" srcOrd="1" destOrd="0" presId="urn:microsoft.com/office/officeart/2005/8/layout/hList7"/>
    <dgm:cxn modelId="{7AC58723-868C-487F-8A43-951E7D1012ED}" type="presParOf" srcId="{6049718B-2067-4F60-9066-94370A50BF44}" destId="{9DC913C2-17EA-420B-A842-C6FEA7E0A2EE}" srcOrd="2" destOrd="0" presId="urn:microsoft.com/office/officeart/2005/8/layout/hList7"/>
    <dgm:cxn modelId="{9AA05CBB-A95C-406F-BFDB-574112F47E35}" type="presParOf" srcId="{9DC913C2-17EA-420B-A842-C6FEA7E0A2EE}" destId="{01BA9A33-6416-4135-9C86-58A7F53FFC3B}" srcOrd="0" destOrd="0" presId="urn:microsoft.com/office/officeart/2005/8/layout/hList7"/>
    <dgm:cxn modelId="{3A2ADC3E-CEDA-4428-B37B-F1543AB473D5}" type="presParOf" srcId="{9DC913C2-17EA-420B-A842-C6FEA7E0A2EE}" destId="{B1DE7DA8-68AD-404D-B944-629DF27908C3}" srcOrd="1" destOrd="0" presId="urn:microsoft.com/office/officeart/2005/8/layout/hList7"/>
    <dgm:cxn modelId="{A93BA768-8A14-4FCE-9FE0-572A85559727}" type="presParOf" srcId="{9DC913C2-17EA-420B-A842-C6FEA7E0A2EE}" destId="{520FF6B5-07B6-4A48-815F-5841C4701C06}" srcOrd="2" destOrd="0" presId="urn:microsoft.com/office/officeart/2005/8/layout/hList7"/>
    <dgm:cxn modelId="{0E88D014-30FC-49A2-B363-0423BC06BEDA}" type="presParOf" srcId="{9DC913C2-17EA-420B-A842-C6FEA7E0A2EE}" destId="{BC77C42C-8769-4AD6-9F5F-54CEEDEC7E72}" srcOrd="3" destOrd="0" presId="urn:microsoft.com/office/officeart/2005/8/layout/hList7"/>
    <dgm:cxn modelId="{6AEA5979-1DA7-41E1-B37D-038183A34CBF}" type="presParOf" srcId="{6049718B-2067-4F60-9066-94370A50BF44}" destId="{4F4C66CD-584A-44DD-8C50-A79F1748AAF7}" srcOrd="3" destOrd="0" presId="urn:microsoft.com/office/officeart/2005/8/layout/hList7"/>
    <dgm:cxn modelId="{EA75DAB6-D3DC-42D9-95A7-8AC19A85349A}" type="presParOf" srcId="{6049718B-2067-4F60-9066-94370A50BF44}" destId="{D6D0EE38-32B5-459A-AF9F-C388C4AE3D31}" srcOrd="4" destOrd="0" presId="urn:microsoft.com/office/officeart/2005/8/layout/hList7"/>
    <dgm:cxn modelId="{67EB5103-7B6A-4608-A545-270FCA40CDB7}" type="presParOf" srcId="{D6D0EE38-32B5-459A-AF9F-C388C4AE3D31}" destId="{9B85CD1A-1ECE-4842-9256-BDF112A09274}" srcOrd="0" destOrd="0" presId="urn:microsoft.com/office/officeart/2005/8/layout/hList7"/>
    <dgm:cxn modelId="{8A52FCC1-9F08-4DAC-80FA-B7D9F5957131}" type="presParOf" srcId="{D6D0EE38-32B5-459A-AF9F-C388C4AE3D31}" destId="{FF1D8D64-0B89-459D-872E-E8FC93940997}" srcOrd="1" destOrd="0" presId="urn:microsoft.com/office/officeart/2005/8/layout/hList7"/>
    <dgm:cxn modelId="{C3867CBE-D578-4CD6-8B4D-D67633D4C079}" type="presParOf" srcId="{D6D0EE38-32B5-459A-AF9F-C388C4AE3D31}" destId="{750DB041-1B4E-44A4-9EB3-5C68C257344A}" srcOrd="2" destOrd="0" presId="urn:microsoft.com/office/officeart/2005/8/layout/hList7"/>
    <dgm:cxn modelId="{5CBB4448-AF4A-43B8-ACF3-DBF9046CB130}" type="presParOf" srcId="{D6D0EE38-32B5-459A-AF9F-C388C4AE3D31}" destId="{027EC533-B0E5-4A07-9E45-12D05AB9410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9705523-800F-4D24-8EF9-14D8179CA1B6}" type="doc">
      <dgm:prSet loTypeId="urn:microsoft.com/office/officeart/2005/8/layout/architecture" loCatId="relationship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0B7139D-5A24-478E-AB92-89C46B051320}">
      <dgm:prSet/>
      <dgm:spPr/>
      <dgm:t>
        <a:bodyPr/>
        <a:lstStyle/>
        <a:p>
          <a:r>
            <a:rPr lang="en-US"/>
            <a:t>মৌলসমূহের প্রকারভেদ ও সংখ্যা</a:t>
          </a:r>
        </a:p>
      </dgm:t>
    </dgm:pt>
    <dgm:pt modelId="{B062737B-9382-48E8-9735-DE1EFCFA3C64}" type="parTrans" cxnId="{9C497C84-1E47-4CC3-B525-8F52C478ABE0}">
      <dgm:prSet/>
      <dgm:spPr/>
      <dgm:t>
        <a:bodyPr/>
        <a:lstStyle/>
        <a:p>
          <a:endParaRPr lang="en-US"/>
        </a:p>
      </dgm:t>
    </dgm:pt>
    <dgm:pt modelId="{CFA9EEF0-27D1-4E78-8D85-981D3883E734}" type="sibTrans" cxnId="{9C497C84-1E47-4CC3-B525-8F52C478ABE0}">
      <dgm:prSet/>
      <dgm:spPr/>
      <dgm:t>
        <a:bodyPr/>
        <a:lstStyle/>
        <a:p>
          <a:endParaRPr lang="en-US"/>
        </a:p>
      </dgm:t>
    </dgm:pt>
    <dgm:pt modelId="{06DF46AD-EAE0-4CFC-B68F-C4FB4619DD92}" type="pres">
      <dgm:prSet presAssocID="{B9705523-800F-4D24-8EF9-14D8179CA1B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8B6D18E-23AB-4EBF-A59C-33F05D87FA71}" type="pres">
      <dgm:prSet presAssocID="{00B7139D-5A24-478E-AB92-89C46B051320}" presName="vertOne" presStyleCnt="0"/>
      <dgm:spPr/>
    </dgm:pt>
    <dgm:pt modelId="{E22398C5-040B-470F-B9AF-CBF061562A39}" type="pres">
      <dgm:prSet presAssocID="{00B7139D-5A24-478E-AB92-89C46B051320}" presName="txOne" presStyleLbl="node0" presStyleIdx="0" presStyleCnt="1">
        <dgm:presLayoutVars>
          <dgm:chPref val="3"/>
        </dgm:presLayoutVars>
      </dgm:prSet>
      <dgm:spPr/>
    </dgm:pt>
    <dgm:pt modelId="{5A470F5D-752C-4F43-94C4-B5C290A54ABB}" type="pres">
      <dgm:prSet presAssocID="{00B7139D-5A24-478E-AB92-89C46B051320}" presName="horzOne" presStyleCnt="0"/>
      <dgm:spPr/>
    </dgm:pt>
  </dgm:ptLst>
  <dgm:cxnLst>
    <dgm:cxn modelId="{7C8F474F-3963-4A5F-9A10-5D0A420EDDD6}" type="presOf" srcId="{00B7139D-5A24-478E-AB92-89C46B051320}" destId="{E22398C5-040B-470F-B9AF-CBF061562A39}" srcOrd="0" destOrd="0" presId="urn:microsoft.com/office/officeart/2005/8/layout/architecture"/>
    <dgm:cxn modelId="{9C497C84-1E47-4CC3-B525-8F52C478ABE0}" srcId="{B9705523-800F-4D24-8EF9-14D8179CA1B6}" destId="{00B7139D-5A24-478E-AB92-89C46B051320}" srcOrd="0" destOrd="0" parTransId="{B062737B-9382-48E8-9735-DE1EFCFA3C64}" sibTransId="{CFA9EEF0-27D1-4E78-8D85-981D3883E734}"/>
    <dgm:cxn modelId="{7E5207D1-4A91-4573-A7D0-DF89A1386A0A}" type="presOf" srcId="{B9705523-800F-4D24-8EF9-14D8179CA1B6}" destId="{06DF46AD-EAE0-4CFC-B68F-C4FB4619DD92}" srcOrd="0" destOrd="0" presId="urn:microsoft.com/office/officeart/2005/8/layout/architecture"/>
    <dgm:cxn modelId="{1C5267B8-BA05-45BA-92BC-D60B82E8983F}" type="presParOf" srcId="{06DF46AD-EAE0-4CFC-B68F-C4FB4619DD92}" destId="{A8B6D18E-23AB-4EBF-A59C-33F05D87FA71}" srcOrd="0" destOrd="0" presId="urn:microsoft.com/office/officeart/2005/8/layout/architecture"/>
    <dgm:cxn modelId="{FD14DA8C-E6A9-430E-AA86-4A719320F182}" type="presParOf" srcId="{A8B6D18E-23AB-4EBF-A59C-33F05D87FA71}" destId="{E22398C5-040B-470F-B9AF-CBF061562A39}" srcOrd="0" destOrd="0" presId="urn:microsoft.com/office/officeart/2005/8/layout/architecture"/>
    <dgm:cxn modelId="{7EBE5BA3-933F-4C94-94A3-B9A6DCA39BF2}" type="presParOf" srcId="{A8B6D18E-23AB-4EBF-A59C-33F05D87FA71}" destId="{5A470F5D-752C-4F43-94C4-B5C290A54ABB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A1A9D-F606-47B8-953F-E369D0B008FB}">
      <dsp:nvSpPr>
        <dsp:cNvPr id="0" name=""/>
        <dsp:cNvSpPr/>
      </dsp:nvSpPr>
      <dsp:spPr>
        <a:xfrm>
          <a:off x="4255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পর্যায় সারণি </a:t>
          </a:r>
        </a:p>
      </dsp:txBody>
      <dsp:txXfrm>
        <a:off x="4255" y="1740535"/>
        <a:ext cx="1279791" cy="1740535"/>
      </dsp:txXfrm>
    </dsp:sp>
    <dsp:sp modelId="{87C47A6B-0F81-4D52-967D-5BFB47FEAF46}">
      <dsp:nvSpPr>
        <dsp:cNvPr id="0" name=""/>
        <dsp:cNvSpPr/>
      </dsp:nvSpPr>
      <dsp:spPr>
        <a:xfrm>
          <a:off x="42649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D0E6D5-7081-4BD8-A5F8-4E8AB46F1287}">
      <dsp:nvSpPr>
        <dsp:cNvPr id="0" name=""/>
        <dsp:cNvSpPr/>
      </dsp:nvSpPr>
      <dsp:spPr>
        <a:xfrm>
          <a:off x="1322440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পর্যায় ও গ্রুপ</a:t>
          </a:r>
        </a:p>
      </dsp:txBody>
      <dsp:txXfrm>
        <a:off x="1322440" y="1740535"/>
        <a:ext cx="1279791" cy="1740535"/>
      </dsp:txXfrm>
    </dsp:sp>
    <dsp:sp modelId="{E527064E-5B35-4FA7-8026-03C6DCBB30F5}">
      <dsp:nvSpPr>
        <dsp:cNvPr id="0" name=""/>
        <dsp:cNvSpPr/>
      </dsp:nvSpPr>
      <dsp:spPr>
        <a:xfrm>
          <a:off x="1360834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39FD0-8A39-4072-9F5A-EF4FA518C6BE}">
      <dsp:nvSpPr>
        <dsp:cNvPr id="0" name=""/>
        <dsp:cNvSpPr/>
      </dsp:nvSpPr>
      <dsp:spPr>
        <a:xfrm>
          <a:off x="2640626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মৌলের</a:t>
          </a:r>
          <a:r>
            <a:rPr lang="en-US" sz="2100" kern="1200" dirty="0"/>
            <a:t> </a:t>
          </a:r>
          <a:r>
            <a:rPr lang="en-US" sz="2100" kern="1200" dirty="0" err="1"/>
            <a:t>সংখ্যা</a:t>
          </a:r>
          <a:endParaRPr lang="en-US" sz="2100" kern="1200" dirty="0"/>
        </a:p>
      </dsp:txBody>
      <dsp:txXfrm>
        <a:off x="2640626" y="1740535"/>
        <a:ext cx="1279791" cy="1740535"/>
      </dsp:txXfrm>
    </dsp:sp>
    <dsp:sp modelId="{66A3E380-8FAE-489F-98DE-3986AD857C43}">
      <dsp:nvSpPr>
        <dsp:cNvPr id="0" name=""/>
        <dsp:cNvSpPr/>
      </dsp:nvSpPr>
      <dsp:spPr>
        <a:xfrm>
          <a:off x="2679019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BB980-CFA1-46DF-AD1A-AF28E1CF8671}">
      <dsp:nvSpPr>
        <dsp:cNvPr id="0" name=""/>
        <dsp:cNvSpPr/>
      </dsp:nvSpPr>
      <dsp:spPr>
        <a:xfrm>
          <a:off x="3958811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মৌলের শ্রেণিবিভাগ</a:t>
          </a:r>
        </a:p>
      </dsp:txBody>
      <dsp:txXfrm>
        <a:off x="3958811" y="1740535"/>
        <a:ext cx="1279791" cy="1740535"/>
      </dsp:txXfrm>
    </dsp:sp>
    <dsp:sp modelId="{B14A9A8C-7204-47BE-A21B-63D8B4EA0CE2}">
      <dsp:nvSpPr>
        <dsp:cNvPr id="0" name=""/>
        <dsp:cNvSpPr/>
      </dsp:nvSpPr>
      <dsp:spPr>
        <a:xfrm>
          <a:off x="3997205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B8529-DB0E-4347-98F5-C6F0E3F73345}">
      <dsp:nvSpPr>
        <dsp:cNvPr id="0" name=""/>
        <dsp:cNvSpPr/>
      </dsp:nvSpPr>
      <dsp:spPr>
        <a:xfrm>
          <a:off x="5276996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পর্যায়</a:t>
          </a:r>
          <a:r>
            <a:rPr lang="en-US" sz="2100" kern="1200" dirty="0"/>
            <a:t> </a:t>
          </a:r>
          <a:r>
            <a:rPr lang="en-US" sz="2100" kern="1200" dirty="0" err="1"/>
            <a:t>সরণিতে</a:t>
          </a:r>
          <a:r>
            <a:rPr lang="en-US" sz="2100" kern="1200" dirty="0"/>
            <a:t> </a:t>
          </a:r>
          <a:r>
            <a:rPr lang="en-US" sz="2100" kern="1200" dirty="0" err="1"/>
            <a:t>অবস্থান</a:t>
          </a:r>
          <a:endParaRPr lang="en-US" sz="2100" kern="1200" dirty="0"/>
        </a:p>
      </dsp:txBody>
      <dsp:txXfrm>
        <a:off x="5276996" y="1740535"/>
        <a:ext cx="1279791" cy="1740535"/>
      </dsp:txXfrm>
    </dsp:sp>
    <dsp:sp modelId="{B7F1DED0-0056-4C91-A234-57CFC3C113C3}">
      <dsp:nvSpPr>
        <dsp:cNvPr id="0" name=""/>
        <dsp:cNvSpPr/>
      </dsp:nvSpPr>
      <dsp:spPr>
        <a:xfrm>
          <a:off x="5315390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457BD-1EC8-425A-8C68-79C2941C9315}">
      <dsp:nvSpPr>
        <dsp:cNvPr id="0" name=""/>
        <dsp:cNvSpPr/>
      </dsp:nvSpPr>
      <dsp:spPr>
        <a:xfrm>
          <a:off x="6595182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সাধারন</a:t>
          </a:r>
          <a:r>
            <a:rPr lang="en-US" sz="2100" kern="1200" dirty="0"/>
            <a:t> </a:t>
          </a:r>
          <a:r>
            <a:rPr lang="en-US" sz="2100" kern="1200" dirty="0" err="1"/>
            <a:t>তাপমাত্রায়</a:t>
          </a:r>
          <a:r>
            <a:rPr lang="en-US" sz="2100" kern="1200" dirty="0"/>
            <a:t> </a:t>
          </a:r>
          <a:r>
            <a:rPr lang="en-US" sz="2100" kern="1200" dirty="0" err="1"/>
            <a:t>মৌলের</a:t>
          </a:r>
          <a:r>
            <a:rPr lang="en-US" sz="2100" kern="1200" dirty="0"/>
            <a:t> </a:t>
          </a:r>
          <a:r>
            <a:rPr lang="en-US" sz="2100" kern="1200" dirty="0" err="1"/>
            <a:t>অবস্থা</a:t>
          </a:r>
          <a:endParaRPr lang="en-US" sz="2100" kern="1200" dirty="0"/>
        </a:p>
      </dsp:txBody>
      <dsp:txXfrm>
        <a:off x="6595182" y="1740535"/>
        <a:ext cx="1279791" cy="1740535"/>
      </dsp:txXfrm>
    </dsp:sp>
    <dsp:sp modelId="{E9E882CE-34DB-44D7-AA2C-036AFFB8FABF}">
      <dsp:nvSpPr>
        <dsp:cNvPr id="0" name=""/>
        <dsp:cNvSpPr/>
      </dsp:nvSpPr>
      <dsp:spPr>
        <a:xfrm>
          <a:off x="6633576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B8185B-C433-472F-8266-6F78E075C989}">
      <dsp:nvSpPr>
        <dsp:cNvPr id="0" name=""/>
        <dsp:cNvSpPr/>
      </dsp:nvSpPr>
      <dsp:spPr>
        <a:xfrm>
          <a:off x="7913367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পর্যায় সারণির বৈশিষ্ট্যি</a:t>
          </a:r>
        </a:p>
      </dsp:txBody>
      <dsp:txXfrm>
        <a:off x="7913367" y="1740535"/>
        <a:ext cx="1279791" cy="1740535"/>
      </dsp:txXfrm>
    </dsp:sp>
    <dsp:sp modelId="{0352731A-5DEC-48E3-9190-AC3B0FFC8F87}">
      <dsp:nvSpPr>
        <dsp:cNvPr id="0" name=""/>
        <dsp:cNvSpPr/>
      </dsp:nvSpPr>
      <dsp:spPr>
        <a:xfrm>
          <a:off x="7951761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C78D6-EDD7-43A5-91F1-CBECC355CEF6}">
      <dsp:nvSpPr>
        <dsp:cNvPr id="0" name=""/>
        <dsp:cNvSpPr/>
      </dsp:nvSpPr>
      <dsp:spPr>
        <a:xfrm>
          <a:off x="9231553" y="0"/>
          <a:ext cx="1279791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ধাতু, অধাতু, উপধাতু</a:t>
          </a:r>
        </a:p>
      </dsp:txBody>
      <dsp:txXfrm>
        <a:off x="9231553" y="1740535"/>
        <a:ext cx="1279791" cy="1740535"/>
      </dsp:txXfrm>
    </dsp:sp>
    <dsp:sp modelId="{05A12023-2284-4D6B-A48F-9EC4BBEDC730}">
      <dsp:nvSpPr>
        <dsp:cNvPr id="0" name=""/>
        <dsp:cNvSpPr/>
      </dsp:nvSpPr>
      <dsp:spPr>
        <a:xfrm>
          <a:off x="9269946" y="261080"/>
          <a:ext cx="1203004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92024-3339-44C6-ABBB-08CCCB713308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46DA2-7231-4991-B75C-3CD03A8A6732}">
      <dsp:nvSpPr>
        <dsp:cNvPr id="0" name=""/>
        <dsp:cNvSpPr/>
      </dsp:nvSpPr>
      <dsp:spPr>
        <a:xfrm>
          <a:off x="2817" y="1304845"/>
          <a:ext cx="4354115" cy="1741646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আধুনিক পর্যায় সারণিতে মোট আবিষ্কৃত মৌলের সংখ্যা </a:t>
          </a:r>
          <a:r>
            <a:rPr lang="en-US" sz="3000" b="1" kern="1200"/>
            <a:t>১১৮টি</a:t>
          </a:r>
          <a:r>
            <a:rPr lang="en-US" sz="3000" kern="1200"/>
            <a:t>।</a:t>
          </a:r>
        </a:p>
      </dsp:txBody>
      <dsp:txXfrm>
        <a:off x="873640" y="1304845"/>
        <a:ext cx="2612469" cy="1741646"/>
      </dsp:txXfrm>
    </dsp:sp>
    <dsp:sp modelId="{9E4BCE2B-545C-4E7F-BF1A-2A01330065F0}">
      <dsp:nvSpPr>
        <dsp:cNvPr id="0" name=""/>
        <dsp:cNvSpPr/>
      </dsp:nvSpPr>
      <dsp:spPr>
        <a:xfrm>
          <a:off x="3790898" y="1452885"/>
          <a:ext cx="3613915" cy="14455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প্রাকৃতিক</a:t>
          </a:r>
          <a:r>
            <a:rPr lang="en-US" sz="1800" b="1" kern="1200" dirty="0"/>
            <a:t> </a:t>
          </a:r>
          <a:r>
            <a:rPr lang="en-US" sz="1800" b="1" kern="1200" dirty="0" err="1"/>
            <a:t>মৌল</a:t>
          </a:r>
          <a:r>
            <a:rPr lang="en-US" sz="1800" b="1" kern="1200" dirty="0"/>
            <a:t>:</a:t>
          </a:r>
          <a:r>
            <a:rPr lang="en-US" sz="1800" kern="1200" dirty="0"/>
            <a:t> </a:t>
          </a:r>
          <a:r>
            <a:rPr lang="en-US" sz="1800" kern="1200" dirty="0" err="1"/>
            <a:t>প্রকৃতিতে</a:t>
          </a:r>
          <a:r>
            <a:rPr lang="en-US" sz="1800" kern="1200" dirty="0"/>
            <a:t> </a:t>
          </a:r>
          <a:r>
            <a:rPr lang="en-US" sz="1800" kern="1200" dirty="0" err="1"/>
            <a:t>বা</a:t>
          </a:r>
          <a:r>
            <a:rPr lang="en-US" sz="1800" kern="1200" dirty="0"/>
            <a:t> </a:t>
          </a:r>
          <a:r>
            <a:rPr lang="en-US" sz="1800" kern="1200" dirty="0" err="1"/>
            <a:t>মুক্ত</a:t>
          </a:r>
          <a:r>
            <a:rPr lang="en-US" sz="1800" kern="1200" dirty="0"/>
            <a:t> </a:t>
          </a:r>
          <a:r>
            <a:rPr lang="en-US" sz="1800" kern="1200" dirty="0" err="1"/>
            <a:t>অবস্থায়</a:t>
          </a:r>
          <a:r>
            <a:rPr lang="en-US" sz="1800" kern="1200" dirty="0"/>
            <a:t> </a:t>
          </a:r>
          <a:r>
            <a:rPr lang="en-US" sz="1800" kern="1200" dirty="0" err="1"/>
            <a:t>পাওয়া</a:t>
          </a:r>
          <a:r>
            <a:rPr lang="en-US" sz="1800" kern="1200" dirty="0"/>
            <a:t> </a:t>
          </a:r>
          <a:r>
            <a:rPr lang="en-US" sz="1800" kern="1200" dirty="0" err="1"/>
            <a:t>যায়</a:t>
          </a:r>
          <a:r>
            <a:rPr lang="en-US" sz="1800" kern="1200" dirty="0"/>
            <a:t> </a:t>
          </a:r>
          <a:r>
            <a:rPr lang="en-US" sz="1800" b="1" kern="1200" dirty="0"/>
            <a:t>৯৪টি</a:t>
          </a:r>
          <a:r>
            <a:rPr lang="en-US" sz="1800" kern="1200" dirty="0"/>
            <a:t> </a:t>
          </a:r>
          <a:r>
            <a:rPr lang="en-US" sz="1800" kern="1200" dirty="0" err="1"/>
            <a:t>মৌল</a:t>
          </a:r>
          <a:r>
            <a:rPr lang="en-US" sz="1800" kern="1200" dirty="0"/>
            <a:t> (</a:t>
          </a:r>
          <a:r>
            <a:rPr lang="en-US" sz="1800" kern="1200" dirty="0" err="1"/>
            <a:t>হাইড্রোজেন</a:t>
          </a:r>
          <a:r>
            <a:rPr lang="en-US" sz="1800" kern="1200" dirty="0"/>
            <a:t> </a:t>
          </a:r>
          <a:r>
            <a:rPr lang="en-US" sz="1800" kern="1200" dirty="0" err="1"/>
            <a:t>থেকে</a:t>
          </a:r>
          <a:r>
            <a:rPr lang="en-US" sz="1800" kern="1200" dirty="0"/>
            <a:t> </a:t>
          </a:r>
          <a:r>
            <a:rPr lang="en-US" sz="1800" kern="1200" dirty="0" err="1"/>
            <a:t>প্লুটোনিয়াম</a:t>
          </a:r>
          <a:r>
            <a:rPr lang="en-US" sz="1800" kern="1200" dirty="0"/>
            <a:t>)।</a:t>
          </a:r>
        </a:p>
      </dsp:txBody>
      <dsp:txXfrm>
        <a:off x="4513681" y="1452885"/>
        <a:ext cx="2168349" cy="1445566"/>
      </dsp:txXfrm>
    </dsp:sp>
    <dsp:sp modelId="{F759F65C-D9BF-4048-B175-1A42CB77BCF1}">
      <dsp:nvSpPr>
        <dsp:cNvPr id="0" name=""/>
        <dsp:cNvSpPr/>
      </dsp:nvSpPr>
      <dsp:spPr>
        <a:xfrm>
          <a:off x="6898866" y="1452885"/>
          <a:ext cx="3613915" cy="14455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কৃত্রিম</a:t>
          </a:r>
          <a:r>
            <a:rPr lang="en-US" sz="1800" b="1" kern="1200" dirty="0"/>
            <a:t> </a:t>
          </a:r>
          <a:r>
            <a:rPr lang="en-US" sz="1800" b="1" kern="1200" dirty="0" err="1"/>
            <a:t>মৌল</a:t>
          </a:r>
          <a:r>
            <a:rPr lang="en-US" sz="1800" b="1" kern="1200" dirty="0"/>
            <a:t>:</a:t>
          </a:r>
          <a:r>
            <a:rPr lang="en-US" sz="1800" kern="1200" dirty="0"/>
            <a:t> </a:t>
          </a:r>
          <a:r>
            <a:rPr lang="en-US" sz="1800" kern="1200" dirty="0" err="1"/>
            <a:t>ল্যাবরেটরিতে</a:t>
          </a:r>
          <a:r>
            <a:rPr lang="en-US" sz="1800" kern="1200" dirty="0"/>
            <a:t> </a:t>
          </a:r>
          <a:r>
            <a:rPr lang="en-US" sz="1800" kern="1200" dirty="0" err="1"/>
            <a:t>কৃত্রিম</a:t>
          </a:r>
          <a:r>
            <a:rPr lang="en-US" sz="1800" kern="1200" dirty="0"/>
            <a:t> </a:t>
          </a:r>
          <a:r>
            <a:rPr lang="en-US" sz="1800" kern="1200" dirty="0" err="1"/>
            <a:t>উপায়ে</a:t>
          </a:r>
          <a:r>
            <a:rPr lang="en-US" sz="1800" kern="1200" dirty="0"/>
            <a:t> </a:t>
          </a:r>
          <a:r>
            <a:rPr lang="en-US" sz="1800" kern="1200" dirty="0" err="1"/>
            <a:t>তৈরি</a:t>
          </a:r>
          <a:r>
            <a:rPr lang="en-US" sz="1800" kern="1200" dirty="0"/>
            <a:t> </a:t>
          </a:r>
          <a:r>
            <a:rPr lang="en-US" sz="1800" kern="1200" dirty="0" err="1"/>
            <a:t>করা</a:t>
          </a:r>
          <a:r>
            <a:rPr lang="en-US" sz="1800" kern="1200" dirty="0"/>
            <a:t> </a:t>
          </a:r>
          <a:r>
            <a:rPr lang="en-US" sz="1800" kern="1200" dirty="0" err="1"/>
            <a:t>হয়েছে</a:t>
          </a:r>
          <a:r>
            <a:rPr lang="en-US" sz="1800" kern="1200" dirty="0"/>
            <a:t> </a:t>
          </a:r>
          <a:r>
            <a:rPr lang="en-US" sz="1800" b="1" kern="1200" dirty="0"/>
            <a:t>২৪টি</a:t>
          </a:r>
          <a:r>
            <a:rPr lang="en-US" sz="1800" kern="1200" dirty="0"/>
            <a:t> </a:t>
          </a:r>
          <a:r>
            <a:rPr lang="en-US" sz="1800" kern="1200" dirty="0" err="1"/>
            <a:t>মৌল</a:t>
          </a:r>
          <a:r>
            <a:rPr lang="en-US" sz="1800" kern="1200" dirty="0"/>
            <a:t> (</a:t>
          </a:r>
          <a:r>
            <a:rPr lang="en-US" sz="1800" kern="1200" dirty="0" err="1"/>
            <a:t>আমেরিসিয়াম</a:t>
          </a:r>
          <a:r>
            <a:rPr lang="en-US" sz="1800" kern="1200" dirty="0"/>
            <a:t> </a:t>
          </a:r>
          <a:r>
            <a:rPr lang="en-US" sz="1800" kern="1200" dirty="0" err="1"/>
            <a:t>থেকে</a:t>
          </a:r>
          <a:r>
            <a:rPr lang="en-US" sz="1800" kern="1200" dirty="0"/>
            <a:t> </a:t>
          </a:r>
          <a:r>
            <a:rPr lang="en-US" sz="1800" kern="1200" dirty="0" err="1"/>
            <a:t>ওগানেসন</a:t>
          </a:r>
          <a:r>
            <a:rPr lang="en-US" sz="1800" kern="1200" dirty="0"/>
            <a:t>)।</a:t>
          </a:r>
        </a:p>
      </dsp:txBody>
      <dsp:txXfrm>
        <a:off x="7621649" y="1452885"/>
        <a:ext cx="2168349" cy="14455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82CDE-6AF6-4E2D-BDC4-A9EBC444F46C}">
      <dsp:nvSpPr>
        <dsp:cNvPr id="0" name=""/>
        <dsp:cNvSpPr/>
      </dsp:nvSpPr>
      <dsp:spPr>
        <a:xfrm>
          <a:off x="3932439" y="101"/>
          <a:ext cx="2650721" cy="1325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ধাতু, অধাতু এবং উপধাতু</a:t>
          </a:r>
        </a:p>
      </dsp:txBody>
      <dsp:txXfrm>
        <a:off x="3932439" y="101"/>
        <a:ext cx="2650721" cy="13253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1064E-A45F-41A4-A19A-4C803BECF30F}">
      <dsp:nvSpPr>
        <dsp:cNvPr id="0" name=""/>
        <dsp:cNvSpPr/>
      </dsp:nvSpPr>
      <dsp:spPr>
        <a:xfrm>
          <a:off x="3286" y="889124"/>
          <a:ext cx="3203971" cy="1255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ধাতু (Metals) : ৯০+টি</a:t>
          </a:r>
        </a:p>
      </dsp:txBody>
      <dsp:txXfrm>
        <a:off x="3286" y="889124"/>
        <a:ext cx="3203971" cy="1255489"/>
      </dsp:txXfrm>
    </dsp:sp>
    <dsp:sp modelId="{E14D038D-45D2-4F25-95F8-D66F06DF4501}">
      <dsp:nvSpPr>
        <dsp:cNvPr id="0" name=""/>
        <dsp:cNvSpPr/>
      </dsp:nvSpPr>
      <dsp:spPr>
        <a:xfrm>
          <a:off x="3286" y="2144613"/>
          <a:ext cx="3203971" cy="131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0C7885-CE47-4E9F-8848-202C8941998C}">
      <dsp:nvSpPr>
        <dsp:cNvPr id="0" name=""/>
        <dsp:cNvSpPr/>
      </dsp:nvSpPr>
      <dsp:spPr>
        <a:xfrm>
          <a:off x="3655814" y="889124"/>
          <a:ext cx="3203971" cy="1255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অধাতু (Non-metals) : ১৭+টি</a:t>
          </a:r>
        </a:p>
      </dsp:txBody>
      <dsp:txXfrm>
        <a:off x="3655814" y="889124"/>
        <a:ext cx="3203971" cy="1255489"/>
      </dsp:txXfrm>
    </dsp:sp>
    <dsp:sp modelId="{19203D07-27E9-4D7D-A15D-28FE93F141F4}">
      <dsp:nvSpPr>
        <dsp:cNvPr id="0" name=""/>
        <dsp:cNvSpPr/>
      </dsp:nvSpPr>
      <dsp:spPr>
        <a:xfrm>
          <a:off x="3655814" y="2144613"/>
          <a:ext cx="3203971" cy="131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A1A0BF-090B-4271-B9F1-4AEF278BE80E}">
      <dsp:nvSpPr>
        <dsp:cNvPr id="0" name=""/>
        <dsp:cNvSpPr/>
      </dsp:nvSpPr>
      <dsp:spPr>
        <a:xfrm>
          <a:off x="7308342" y="889124"/>
          <a:ext cx="3203971" cy="1255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উপধাতু বা ধাতুকল্প (Metalloids) : ৭টি</a:t>
          </a:r>
        </a:p>
      </dsp:txBody>
      <dsp:txXfrm>
        <a:off x="7308342" y="889124"/>
        <a:ext cx="3203971" cy="1255489"/>
      </dsp:txXfrm>
    </dsp:sp>
    <dsp:sp modelId="{7F1AC3B4-B9BA-43AC-88B7-25CE09BCE1AE}">
      <dsp:nvSpPr>
        <dsp:cNvPr id="0" name=""/>
        <dsp:cNvSpPr/>
      </dsp:nvSpPr>
      <dsp:spPr>
        <a:xfrm>
          <a:off x="7308342" y="2144613"/>
          <a:ext cx="3203971" cy="131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8A376-F6C5-44B1-8C6C-F9CC20B53876}">
      <dsp:nvSpPr>
        <dsp:cNvPr id="0" name=""/>
        <dsp:cNvSpPr/>
      </dsp:nvSpPr>
      <dsp:spPr>
        <a:xfrm>
          <a:off x="788669" y="0"/>
          <a:ext cx="8938260" cy="13255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6F936-2950-48B1-9E07-9E922DE93782}">
      <dsp:nvSpPr>
        <dsp:cNvPr id="0" name=""/>
        <dsp:cNvSpPr/>
      </dsp:nvSpPr>
      <dsp:spPr>
        <a:xfrm>
          <a:off x="2670579" y="144162"/>
          <a:ext cx="5174441" cy="10372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পর্যায় সারণির অবস্থান</a:t>
          </a:r>
        </a:p>
      </dsp:txBody>
      <dsp:txXfrm>
        <a:off x="2721213" y="194796"/>
        <a:ext cx="5073173" cy="93596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8D2A6-5E0A-4651-A827-BEFB86F576AD}">
      <dsp:nvSpPr>
        <dsp:cNvPr id="0" name=""/>
        <dsp:cNvSpPr/>
      </dsp:nvSpPr>
      <dsp:spPr>
        <a:xfrm>
          <a:off x="0" y="0"/>
          <a:ext cx="2053828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গ্রুপ ১ (ক্ষার ধাতু):</a:t>
          </a:r>
          <a:r>
            <a:rPr lang="en-US" sz="1600" kern="1200"/>
            <a:t> হাইড্রোজেন ছাড়া বাকি ৬টি মৌল ,যেমন: সোডিয়াম ,এরা পানির সাথে বিক্রিয়া করে তীব্র ক্ষার তৈরি করে।</a:t>
          </a:r>
        </a:p>
      </dsp:txBody>
      <dsp:txXfrm>
        <a:off x="0" y="1740535"/>
        <a:ext cx="2053828" cy="1740535"/>
      </dsp:txXfrm>
    </dsp:sp>
    <dsp:sp modelId="{F49C59B3-75A5-45EC-81D4-9B9F72EF0DBE}">
      <dsp:nvSpPr>
        <dsp:cNvPr id="0" name=""/>
        <dsp:cNvSpPr/>
      </dsp:nvSpPr>
      <dsp:spPr>
        <a:xfrm>
          <a:off x="302416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EF04A-BD3F-4310-A850-2CECA3B1AB2C}">
      <dsp:nvSpPr>
        <dsp:cNvPr id="0" name=""/>
        <dsp:cNvSpPr/>
      </dsp:nvSpPr>
      <dsp:spPr>
        <a:xfrm>
          <a:off x="2115442" y="0"/>
          <a:ext cx="2053828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গ্রুপ ২ (মৃৎক্ষার ধাতু):</a:t>
          </a:r>
          <a:r>
            <a:rPr lang="en-US" sz="1600" kern="1200"/>
            <a:t> বেরিলিয়াম, ম্যাগনেসিয়ামসহ ৬টি মৌল। এদের মাটিতে বিভিন্ন যৌগ হিসেবে পাওয়া যায় এবং এরা ক্ষার তৈরি করে।</a:t>
          </a:r>
        </a:p>
      </dsp:txBody>
      <dsp:txXfrm>
        <a:off x="2115442" y="1740535"/>
        <a:ext cx="2053828" cy="1740535"/>
      </dsp:txXfrm>
    </dsp:sp>
    <dsp:sp modelId="{F722FEDA-0E03-44EA-A3BD-CB8AFFF8A1AF}">
      <dsp:nvSpPr>
        <dsp:cNvPr id="0" name=""/>
        <dsp:cNvSpPr/>
      </dsp:nvSpPr>
      <dsp:spPr>
        <a:xfrm>
          <a:off x="2417859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AC4C4A-3D60-40F8-BFC0-3EF484C8F942}">
      <dsp:nvSpPr>
        <dsp:cNvPr id="0" name=""/>
        <dsp:cNvSpPr/>
      </dsp:nvSpPr>
      <dsp:spPr>
        <a:xfrm>
          <a:off x="4230885" y="0"/>
          <a:ext cx="2053828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গ্রুপ ৩ থেকে ১২ (অবস্থান্তর মৌল):</a:t>
          </a:r>
          <a:r>
            <a:rPr lang="en-US" sz="1600" kern="1200"/>
            <a:t> আয়রন, কপার, জিংক ইত্যাদি ধাতব মৌল। এরা সাধারণত রঙিন যৌগ গঠন করে।</a:t>
          </a:r>
        </a:p>
      </dsp:txBody>
      <dsp:txXfrm>
        <a:off x="4230885" y="1740535"/>
        <a:ext cx="2053828" cy="1740535"/>
      </dsp:txXfrm>
    </dsp:sp>
    <dsp:sp modelId="{B4112003-D75A-4335-83D2-06AF1B1BA4C2}">
      <dsp:nvSpPr>
        <dsp:cNvPr id="0" name=""/>
        <dsp:cNvSpPr/>
      </dsp:nvSpPr>
      <dsp:spPr>
        <a:xfrm>
          <a:off x="4533302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E7996-2446-45F3-B1B6-17A3B66C0021}">
      <dsp:nvSpPr>
        <dsp:cNvPr id="0" name=""/>
        <dsp:cNvSpPr/>
      </dsp:nvSpPr>
      <dsp:spPr>
        <a:xfrm>
          <a:off x="6346328" y="0"/>
          <a:ext cx="2053828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গ্রুপ ১৭ (হ্যালোজেন):</a:t>
          </a:r>
          <a:r>
            <a:rPr lang="en-US" sz="1600" kern="1200"/>
            <a:t> ফ্লোরিন, ক্লোরিন, ব্রোমিন, আয়োডিন ইত্যাদি। 'হ্যালোজেন' শব্দের অর্থ সামুদ্রিক লবণ উৎপাদনকারী।</a:t>
          </a:r>
        </a:p>
      </dsp:txBody>
      <dsp:txXfrm>
        <a:off x="6346328" y="1740535"/>
        <a:ext cx="2053828" cy="1740535"/>
      </dsp:txXfrm>
    </dsp:sp>
    <dsp:sp modelId="{E559394A-A8E0-455B-8F07-1627B09C967B}">
      <dsp:nvSpPr>
        <dsp:cNvPr id="0" name=""/>
        <dsp:cNvSpPr/>
      </dsp:nvSpPr>
      <dsp:spPr>
        <a:xfrm>
          <a:off x="6648745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07DFE-A472-438F-A7B8-4BC6891AF33D}">
      <dsp:nvSpPr>
        <dsp:cNvPr id="0" name=""/>
        <dsp:cNvSpPr/>
      </dsp:nvSpPr>
      <dsp:spPr>
        <a:xfrm>
          <a:off x="8461771" y="0"/>
          <a:ext cx="2053828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গ্রুপ ১৮ (নিষ্ক্রিয় গ্যাস):</a:t>
          </a:r>
          <a:r>
            <a:rPr lang="en-US" sz="1600" kern="1200"/>
            <a:t> হিলিয়াম, নেয়ন, আর্গন ইত্যাদি। এদের বাইরের স্তর ইলেকট্রন দ্বারা পূর্ণ থাকে, তাই এরা রাসায়নিকভাবে অত্যন্ত নিষ্ক্রিয়।</a:t>
          </a:r>
        </a:p>
      </dsp:txBody>
      <dsp:txXfrm>
        <a:off x="8461771" y="1740535"/>
        <a:ext cx="2053828" cy="1740535"/>
      </dsp:txXfrm>
    </dsp:sp>
    <dsp:sp modelId="{C6157370-6864-4DDE-89B1-30EAECBB5400}">
      <dsp:nvSpPr>
        <dsp:cNvPr id="0" name=""/>
        <dsp:cNvSpPr/>
      </dsp:nvSpPr>
      <dsp:spPr>
        <a:xfrm>
          <a:off x="8764188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5ADB7-1041-41AA-BC5E-E9CCF4F5FB4D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674C8-C106-4F43-8E0E-ADEA9FF5A9E5}">
      <dsp:nvSpPr>
        <dsp:cNvPr id="0" name=""/>
        <dsp:cNvSpPr/>
      </dsp:nvSpPr>
      <dsp:spPr>
        <a:xfrm>
          <a:off x="0" y="2901"/>
          <a:ext cx="10515600" cy="1319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পর্যায়</a:t>
          </a:r>
          <a:r>
            <a:rPr lang="en-US" sz="4800" kern="1200" dirty="0"/>
            <a:t> </a:t>
          </a:r>
          <a:r>
            <a:rPr lang="en-US" sz="4800" kern="1200" dirty="0" err="1"/>
            <a:t>সারণির</a:t>
          </a:r>
          <a:r>
            <a:rPr lang="en-US" sz="4800" kern="1200" dirty="0"/>
            <a:t> </a:t>
          </a:r>
          <a:r>
            <a:rPr lang="en-US" sz="4800" kern="1200" dirty="0" err="1"/>
            <a:t>প্রথম</a:t>
          </a:r>
          <a:r>
            <a:rPr lang="en-US" sz="4800" kern="1200" dirty="0"/>
            <a:t> </a:t>
          </a:r>
          <a:r>
            <a:rPr lang="en-US" sz="4800" kern="1200" dirty="0" err="1"/>
            <a:t>এবং</a:t>
          </a:r>
          <a:r>
            <a:rPr lang="en-US" sz="4800" kern="1200" dirty="0"/>
            <a:t> </a:t>
          </a:r>
          <a:r>
            <a:rPr lang="en-US" sz="4800" kern="1200" dirty="0" err="1"/>
            <a:t>সর্বশেষ</a:t>
          </a:r>
          <a:r>
            <a:rPr lang="en-US" sz="4800" kern="1200" dirty="0"/>
            <a:t> </a:t>
          </a:r>
          <a:r>
            <a:rPr lang="en-US" sz="4800" kern="1200" dirty="0" err="1"/>
            <a:t>মৌল</a:t>
          </a:r>
          <a:r>
            <a:rPr lang="en-US" sz="4800" kern="1200" dirty="0"/>
            <a:t> </a:t>
          </a:r>
          <a:r>
            <a:rPr lang="en-US" sz="4800" kern="1200" dirty="0" err="1"/>
            <a:t>দুটির</a:t>
          </a:r>
          <a:r>
            <a:rPr lang="en-US" sz="4800" kern="1200" dirty="0"/>
            <a:t> </a:t>
          </a:r>
          <a:r>
            <a:rPr lang="en-US" sz="4800" kern="1200" dirty="0" err="1"/>
            <a:t>নাম</a:t>
          </a:r>
          <a:endParaRPr lang="en-US" sz="4800" kern="1200" dirty="0"/>
        </a:p>
      </dsp:txBody>
      <dsp:txXfrm>
        <a:off x="64425" y="67326"/>
        <a:ext cx="10386750" cy="119090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8BE6C-04F8-4EF8-8388-1E720A7D1081}">
      <dsp:nvSpPr>
        <dsp:cNvPr id="0" name=""/>
        <dsp:cNvSpPr/>
      </dsp:nvSpPr>
      <dsp:spPr>
        <a:xfrm rot="10800000">
          <a:off x="2092753" y="0"/>
          <a:ext cx="6992874" cy="13255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536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সাধারন তাপমাত্রায় মৌলের অবস্থা</a:t>
          </a:r>
          <a:br>
            <a:rPr lang="en-US" sz="3400" kern="1200"/>
          </a:br>
          <a:endParaRPr lang="en-US" sz="3400" kern="1200"/>
        </a:p>
      </dsp:txBody>
      <dsp:txXfrm rot="10800000">
        <a:off x="2424144" y="0"/>
        <a:ext cx="6661483" cy="1325563"/>
      </dsp:txXfrm>
    </dsp:sp>
    <dsp:sp modelId="{D35DF9AF-0F33-4C01-8946-DE0EFF71E121}">
      <dsp:nvSpPr>
        <dsp:cNvPr id="0" name=""/>
        <dsp:cNvSpPr/>
      </dsp:nvSpPr>
      <dsp:spPr>
        <a:xfrm>
          <a:off x="1429972" y="0"/>
          <a:ext cx="1325563" cy="132556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0099D-6EAC-4B7D-8E71-20273266F543}">
      <dsp:nvSpPr>
        <dsp:cNvPr id="0" name=""/>
        <dsp:cNvSpPr/>
      </dsp:nvSpPr>
      <dsp:spPr>
        <a:xfrm>
          <a:off x="2244527" y="421"/>
          <a:ext cx="6026544" cy="13247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81280" rIns="12192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/>
            <a:t>আধুনিক পর্যায় সারণি</a:t>
          </a:r>
        </a:p>
      </dsp:txBody>
      <dsp:txXfrm>
        <a:off x="2283327" y="39221"/>
        <a:ext cx="5948944" cy="124711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5FA1B-90DD-4BC7-BAA7-45387706F14E}">
      <dsp:nvSpPr>
        <dsp:cNvPr id="0" name=""/>
        <dsp:cNvSpPr/>
      </dsp:nvSpPr>
      <dsp:spPr>
        <a:xfrm>
          <a:off x="0" y="0"/>
          <a:ext cx="10515600" cy="13255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পর্যায়</a:t>
          </a:r>
          <a:r>
            <a:rPr lang="en-US" sz="4400" kern="1200" dirty="0"/>
            <a:t> </a:t>
          </a:r>
          <a:r>
            <a:rPr lang="en-US" sz="4400" kern="1200" dirty="0" err="1"/>
            <a:t>সারণির</a:t>
          </a:r>
          <a:r>
            <a:rPr lang="en-US" sz="4400" kern="1200" dirty="0"/>
            <a:t> </a:t>
          </a:r>
          <a:r>
            <a:rPr lang="en-US" sz="4400" kern="1200" dirty="0" err="1"/>
            <a:t>গঠন</a:t>
          </a:r>
          <a:r>
            <a:rPr lang="en-US" sz="4400" kern="1200" dirty="0"/>
            <a:t> ও </a:t>
          </a:r>
          <a:r>
            <a:rPr lang="en-US" sz="4400" kern="1200" dirty="0" err="1"/>
            <a:t>বৈশিষ্ট্যঃ</a:t>
          </a:r>
          <a:endParaRPr lang="en-US" sz="4400" kern="1200" dirty="0"/>
        </a:p>
      </dsp:txBody>
      <dsp:txXfrm>
        <a:off x="0" y="530225"/>
        <a:ext cx="10515600" cy="530225"/>
      </dsp:txXfrm>
    </dsp:sp>
    <dsp:sp modelId="{0FD360D0-EEE7-48A1-9000-9F0398E84D81}">
      <dsp:nvSpPr>
        <dsp:cNvPr id="0" name=""/>
        <dsp:cNvSpPr/>
      </dsp:nvSpPr>
      <dsp:spPr>
        <a:xfrm>
          <a:off x="5037093" y="79533"/>
          <a:ext cx="441412" cy="4414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484C4-4D51-4558-B000-FA24F8258C80}">
      <dsp:nvSpPr>
        <dsp:cNvPr id="0" name=""/>
        <dsp:cNvSpPr/>
      </dsp:nvSpPr>
      <dsp:spPr>
        <a:xfrm>
          <a:off x="420623" y="1060450"/>
          <a:ext cx="9674352" cy="19883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C1C2B-ADFE-4410-A745-0A1CB249298F}">
      <dsp:nvSpPr>
        <dsp:cNvPr id="0" name=""/>
        <dsp:cNvSpPr/>
      </dsp:nvSpPr>
      <dsp:spPr>
        <a:xfrm>
          <a:off x="0" y="2901"/>
          <a:ext cx="10515600" cy="131975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পর্যায় সারণির গুরুত্বঃ</a:t>
          </a:r>
        </a:p>
      </dsp:txBody>
      <dsp:txXfrm>
        <a:off x="64425" y="67326"/>
        <a:ext cx="10386750" cy="11909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88441-273B-401F-887C-37BA213EDBD0}">
      <dsp:nvSpPr>
        <dsp:cNvPr id="0" name=""/>
        <dsp:cNvSpPr/>
      </dsp:nvSpPr>
      <dsp:spPr>
        <a:xfrm>
          <a:off x="0" y="292543"/>
          <a:ext cx="10515600" cy="1636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1800" kern="1200" dirty="0"/>
            <a:t>পর্যায় সারণি একজন বিজ্ঞানীর একদিনের পরিশ্রমের ফলে তৈরি হয়নি। অনেক বিজ্ঞানীর অনেক দিনের অক্লান্ত পরিশ্রমের ফলে আজকের এই আধুনিক পর্যায় সারণি তৈরি হয়েছে।</a:t>
          </a:r>
          <a:endParaRPr lang="en-US" sz="1800" kern="1200" dirty="0"/>
        </a:p>
      </dsp:txBody>
      <dsp:txXfrm>
        <a:off x="79900" y="372443"/>
        <a:ext cx="10355800" cy="1476966"/>
      </dsp:txXfrm>
    </dsp:sp>
    <dsp:sp modelId="{198397D6-A8D3-4DA1-BE25-F27BECD6AFCC}">
      <dsp:nvSpPr>
        <dsp:cNvPr id="0" name=""/>
        <dsp:cNvSpPr/>
      </dsp:nvSpPr>
      <dsp:spPr>
        <a:xfrm>
          <a:off x="0" y="1981149"/>
          <a:ext cx="10515600" cy="821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1800" kern="1200" dirty="0"/>
            <a:t>1869 সালে রাশিয়ান বিজ্ঞানী মেন্ডেলিফ সকল মৌলের ধর্ম পর্যালোচনা করে একটি পর্যায় সূত্র প্রদান করেন। সূত্রটি হলো: “মৌলসমূহের ভৌত ও রাসায়নিক ধর্মাবলি তাদের পারমাণবিক ভর বৃদ্ধির সাথে পর্যায়ক্রমে আবর্তিত হয়”।</a:t>
          </a:r>
          <a:endParaRPr lang="en-US" sz="1800" kern="1200" dirty="0"/>
        </a:p>
      </dsp:txBody>
      <dsp:txXfrm>
        <a:off x="40094" y="2021243"/>
        <a:ext cx="10435412" cy="741151"/>
      </dsp:txXfrm>
    </dsp:sp>
    <dsp:sp modelId="{70363EF7-2B84-4529-8799-686A0014A577}">
      <dsp:nvSpPr>
        <dsp:cNvPr id="0" name=""/>
        <dsp:cNvSpPr/>
      </dsp:nvSpPr>
      <dsp:spPr>
        <a:xfrm>
          <a:off x="0" y="2854329"/>
          <a:ext cx="10515600" cy="821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1800" kern="1200"/>
            <a:t>1913 সালে মোসলে পারমাণবিক ভরের পরিবর্তে পারমাণবিক সংখ্যা অনুযায়ী মৌলগুলোকে পর্যায় সারণিতে সাজানোর প্রস্তাব দেন।</a:t>
          </a:r>
          <a:endParaRPr lang="en-US" sz="1800" kern="1200"/>
        </a:p>
      </dsp:txBody>
      <dsp:txXfrm>
        <a:off x="40094" y="2894423"/>
        <a:ext cx="10435412" cy="741151"/>
      </dsp:txXfrm>
    </dsp:sp>
    <dsp:sp modelId="{824FF90C-3947-4ADC-B5FE-7D788BC15D2B}">
      <dsp:nvSpPr>
        <dsp:cNvPr id="0" name=""/>
        <dsp:cNvSpPr/>
      </dsp:nvSpPr>
      <dsp:spPr>
        <a:xfrm>
          <a:off x="0" y="3727509"/>
          <a:ext cx="10515600" cy="821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1800" kern="1200"/>
            <a:t>আন্তর্জাতিক রসায়ন ও ফলিত রসায়ন সংস্থাএখন পর্যন্ত 118টি মৌলিক পদার্থকে শনাক্ত করেছে।</a:t>
          </a:r>
          <a:endParaRPr lang="en-US" sz="1800" kern="1200"/>
        </a:p>
      </dsp:txBody>
      <dsp:txXfrm>
        <a:off x="40094" y="3767603"/>
        <a:ext cx="10435412" cy="74115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C4D00-07DE-402A-88C7-D932B03D3E48}">
      <dsp:nvSpPr>
        <dsp:cNvPr id="0" name=""/>
        <dsp:cNvSpPr/>
      </dsp:nvSpPr>
      <dsp:spPr>
        <a:xfrm>
          <a:off x="3286" y="107474"/>
          <a:ext cx="3203971" cy="128158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অল্প</a:t>
          </a:r>
          <a:r>
            <a:rPr lang="en-US" sz="2200" kern="1200" dirty="0"/>
            <a:t> </a:t>
          </a:r>
          <a:r>
            <a:rPr lang="en-US" sz="2200" kern="1200" dirty="0" err="1"/>
            <a:t>পরিশ্রমে</a:t>
          </a:r>
          <a:r>
            <a:rPr lang="en-US" sz="2200" kern="1200" dirty="0"/>
            <a:t> </a:t>
          </a:r>
          <a:r>
            <a:rPr lang="en-US" sz="2200" kern="1200" dirty="0" err="1"/>
            <a:t>সব</a:t>
          </a:r>
          <a:r>
            <a:rPr lang="en-US" sz="2200" kern="1200" dirty="0"/>
            <a:t> </a:t>
          </a:r>
          <a:r>
            <a:rPr lang="en-US" sz="2200" kern="1200" dirty="0" err="1"/>
            <a:t>মৌলের</a:t>
          </a:r>
          <a:r>
            <a:rPr lang="en-US" sz="2200" kern="1200" dirty="0"/>
            <a:t> </a:t>
          </a:r>
          <a:r>
            <a:rPr lang="en-US" sz="2200" kern="1200" dirty="0" err="1"/>
            <a:t>সাধারণ</a:t>
          </a:r>
          <a:r>
            <a:rPr lang="en-US" sz="2200" kern="1200" dirty="0"/>
            <a:t> </a:t>
          </a:r>
          <a:r>
            <a:rPr lang="en-US" sz="2200" kern="1200" dirty="0" err="1"/>
            <a:t>ধর্ম</a:t>
          </a:r>
          <a:r>
            <a:rPr lang="en-US" sz="2200" kern="1200" dirty="0"/>
            <a:t> ও </a:t>
          </a:r>
          <a:r>
            <a:rPr lang="en-US" sz="2200" kern="1200" dirty="0" err="1"/>
            <a:t>বৈশিষ্ট্য</a:t>
          </a:r>
          <a:r>
            <a:rPr lang="en-US" sz="2200" kern="1200" dirty="0"/>
            <a:t> </a:t>
          </a:r>
          <a:r>
            <a:rPr lang="en-US" sz="2400" kern="1200" dirty="0" err="1"/>
            <a:t>সহজে</a:t>
          </a:r>
          <a:r>
            <a:rPr lang="en-US" sz="2200" kern="1200" dirty="0"/>
            <a:t> </a:t>
          </a:r>
          <a:r>
            <a:rPr lang="en-US" sz="2200" kern="1200" dirty="0" err="1"/>
            <a:t>মনে</a:t>
          </a:r>
          <a:r>
            <a:rPr lang="en-US" sz="2200" kern="1200" dirty="0"/>
            <a:t> </a:t>
          </a:r>
          <a:r>
            <a:rPr lang="en-US" sz="2200" kern="1200" dirty="0" err="1"/>
            <a:t>রাখা</a:t>
          </a:r>
          <a:r>
            <a:rPr lang="en-US" sz="2200" kern="1200" dirty="0"/>
            <a:t> </a:t>
          </a:r>
          <a:r>
            <a:rPr lang="en-US" sz="2200" kern="1200" dirty="0" err="1"/>
            <a:t>যায়</a:t>
          </a:r>
          <a:r>
            <a:rPr lang="en-US" sz="2200" kern="1200" dirty="0"/>
            <a:t>।</a:t>
          </a:r>
        </a:p>
      </dsp:txBody>
      <dsp:txXfrm>
        <a:off x="3286" y="107474"/>
        <a:ext cx="3203971" cy="1281588"/>
      </dsp:txXfrm>
    </dsp:sp>
    <dsp:sp modelId="{E7F083B2-FE06-42B7-B999-7176A77B4ED7}">
      <dsp:nvSpPr>
        <dsp:cNvPr id="0" name=""/>
        <dsp:cNvSpPr/>
      </dsp:nvSpPr>
      <dsp:spPr>
        <a:xfrm>
          <a:off x="3286" y="1389063"/>
          <a:ext cx="3203971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F6DFC-6B4F-4824-A193-23F82A0645FD}">
      <dsp:nvSpPr>
        <dsp:cNvPr id="0" name=""/>
        <dsp:cNvSpPr/>
      </dsp:nvSpPr>
      <dsp:spPr>
        <a:xfrm>
          <a:off x="3655814" y="107474"/>
          <a:ext cx="3203971" cy="1281588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নতুন</a:t>
          </a:r>
          <a:r>
            <a:rPr lang="en-US" sz="2100" kern="1200" dirty="0"/>
            <a:t> </a:t>
          </a:r>
          <a:r>
            <a:rPr lang="en-US" sz="2100" kern="1200" dirty="0" err="1"/>
            <a:t>কোনো</a:t>
          </a:r>
          <a:r>
            <a:rPr lang="en-US" sz="2100" kern="1200" dirty="0"/>
            <a:t> </a:t>
          </a:r>
          <a:r>
            <a:rPr lang="en-US" sz="2100" kern="1200" dirty="0" err="1"/>
            <a:t>মৌল</a:t>
          </a:r>
          <a:r>
            <a:rPr lang="en-US" sz="2100" kern="1200" dirty="0"/>
            <a:t> </a:t>
          </a:r>
          <a:r>
            <a:rPr lang="en-US" sz="2100" kern="1200" dirty="0" err="1"/>
            <a:t>আবিষ্কৃত</a:t>
          </a:r>
          <a:r>
            <a:rPr lang="en-US" sz="2100" kern="1200" dirty="0"/>
            <a:t> </a:t>
          </a:r>
          <a:r>
            <a:rPr lang="en-US" sz="2100" kern="1200" dirty="0" err="1"/>
            <a:t>হলে</a:t>
          </a:r>
          <a:r>
            <a:rPr lang="en-US" sz="2100" kern="1200" dirty="0"/>
            <a:t> </a:t>
          </a:r>
          <a:r>
            <a:rPr lang="en-US" sz="2100" kern="1200" dirty="0" err="1"/>
            <a:t>তার</a:t>
          </a:r>
          <a:r>
            <a:rPr lang="en-US" sz="2100" kern="1200" dirty="0"/>
            <a:t> </a:t>
          </a:r>
          <a:r>
            <a:rPr lang="en-US" sz="2100" kern="1200" dirty="0" err="1"/>
            <a:t>ধর্ম</a:t>
          </a:r>
          <a:r>
            <a:rPr lang="en-US" sz="2100" kern="1200" dirty="0"/>
            <a:t> </a:t>
          </a:r>
          <a:r>
            <a:rPr lang="en-US" sz="2400" kern="1200" dirty="0" err="1"/>
            <a:t>কেমন</a:t>
          </a:r>
          <a:r>
            <a:rPr lang="en-US" sz="2100" kern="1200" dirty="0"/>
            <a:t> </a:t>
          </a:r>
          <a:r>
            <a:rPr lang="en-US" sz="2100" kern="1200" dirty="0" err="1"/>
            <a:t>হবে</a:t>
          </a:r>
          <a:r>
            <a:rPr lang="en-US" sz="2100" kern="1200" dirty="0"/>
            <a:t>, </a:t>
          </a:r>
          <a:r>
            <a:rPr lang="en-US" sz="2100" kern="1200" dirty="0" err="1"/>
            <a:t>তা</a:t>
          </a:r>
          <a:r>
            <a:rPr lang="en-US" sz="2100" kern="1200" dirty="0"/>
            <a:t> </a:t>
          </a:r>
          <a:r>
            <a:rPr lang="en-US" sz="2100" kern="1200" dirty="0" err="1"/>
            <a:t>আগে</a:t>
          </a:r>
          <a:r>
            <a:rPr lang="en-US" sz="2100" kern="1200" dirty="0"/>
            <a:t> </a:t>
          </a:r>
          <a:r>
            <a:rPr lang="en-US" sz="2100" kern="1200" dirty="0" err="1"/>
            <a:t>থেকেই</a:t>
          </a:r>
          <a:r>
            <a:rPr lang="en-US" sz="2100" kern="1200" dirty="0"/>
            <a:t> </a:t>
          </a:r>
          <a:r>
            <a:rPr lang="en-US" sz="2100" kern="1200" dirty="0" err="1"/>
            <a:t>অনুমান</a:t>
          </a:r>
          <a:r>
            <a:rPr lang="en-US" sz="2100" kern="1200" dirty="0"/>
            <a:t> </a:t>
          </a:r>
          <a:r>
            <a:rPr lang="en-US" sz="2100" kern="1200" dirty="0" err="1"/>
            <a:t>করা</a:t>
          </a:r>
          <a:r>
            <a:rPr lang="en-US" sz="2100" kern="1200" dirty="0"/>
            <a:t> </a:t>
          </a:r>
          <a:r>
            <a:rPr lang="en-US" sz="2100" kern="1200" dirty="0" err="1"/>
            <a:t>যায়</a:t>
          </a:r>
          <a:r>
            <a:rPr lang="en-US" sz="2100" kern="1200" dirty="0"/>
            <a:t>।</a:t>
          </a:r>
        </a:p>
      </dsp:txBody>
      <dsp:txXfrm>
        <a:off x="3655814" y="107474"/>
        <a:ext cx="3203971" cy="1281588"/>
      </dsp:txXfrm>
    </dsp:sp>
    <dsp:sp modelId="{FFADC9F0-91BE-434B-9A37-0FC57E3E7E77}">
      <dsp:nvSpPr>
        <dsp:cNvPr id="0" name=""/>
        <dsp:cNvSpPr/>
      </dsp:nvSpPr>
      <dsp:spPr>
        <a:xfrm>
          <a:off x="3655814" y="1389063"/>
          <a:ext cx="3203971" cy="2854800"/>
        </a:xfrm>
        <a:prstGeom prst="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35F33-0B11-43D7-A4DF-B84902A4511A}">
      <dsp:nvSpPr>
        <dsp:cNvPr id="0" name=""/>
        <dsp:cNvSpPr/>
      </dsp:nvSpPr>
      <dsp:spPr>
        <a:xfrm>
          <a:off x="7308342" y="107474"/>
          <a:ext cx="3203971" cy="1281588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যৌগ</a:t>
          </a:r>
          <a:r>
            <a:rPr lang="en-US" sz="2400" kern="1200" dirty="0"/>
            <a:t> </a:t>
          </a:r>
          <a:r>
            <a:rPr lang="en-US" sz="2400" kern="1200" dirty="0" err="1"/>
            <a:t>গঠনের</a:t>
          </a:r>
          <a:r>
            <a:rPr lang="en-US" sz="2400" kern="1200" dirty="0"/>
            <a:t> </a:t>
          </a:r>
          <a:r>
            <a:rPr lang="en-US" sz="2400" kern="1200" dirty="0" err="1"/>
            <a:t>ধারণা</a:t>
          </a:r>
          <a:r>
            <a:rPr lang="en-US" sz="2400" kern="1200" dirty="0"/>
            <a:t> ও </a:t>
          </a:r>
          <a:r>
            <a:rPr lang="en-US" sz="2400" kern="1200" dirty="0" err="1"/>
            <a:t>রাসায়নিক</a:t>
          </a:r>
          <a:r>
            <a:rPr lang="en-US" sz="2400" kern="1200" dirty="0"/>
            <a:t> </a:t>
          </a:r>
          <a:r>
            <a:rPr lang="en-US" sz="2400" kern="1200" dirty="0" err="1"/>
            <a:t>বিক্রিয়া</a:t>
          </a:r>
          <a:r>
            <a:rPr lang="en-US" sz="2400" kern="1200" dirty="0"/>
            <a:t> </a:t>
          </a:r>
          <a:r>
            <a:rPr lang="en-US" sz="2400" kern="1200" dirty="0" err="1"/>
            <a:t>বুঝতে</a:t>
          </a:r>
          <a:r>
            <a:rPr lang="en-US" sz="2400" kern="1200" dirty="0"/>
            <a:t> </a:t>
          </a:r>
          <a:r>
            <a:rPr lang="en-US" sz="2400" kern="1200" dirty="0" err="1"/>
            <a:t>এটি</a:t>
          </a:r>
          <a:r>
            <a:rPr lang="en-US" sz="2400" kern="1200" dirty="0"/>
            <a:t> </a:t>
          </a:r>
          <a:r>
            <a:rPr lang="en-US" sz="2400" kern="1200" dirty="0" err="1"/>
            <a:t>সাহায্য</a:t>
          </a:r>
          <a:r>
            <a:rPr lang="en-US" sz="2400" kern="1200" dirty="0"/>
            <a:t> </a:t>
          </a:r>
          <a:r>
            <a:rPr lang="en-US" sz="2400" kern="1200" dirty="0" err="1"/>
            <a:t>করে</a:t>
          </a:r>
          <a:endParaRPr lang="en-US" sz="2400" kern="1200" dirty="0"/>
        </a:p>
      </dsp:txBody>
      <dsp:txXfrm>
        <a:off x="7308342" y="107474"/>
        <a:ext cx="3203971" cy="1281588"/>
      </dsp:txXfrm>
    </dsp:sp>
    <dsp:sp modelId="{C72F983D-4F8E-452D-A347-C3EE7ED691B9}">
      <dsp:nvSpPr>
        <dsp:cNvPr id="0" name=""/>
        <dsp:cNvSpPr/>
      </dsp:nvSpPr>
      <dsp:spPr>
        <a:xfrm>
          <a:off x="7308342" y="1389063"/>
          <a:ext cx="3203971" cy="2854800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E3D6D-4D31-4459-AC8B-56B2587E846B}">
      <dsp:nvSpPr>
        <dsp:cNvPr id="0" name=""/>
        <dsp:cNvSpPr/>
      </dsp:nvSpPr>
      <dsp:spPr>
        <a:xfrm>
          <a:off x="788669" y="0"/>
          <a:ext cx="8938260" cy="13255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C79953-50E6-42A2-ACB9-E1821846A0B2}">
      <dsp:nvSpPr>
        <dsp:cNvPr id="0" name=""/>
        <dsp:cNvSpPr/>
      </dsp:nvSpPr>
      <dsp:spPr>
        <a:xfrm>
          <a:off x="4412" y="74714"/>
          <a:ext cx="10506774" cy="1176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পর্যায় সারণির মৌলগুলোর ব্যবহার </a:t>
          </a:r>
        </a:p>
      </dsp:txBody>
      <dsp:txXfrm>
        <a:off x="61826" y="132128"/>
        <a:ext cx="10391946" cy="106130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40991-E2D9-4FCF-942C-0179EAFBCCF7}">
      <dsp:nvSpPr>
        <dsp:cNvPr id="0" name=""/>
        <dsp:cNvSpPr/>
      </dsp:nvSpPr>
      <dsp:spPr>
        <a:xfrm>
          <a:off x="0" y="2901"/>
          <a:ext cx="10515600" cy="1319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পর্যায় সারণির মৌলগুলোর ব্যবহার</a:t>
          </a:r>
        </a:p>
      </dsp:txBody>
      <dsp:txXfrm>
        <a:off x="64425" y="67326"/>
        <a:ext cx="10386750" cy="119090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69644-AA97-4E09-A7C5-1544F2845979}">
      <dsp:nvSpPr>
        <dsp:cNvPr id="0" name=""/>
        <dsp:cNvSpPr/>
      </dsp:nvSpPr>
      <dsp:spPr>
        <a:xfrm rot="10800000">
          <a:off x="-1" y="1058"/>
          <a:ext cx="6146159" cy="177143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152" tIns="171450" rIns="32004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পর্যায়</a:t>
          </a:r>
          <a:r>
            <a:rPr lang="en-US" sz="4500" kern="1200" dirty="0"/>
            <a:t> </a:t>
          </a:r>
          <a:r>
            <a:rPr lang="en-US" sz="4500" kern="1200" dirty="0" err="1"/>
            <a:t>সারণির</a:t>
          </a:r>
          <a:r>
            <a:rPr lang="en-US" sz="4500" kern="1200" dirty="0"/>
            <a:t> </a:t>
          </a:r>
          <a:r>
            <a:rPr lang="en-US" sz="4500" kern="1200" dirty="0" err="1"/>
            <a:t>সংঞ্জা</a:t>
          </a:r>
          <a:r>
            <a:rPr lang="en-US" sz="4500" kern="1200" dirty="0"/>
            <a:t> </a:t>
          </a:r>
          <a:r>
            <a:rPr lang="en-US" sz="4500" kern="1200" dirty="0" err="1"/>
            <a:t>লেখ</a:t>
          </a:r>
          <a:r>
            <a:rPr lang="en-US" sz="4500" kern="1200" dirty="0"/>
            <a:t> </a:t>
          </a:r>
        </a:p>
      </dsp:txBody>
      <dsp:txXfrm rot="10800000">
        <a:off x="442857" y="1058"/>
        <a:ext cx="5703301" cy="1771431"/>
      </dsp:txXfrm>
    </dsp:sp>
    <dsp:sp modelId="{96407FE6-545B-4E19-8B99-1BD590A8D48B}">
      <dsp:nvSpPr>
        <dsp:cNvPr id="0" name=""/>
        <dsp:cNvSpPr/>
      </dsp:nvSpPr>
      <dsp:spPr>
        <a:xfrm flipH="1">
          <a:off x="671333" y="1058"/>
          <a:ext cx="716296" cy="177143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99000" r="-19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9A094-8965-4349-8EC6-E647B7E98033}">
      <dsp:nvSpPr>
        <dsp:cNvPr id="0" name=""/>
        <dsp:cNvSpPr/>
      </dsp:nvSpPr>
      <dsp:spPr>
        <a:xfrm rot="10800000">
          <a:off x="-1" y="2301275"/>
          <a:ext cx="6146159" cy="177143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152" tIns="171450" rIns="32004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পর্যায়</a:t>
          </a:r>
          <a:r>
            <a:rPr lang="en-US" sz="4500" kern="1200" dirty="0"/>
            <a:t> </a:t>
          </a:r>
          <a:r>
            <a:rPr lang="en-US" sz="4500" kern="1200" dirty="0" err="1"/>
            <a:t>সারণির</a:t>
          </a:r>
          <a:r>
            <a:rPr lang="en-US" sz="4500" kern="1200" dirty="0"/>
            <a:t> </a:t>
          </a:r>
          <a:r>
            <a:rPr lang="en-US" sz="4500" kern="1200" dirty="0" err="1"/>
            <a:t>মূল</a:t>
          </a:r>
          <a:r>
            <a:rPr lang="en-US" sz="4500" kern="1200" dirty="0"/>
            <a:t> </a:t>
          </a:r>
          <a:r>
            <a:rPr lang="en-US" sz="4500" b="1" kern="1200" dirty="0" err="1"/>
            <a:t>ভিত্তি</a:t>
          </a:r>
          <a:r>
            <a:rPr lang="en-US" sz="4500" b="1" kern="1200" dirty="0"/>
            <a:t> </a:t>
          </a:r>
          <a:r>
            <a:rPr lang="en-US" sz="4500" b="1" kern="1200" dirty="0" err="1"/>
            <a:t>কি</a:t>
          </a:r>
          <a:endParaRPr lang="en-US" sz="4500" kern="1200" dirty="0"/>
        </a:p>
      </dsp:txBody>
      <dsp:txXfrm rot="10800000">
        <a:off x="442857" y="2301275"/>
        <a:ext cx="5703301" cy="1771431"/>
      </dsp:txXfrm>
    </dsp:sp>
    <dsp:sp modelId="{44388668-DD77-44FE-B96E-B6837E00C7D6}">
      <dsp:nvSpPr>
        <dsp:cNvPr id="0" name=""/>
        <dsp:cNvSpPr/>
      </dsp:nvSpPr>
      <dsp:spPr>
        <a:xfrm>
          <a:off x="744413" y="2301275"/>
          <a:ext cx="570135" cy="177143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5000" r="-10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EC674-51C0-48A7-BE5C-1AC298A75302}">
      <dsp:nvSpPr>
        <dsp:cNvPr id="0" name=""/>
        <dsp:cNvSpPr/>
      </dsp:nvSpPr>
      <dsp:spPr>
        <a:xfrm rot="10800000">
          <a:off x="0" y="0"/>
          <a:ext cx="10515600" cy="1325563"/>
        </a:xfrm>
        <a:prstGeom prst="trapezoid">
          <a:avLst>
            <a:gd name="adj" fmla="val 396647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জোড়ায়</a:t>
          </a:r>
          <a:r>
            <a:rPr lang="en-US" sz="6500" kern="1200" dirty="0"/>
            <a:t> </a:t>
          </a:r>
          <a:r>
            <a:rPr lang="en-US" sz="6500" b="1" kern="1200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কাজঃ</a:t>
          </a:r>
          <a:endParaRPr lang="en-US" sz="6500" kern="1200" dirty="0"/>
        </a:p>
      </dsp:txBody>
      <dsp:txXfrm rot="-10800000">
        <a:off x="0" y="0"/>
        <a:ext cx="10515600" cy="132556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2704A-B040-43D3-BFE1-9A2A89D7AFBF}">
      <dsp:nvSpPr>
        <dsp:cNvPr id="0" name=""/>
        <dsp:cNvSpPr/>
      </dsp:nvSpPr>
      <dsp:spPr>
        <a:xfrm>
          <a:off x="1469029" y="0"/>
          <a:ext cx="7577541" cy="2168294"/>
        </a:xfrm>
        <a:prstGeom prst="trapezoid">
          <a:avLst>
            <a:gd name="adj" fmla="val 1212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পর্যায়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সারণির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প্রথম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মৌলের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নাম</a:t>
          </a:r>
          <a:endParaRPr lang="en-US" sz="6000" b="0" kern="1200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1469029" y="0"/>
        <a:ext cx="7577541" cy="2168294"/>
      </dsp:txXfrm>
    </dsp:sp>
    <dsp:sp modelId="{82294851-BDE4-4DEB-B6A2-9ED07A51A41B}">
      <dsp:nvSpPr>
        <dsp:cNvPr id="0" name=""/>
        <dsp:cNvSpPr/>
      </dsp:nvSpPr>
      <dsp:spPr>
        <a:xfrm>
          <a:off x="0" y="2168294"/>
          <a:ext cx="10515600" cy="2168294"/>
        </a:xfrm>
        <a:prstGeom prst="trapezoid">
          <a:avLst>
            <a:gd name="adj" fmla="val 121243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 err="1"/>
            <a:t>পর্যায়</a:t>
          </a:r>
          <a:r>
            <a:rPr lang="en-US" sz="6000" kern="1200" dirty="0"/>
            <a:t> </a:t>
          </a:r>
          <a:r>
            <a:rPr lang="en-US" sz="6000" kern="1200" dirty="0" err="1"/>
            <a:t>সারণির</a:t>
          </a:r>
          <a:r>
            <a:rPr lang="en-US" sz="6000" kern="1200" dirty="0"/>
            <a:t>  </a:t>
          </a:r>
          <a:r>
            <a:rPr lang="en-US" sz="6000" kern="1200" dirty="0" err="1"/>
            <a:t>সর্বশেষ</a:t>
          </a:r>
          <a:r>
            <a:rPr lang="en-US" sz="6000" kern="1200" dirty="0"/>
            <a:t> </a:t>
          </a:r>
          <a:r>
            <a:rPr lang="en-US" sz="6000" kern="1200" dirty="0" err="1"/>
            <a:t>মৌলের</a:t>
          </a:r>
          <a:r>
            <a:rPr lang="en-US" sz="6000" kern="1200" dirty="0"/>
            <a:t> </a:t>
          </a:r>
          <a:r>
            <a:rPr lang="en-US" sz="6000" kern="1200" dirty="0" err="1"/>
            <a:t>নাম</a:t>
          </a:r>
          <a:endParaRPr lang="en-US" sz="6000" kern="1200" dirty="0"/>
        </a:p>
      </dsp:txBody>
      <dsp:txXfrm>
        <a:off x="1840229" y="2168294"/>
        <a:ext cx="6835140" cy="216829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F9CDE-0B42-4A6D-842F-CDFF09D5387E}">
      <dsp:nvSpPr>
        <dsp:cNvPr id="0" name=""/>
        <dsp:cNvSpPr/>
      </dsp:nvSpPr>
      <dsp:spPr>
        <a:xfrm rot="10800000">
          <a:off x="2026299" y="0"/>
          <a:ext cx="6992874" cy="1325563"/>
        </a:xfrm>
        <a:prstGeom prst="homePlat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536" tIns="205740" rIns="384048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দলীয় কাজঃ</a:t>
          </a:r>
        </a:p>
      </dsp:txBody>
      <dsp:txXfrm rot="10800000">
        <a:off x="2357690" y="0"/>
        <a:ext cx="6661483" cy="1325563"/>
      </dsp:txXfrm>
    </dsp:sp>
    <dsp:sp modelId="{197A7B49-9E7E-4A1D-9666-97DB5A5E1721}">
      <dsp:nvSpPr>
        <dsp:cNvPr id="0" name=""/>
        <dsp:cNvSpPr/>
      </dsp:nvSpPr>
      <dsp:spPr>
        <a:xfrm>
          <a:off x="1496426" y="0"/>
          <a:ext cx="1059747" cy="1325563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2163-3A5C-4AC4-9670-D55DD7721361}">
      <dsp:nvSpPr>
        <dsp:cNvPr id="0" name=""/>
        <dsp:cNvSpPr/>
      </dsp:nvSpPr>
      <dsp:spPr>
        <a:xfrm>
          <a:off x="0" y="30143"/>
          <a:ext cx="5181600" cy="1846110"/>
        </a:xfrm>
        <a:prstGeom prst="rect">
          <a:avLst/>
        </a:prstGeom>
        <a:solidFill>
          <a:srgbClr val="7030A0"/>
        </a:solidFill>
        <a:ln w="571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পর্যায় সারণির গঠন ও বৈশিষ্ট্য</a:t>
          </a:r>
        </a:p>
      </dsp:txBody>
      <dsp:txXfrm>
        <a:off x="0" y="30143"/>
        <a:ext cx="5181600" cy="1846110"/>
      </dsp:txXfrm>
    </dsp:sp>
    <dsp:sp modelId="{2FCA98B4-9EF7-4482-BF4D-8BAFC6B4B06B}">
      <dsp:nvSpPr>
        <dsp:cNvPr id="0" name=""/>
        <dsp:cNvSpPr/>
      </dsp:nvSpPr>
      <dsp:spPr>
        <a:xfrm>
          <a:off x="0" y="1876253"/>
          <a:ext cx="5181600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2D05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0A8FEF-7A24-4499-8DCA-5DE37969F4B1}">
      <dsp:nvSpPr>
        <dsp:cNvPr id="0" name=""/>
        <dsp:cNvSpPr/>
      </dsp:nvSpPr>
      <dsp:spPr>
        <a:xfrm>
          <a:off x="6" y="1639"/>
          <a:ext cx="5181586" cy="3835598"/>
        </a:xfrm>
        <a:prstGeom prst="ellipse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পর্যায়</a:t>
          </a:r>
          <a:r>
            <a:rPr lang="en-US" sz="6500" kern="1200" dirty="0"/>
            <a:t> </a:t>
          </a:r>
          <a:r>
            <a:rPr lang="en-US" sz="6500" kern="1200" dirty="0" err="1"/>
            <a:t>সারণির</a:t>
          </a:r>
          <a:r>
            <a:rPr lang="en-US" sz="6500" kern="1200" dirty="0"/>
            <a:t> </a:t>
          </a:r>
          <a:r>
            <a:rPr lang="en-US" sz="6500" kern="1200" dirty="0" err="1"/>
            <a:t>গুরুত্ব</a:t>
          </a:r>
          <a:endParaRPr lang="en-US" sz="6500" kern="1200" dirty="0"/>
        </a:p>
      </dsp:txBody>
      <dsp:txXfrm>
        <a:off x="758832" y="563349"/>
        <a:ext cx="3663934" cy="27121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43DC1-D312-4817-801A-F70FC2D45746}">
      <dsp:nvSpPr>
        <dsp:cNvPr id="0" name=""/>
        <dsp:cNvSpPr/>
      </dsp:nvSpPr>
      <dsp:spPr>
        <a:xfrm>
          <a:off x="2776958" y="421"/>
          <a:ext cx="4961682" cy="13247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81280" rIns="12192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b="1" kern="1200"/>
            <a:t>মূল্যায়ন</a:t>
          </a:r>
          <a:endParaRPr lang="en-US" sz="6400" kern="1200"/>
        </a:p>
      </dsp:txBody>
      <dsp:txXfrm>
        <a:off x="2815758" y="39221"/>
        <a:ext cx="4884082" cy="12471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3EFAE-A813-4205-9184-E537E37F74A0}">
      <dsp:nvSpPr>
        <dsp:cNvPr id="0" name=""/>
        <dsp:cNvSpPr/>
      </dsp:nvSpPr>
      <dsp:spPr>
        <a:xfrm>
          <a:off x="0" y="1821"/>
          <a:ext cx="10515600" cy="2096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পর্যায়</a:t>
          </a:r>
          <a:r>
            <a:rPr lang="en-US" sz="3200" kern="1200" dirty="0"/>
            <a:t> </a:t>
          </a:r>
          <a:r>
            <a:rPr lang="en-US" sz="3200" kern="1200" dirty="0" err="1"/>
            <a:t>সারণির</a:t>
          </a:r>
          <a:r>
            <a:rPr lang="en-US" sz="3200" kern="1200" dirty="0"/>
            <a:t> </a:t>
          </a:r>
          <a:r>
            <a:rPr lang="en-US" sz="3200" kern="1200" dirty="0" err="1"/>
            <a:t>সংঞ্জাঃ</a:t>
          </a:r>
          <a:br>
            <a:rPr lang="en-US" sz="3200" kern="1200" dirty="0"/>
          </a:br>
          <a:r>
            <a:rPr lang="en-US" sz="3200" b="0" kern="1200" dirty="0" err="1"/>
            <a:t>রাসায়নিক</a:t>
          </a:r>
          <a:r>
            <a:rPr lang="en-US" sz="3200" b="0" kern="1200" dirty="0"/>
            <a:t> </a:t>
          </a:r>
          <a:r>
            <a:rPr lang="en-US" sz="3200" b="0" kern="1200" dirty="0" err="1"/>
            <a:t>মৌলগুলোকে</a:t>
          </a:r>
          <a:r>
            <a:rPr lang="en-US" sz="3200" b="0" kern="1200" dirty="0"/>
            <a:t> </a:t>
          </a:r>
          <a:r>
            <a:rPr lang="en-US" sz="3200" b="0" kern="1200" dirty="0" err="1"/>
            <a:t>তাদের</a:t>
          </a:r>
          <a:r>
            <a:rPr lang="en-US" sz="3200" b="0" kern="1200" dirty="0"/>
            <a:t> </a:t>
          </a:r>
          <a:r>
            <a:rPr lang="en-US" sz="3200" b="0" kern="1200" dirty="0" err="1"/>
            <a:t>ধর্ম</a:t>
          </a:r>
          <a:r>
            <a:rPr lang="en-US" sz="3200" b="0" kern="1200" dirty="0"/>
            <a:t> ও </a:t>
          </a:r>
          <a:r>
            <a:rPr lang="en-US" sz="3200" b="0" kern="1200" dirty="0" err="1"/>
            <a:t>পারমাণবিক</a:t>
          </a:r>
          <a:r>
            <a:rPr lang="en-US" sz="3200" b="0" kern="1200" dirty="0"/>
            <a:t> </a:t>
          </a:r>
          <a:r>
            <a:rPr lang="en-US" sz="3200" b="0" kern="1200" dirty="0" err="1"/>
            <a:t>সংখ্যার</a:t>
          </a:r>
          <a:r>
            <a:rPr lang="en-US" sz="3200" b="0" kern="1200" dirty="0"/>
            <a:t> </a:t>
          </a:r>
          <a:r>
            <a:rPr lang="en-US" sz="3200" b="0" kern="1200" dirty="0" err="1"/>
            <a:t>ভিত্তিতে</a:t>
          </a:r>
          <a:r>
            <a:rPr lang="en-US" sz="3200" b="0" kern="1200" dirty="0"/>
            <a:t> </a:t>
          </a:r>
          <a:r>
            <a:rPr lang="en-US" sz="3200" b="0" kern="1200" dirty="0" err="1"/>
            <a:t>যে</a:t>
          </a:r>
          <a:r>
            <a:rPr lang="en-US" sz="3200" b="0" kern="1200" dirty="0"/>
            <a:t> </a:t>
          </a:r>
          <a:r>
            <a:rPr lang="en-US" sz="3200" b="0" kern="1200" dirty="0" err="1"/>
            <a:t>ছকে</a:t>
          </a:r>
          <a:r>
            <a:rPr lang="en-US" sz="3200" b="0" kern="1200" dirty="0"/>
            <a:t> </a:t>
          </a:r>
          <a:r>
            <a:rPr lang="en-US" sz="3200" b="0" kern="1200" dirty="0" err="1"/>
            <a:t>সাজানো</a:t>
          </a:r>
          <a:r>
            <a:rPr lang="en-US" sz="3200" b="0" kern="1200" dirty="0"/>
            <a:t> </a:t>
          </a:r>
          <a:r>
            <a:rPr lang="en-US" sz="3200" b="0" kern="1200" dirty="0" err="1"/>
            <a:t>হয়</a:t>
          </a:r>
          <a:r>
            <a:rPr lang="en-US" sz="3200" b="0" kern="1200" dirty="0"/>
            <a:t>, </a:t>
          </a:r>
          <a:r>
            <a:rPr lang="en-US" sz="3200" b="0" kern="1200" dirty="0" err="1"/>
            <a:t>তাকে</a:t>
          </a:r>
          <a:r>
            <a:rPr lang="en-US" sz="3200" b="0" kern="1200" dirty="0"/>
            <a:t> </a:t>
          </a:r>
          <a:r>
            <a:rPr lang="en-US" sz="3200" b="0" kern="1200" dirty="0" err="1"/>
            <a:t>পর্যায়</a:t>
          </a:r>
          <a:r>
            <a:rPr lang="en-US" sz="3200" b="0" kern="1200" dirty="0"/>
            <a:t> </a:t>
          </a:r>
          <a:r>
            <a:rPr lang="en-US" sz="3200" b="0" kern="1200" dirty="0" err="1"/>
            <a:t>সারণি</a:t>
          </a:r>
          <a:r>
            <a:rPr lang="en-US" sz="3200" b="0" kern="1200" dirty="0"/>
            <a:t> </a:t>
          </a:r>
          <a:r>
            <a:rPr lang="en-US" sz="3200" b="0" kern="1200" dirty="0" err="1"/>
            <a:t>বলে</a:t>
          </a:r>
          <a:r>
            <a:rPr lang="en-US" sz="3200" kern="1200" dirty="0"/>
            <a:t>।</a:t>
          </a:r>
        </a:p>
      </dsp:txBody>
      <dsp:txXfrm>
        <a:off x="102350" y="104171"/>
        <a:ext cx="10310900" cy="189194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741AF-5E4E-4C8E-B1E7-C188F35F08AF}">
      <dsp:nvSpPr>
        <dsp:cNvPr id="0" name=""/>
        <dsp:cNvSpPr/>
      </dsp:nvSpPr>
      <dsp:spPr>
        <a:xfrm rot="10800000">
          <a:off x="2063667" y="883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প্রশ্ন ১:</a:t>
          </a:r>
          <a:r>
            <a:rPr lang="en-US" sz="2900" kern="1200"/>
            <a:t> পর্যায় সারণির আধুনিক ভিত্তি কী?</a:t>
          </a:r>
        </a:p>
      </dsp:txBody>
      <dsp:txXfrm rot="10800000">
        <a:off x="2365971" y="883"/>
        <a:ext cx="6690570" cy="1209216"/>
      </dsp:txXfrm>
    </dsp:sp>
    <dsp:sp modelId="{DC777C7A-776F-497E-BFAB-20347CA5807E}">
      <dsp:nvSpPr>
        <dsp:cNvPr id="0" name=""/>
        <dsp:cNvSpPr/>
      </dsp:nvSpPr>
      <dsp:spPr>
        <a:xfrm>
          <a:off x="1459058" y="883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592979-66F7-4DBE-9C6A-8EEF4ABF71DD}">
      <dsp:nvSpPr>
        <dsp:cNvPr id="0" name=""/>
        <dsp:cNvSpPr/>
      </dsp:nvSpPr>
      <dsp:spPr>
        <a:xfrm rot="10800000">
          <a:off x="2063667" y="1571060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প্রশ্ন ২:</a:t>
          </a:r>
          <a:r>
            <a:rPr lang="en-US" sz="2900" kern="1200"/>
            <a:t> সাধারণ তাপমাত্রায় তরল থাকে এমন একমাত্র অধাতু কোনটি?</a:t>
          </a:r>
        </a:p>
      </dsp:txBody>
      <dsp:txXfrm rot="10800000">
        <a:off x="2365971" y="1571060"/>
        <a:ext cx="6690570" cy="1209216"/>
      </dsp:txXfrm>
    </dsp:sp>
    <dsp:sp modelId="{64842E75-110C-4B25-ADB3-BAC57B05A841}">
      <dsp:nvSpPr>
        <dsp:cNvPr id="0" name=""/>
        <dsp:cNvSpPr/>
      </dsp:nvSpPr>
      <dsp:spPr>
        <a:xfrm>
          <a:off x="1459058" y="1571060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108B0-D007-491B-B624-9C85EFB371C0}">
      <dsp:nvSpPr>
        <dsp:cNvPr id="0" name=""/>
        <dsp:cNvSpPr/>
      </dsp:nvSpPr>
      <dsp:spPr>
        <a:xfrm rot="10800000">
          <a:off x="2063667" y="3141237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প্রশ্ন ৩:</a:t>
          </a:r>
          <a:r>
            <a:rPr lang="en-US" sz="2900" kern="1200"/>
            <a:t> পর্যায় সারণির সর্বশেষ (১১৮তম) মৌলটির নাম কী?</a:t>
          </a:r>
        </a:p>
      </dsp:txBody>
      <dsp:txXfrm rot="10800000">
        <a:off x="2365971" y="3141237"/>
        <a:ext cx="6690570" cy="1209216"/>
      </dsp:txXfrm>
    </dsp:sp>
    <dsp:sp modelId="{EE1637C1-59BE-4463-B584-1CC31E9E771D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E2483-3363-47ED-82ED-273CB158E66B}">
      <dsp:nvSpPr>
        <dsp:cNvPr id="0" name=""/>
        <dsp:cNvSpPr/>
      </dsp:nvSpPr>
      <dsp:spPr>
        <a:xfrm>
          <a:off x="0" y="763749"/>
          <a:ext cx="105156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প্রশ্ন ১:</a:t>
          </a:r>
          <a:r>
            <a:rPr lang="en-US" sz="3200" kern="1200"/>
            <a:t> সোডিয়াম (₁₁Na) পর্যায় সারণির কত নম্বর গ্রুপ এবং কত নম্বর পর্যায়ে অবস্থিত?</a:t>
          </a:r>
        </a:p>
      </dsp:txBody>
      <dsp:txXfrm>
        <a:off x="42950" y="806699"/>
        <a:ext cx="10429700" cy="793940"/>
      </dsp:txXfrm>
    </dsp:sp>
    <dsp:sp modelId="{EA6E9B7F-F5AD-4183-A157-86A4DDF143EA}">
      <dsp:nvSpPr>
        <dsp:cNvPr id="0" name=""/>
        <dsp:cNvSpPr/>
      </dsp:nvSpPr>
      <dsp:spPr>
        <a:xfrm>
          <a:off x="0" y="1735749"/>
          <a:ext cx="105156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প্রশ্ন ২:</a:t>
          </a:r>
          <a:r>
            <a:rPr lang="en-US" sz="3200" kern="1200"/>
            <a:t> পর্যায় সারণির কোন গ্রুপটিকে 'হ্যালোজেন' বা লবণ উৎপাদনকারী গ্রুপ বলা হয়?</a:t>
          </a:r>
        </a:p>
      </dsp:txBody>
      <dsp:txXfrm>
        <a:off x="42950" y="1778699"/>
        <a:ext cx="10429700" cy="793940"/>
      </dsp:txXfrm>
    </dsp:sp>
    <dsp:sp modelId="{FB7B033C-A4F8-4240-818D-E0DC03A41C87}">
      <dsp:nvSpPr>
        <dsp:cNvPr id="0" name=""/>
        <dsp:cNvSpPr/>
      </dsp:nvSpPr>
      <dsp:spPr>
        <a:xfrm>
          <a:off x="0" y="2707749"/>
          <a:ext cx="105156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প্রশ্ন ৩:</a:t>
          </a:r>
          <a:r>
            <a:rPr lang="en-US" sz="3200" kern="1200"/>
            <a:t> মহাবিশ্বের সবচেয়ে হালকা এবং পর্যায় সারণির প্রথম মৌল কোনটি?</a:t>
          </a:r>
        </a:p>
      </dsp:txBody>
      <dsp:txXfrm>
        <a:off x="42950" y="2750699"/>
        <a:ext cx="10429700" cy="79394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17844-6976-4A5E-9BED-0C430956D0D5}">
      <dsp:nvSpPr>
        <dsp:cNvPr id="0" name=""/>
        <dsp:cNvSpPr/>
      </dsp:nvSpPr>
      <dsp:spPr>
        <a:xfrm>
          <a:off x="2686056" y="421"/>
          <a:ext cx="5143487" cy="13247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ধন্যবাদ</a:t>
          </a:r>
        </a:p>
      </dsp:txBody>
      <dsp:txXfrm>
        <a:off x="3348416" y="421"/>
        <a:ext cx="3818768" cy="13247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FD943-4748-40E2-A3F3-4AD09DF14E33}">
      <dsp:nvSpPr>
        <dsp:cNvPr id="0" name=""/>
        <dsp:cNvSpPr/>
      </dsp:nvSpPr>
      <dsp:spPr>
        <a:xfrm>
          <a:off x="0" y="0"/>
          <a:ext cx="3595809" cy="359580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B156BC-A5F4-423D-A8C1-E923790907E3}">
      <dsp:nvSpPr>
        <dsp:cNvPr id="0" name=""/>
        <dsp:cNvSpPr/>
      </dsp:nvSpPr>
      <dsp:spPr>
        <a:xfrm>
          <a:off x="1797904" y="0"/>
          <a:ext cx="8717695" cy="359580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এটি</a:t>
          </a:r>
          <a:r>
            <a:rPr lang="en-US" sz="2000" kern="1200" dirty="0"/>
            <a:t> </a:t>
          </a:r>
          <a:r>
            <a:rPr lang="en-US" sz="2000" kern="1200" dirty="0" err="1"/>
            <a:t>রসায়ন</a:t>
          </a:r>
          <a:r>
            <a:rPr lang="en-US" sz="2000" kern="1200" dirty="0"/>
            <a:t> </a:t>
          </a:r>
          <a:r>
            <a:rPr lang="en-US" sz="2000" kern="1200" dirty="0" err="1"/>
            <a:t>অধ্যয়নের</a:t>
          </a:r>
          <a:r>
            <a:rPr lang="en-US" sz="2000" kern="1200" dirty="0"/>
            <a:t> </a:t>
          </a:r>
          <a:r>
            <a:rPr lang="en-US" sz="2000" kern="1200" dirty="0" err="1"/>
            <a:t>মূল</a:t>
          </a:r>
          <a:r>
            <a:rPr lang="en-US" sz="2000" kern="1200" dirty="0"/>
            <a:t> </a:t>
          </a:r>
          <a:r>
            <a:rPr lang="en-US" sz="2000" kern="1200" dirty="0" err="1"/>
            <a:t>ভিত্তি</a:t>
          </a:r>
          <a:r>
            <a:rPr lang="en-US" sz="2000" kern="1200" dirty="0"/>
            <a:t>, </a:t>
          </a:r>
          <a:r>
            <a:rPr lang="en-US" sz="2000" kern="1200" dirty="0" err="1"/>
            <a:t>যা</a:t>
          </a:r>
          <a:r>
            <a:rPr lang="en-US" sz="2000" kern="1200" dirty="0"/>
            <a:t> </a:t>
          </a:r>
          <a:r>
            <a:rPr lang="en-US" sz="2000" kern="1200" dirty="0" err="1"/>
            <a:t>বিজ্ঞানী</a:t>
          </a:r>
          <a:r>
            <a:rPr lang="en-US" sz="2000" kern="1200" dirty="0"/>
            <a:t> </a:t>
          </a:r>
          <a:r>
            <a:rPr lang="en-US" sz="2000" b="1" kern="1200" dirty="0" err="1"/>
            <a:t>দিমিত্রি</a:t>
          </a:r>
          <a:r>
            <a:rPr lang="en-US" sz="2000" b="1" kern="1200" dirty="0"/>
            <a:t> </a:t>
          </a:r>
          <a:r>
            <a:rPr lang="en-US" sz="2000" b="1" kern="1200" dirty="0" err="1"/>
            <a:t>মেন্দেলিভ</a:t>
          </a:r>
          <a:r>
            <a:rPr lang="en-US" sz="2000" b="1" kern="1200" dirty="0"/>
            <a:t> ও </a:t>
          </a:r>
          <a:r>
            <a:rPr lang="en-US" sz="2000" b="1" kern="1200" dirty="0" err="1"/>
            <a:t>হেনরি</a:t>
          </a:r>
          <a:r>
            <a:rPr lang="en-US" sz="2000" b="1" kern="1200" dirty="0"/>
            <a:t> </a:t>
          </a:r>
          <a:r>
            <a:rPr lang="en-US" sz="2000" b="1" kern="1200" dirty="0" err="1"/>
            <a:t>মোসলের</a:t>
          </a:r>
          <a:r>
            <a:rPr lang="en-US" sz="2000" b="1" kern="1200" dirty="0"/>
            <a:t> </a:t>
          </a:r>
          <a:r>
            <a:rPr lang="en-US" sz="2000" kern="1200" dirty="0" err="1"/>
            <a:t>হাত</a:t>
          </a:r>
          <a:r>
            <a:rPr lang="en-US" sz="2000" kern="1200" dirty="0"/>
            <a:t> </a:t>
          </a:r>
          <a:r>
            <a:rPr lang="en-US" sz="2000" kern="1200" dirty="0" err="1"/>
            <a:t>ধরে</a:t>
          </a:r>
          <a:r>
            <a:rPr lang="en-US" sz="2000" kern="1200" dirty="0"/>
            <a:t> </a:t>
          </a:r>
          <a:r>
            <a:rPr lang="en-US" sz="2000" kern="1200" dirty="0" err="1"/>
            <a:t>বিকশিত</a:t>
          </a:r>
          <a:r>
            <a:rPr lang="en-US" sz="2000" kern="1200" dirty="0"/>
            <a:t> </a:t>
          </a:r>
          <a:r>
            <a:rPr lang="en-US" sz="2000" kern="1200" dirty="0" err="1"/>
            <a:t>হয়েছে</a:t>
          </a:r>
          <a:r>
            <a:rPr lang="en-US" sz="2000" kern="1200" dirty="0"/>
            <a:t>।</a:t>
          </a:r>
        </a:p>
      </dsp:txBody>
      <dsp:txXfrm>
        <a:off x="1797904" y="0"/>
        <a:ext cx="8717695" cy="575329"/>
      </dsp:txXfrm>
    </dsp:sp>
    <dsp:sp modelId="{197A9FC3-391A-4F8E-BC42-9D771873E722}">
      <dsp:nvSpPr>
        <dsp:cNvPr id="0" name=""/>
        <dsp:cNvSpPr/>
      </dsp:nvSpPr>
      <dsp:spPr>
        <a:xfrm>
          <a:off x="377559" y="575329"/>
          <a:ext cx="2840689" cy="284068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90D379-A996-4EC1-9469-F90CB3486ACA}">
      <dsp:nvSpPr>
        <dsp:cNvPr id="0" name=""/>
        <dsp:cNvSpPr/>
      </dsp:nvSpPr>
      <dsp:spPr>
        <a:xfrm>
          <a:off x="1797904" y="575329"/>
          <a:ext cx="8717695" cy="28406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পর্যায়</a:t>
          </a:r>
          <a:r>
            <a:rPr lang="en-US" sz="3200" b="1" kern="1200" dirty="0"/>
            <a:t> </a:t>
          </a:r>
          <a:r>
            <a:rPr lang="en-US" sz="3200" b="1" kern="1200" dirty="0" err="1"/>
            <a:t>সারণির</a:t>
          </a:r>
          <a:r>
            <a:rPr lang="en-US" sz="3200" b="1" kern="1200" dirty="0"/>
            <a:t> </a:t>
          </a:r>
          <a:r>
            <a:rPr lang="en-US" sz="3200" b="1" kern="1200" dirty="0" err="1"/>
            <a:t>বিকাশের</a:t>
          </a:r>
          <a:r>
            <a:rPr lang="en-US" sz="3200" b="1" kern="1200" dirty="0"/>
            <a:t> </a:t>
          </a:r>
          <a:r>
            <a:rPr lang="en-US" sz="3200" b="1" kern="1200" dirty="0" err="1"/>
            <a:t>ইতিহাস</a:t>
          </a:r>
          <a:endParaRPr lang="en-US" sz="3200" kern="1200" dirty="0"/>
        </a:p>
      </dsp:txBody>
      <dsp:txXfrm>
        <a:off x="1797904" y="575329"/>
        <a:ext cx="8717695" cy="575329"/>
      </dsp:txXfrm>
    </dsp:sp>
    <dsp:sp modelId="{1ECAD59A-73E5-4372-B27E-98EA8D23CCB3}">
      <dsp:nvSpPr>
        <dsp:cNvPr id="0" name=""/>
        <dsp:cNvSpPr/>
      </dsp:nvSpPr>
      <dsp:spPr>
        <a:xfrm>
          <a:off x="755119" y="1150658"/>
          <a:ext cx="2085569" cy="208556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344E52-7515-4581-B261-B429237588B5}">
      <dsp:nvSpPr>
        <dsp:cNvPr id="0" name=""/>
        <dsp:cNvSpPr/>
      </dsp:nvSpPr>
      <dsp:spPr>
        <a:xfrm>
          <a:off x="1797904" y="1142160"/>
          <a:ext cx="8717695" cy="21025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প্রথম</a:t>
          </a:r>
          <a:r>
            <a:rPr lang="en-US" sz="2400" b="1" kern="1200" dirty="0"/>
            <a:t> </a:t>
          </a:r>
          <a:r>
            <a:rPr lang="en-US" sz="2400" b="1" kern="1200" dirty="0" err="1"/>
            <a:t>পর্যায়</a:t>
          </a:r>
          <a:r>
            <a:rPr lang="en-US" sz="2400" b="1" kern="1200" dirty="0"/>
            <a:t> (১৮৬৯):</a:t>
          </a:r>
          <a:r>
            <a:rPr lang="en-US" sz="2400" kern="1200" dirty="0"/>
            <a:t> </a:t>
          </a:r>
          <a:r>
            <a:rPr lang="en-US" sz="2000" kern="1200" dirty="0" err="1"/>
            <a:t>মেন্দেলিভ</a:t>
          </a:r>
          <a:r>
            <a:rPr lang="en-US" sz="2000" kern="1200" dirty="0"/>
            <a:t> </a:t>
          </a:r>
          <a:r>
            <a:rPr lang="en-US" sz="2000" kern="1200" dirty="0" err="1"/>
            <a:t>মৌলগুলোকে</a:t>
          </a:r>
          <a:r>
            <a:rPr lang="en-US" sz="2000" kern="1200" dirty="0"/>
            <a:t> </a:t>
          </a:r>
          <a:r>
            <a:rPr lang="en-US" sz="2000" b="1" kern="1200" dirty="0" err="1"/>
            <a:t>পারমাণবিক</a:t>
          </a:r>
          <a:r>
            <a:rPr lang="en-US" sz="2000" b="1" kern="1200" dirty="0"/>
            <a:t> </a:t>
          </a:r>
          <a:r>
            <a:rPr lang="en-US" sz="2000" b="1" kern="1200" dirty="0" err="1"/>
            <a:t>ভরের</a:t>
          </a:r>
          <a:r>
            <a:rPr lang="en-US" sz="2000" kern="1200" dirty="0"/>
            <a:t> </a:t>
          </a:r>
          <a:r>
            <a:rPr lang="en-US" sz="2000" kern="1200" dirty="0" err="1"/>
            <a:t>ক্রমানুসারে</a:t>
          </a:r>
          <a:r>
            <a:rPr lang="en-US" sz="2000" kern="1200" dirty="0"/>
            <a:t> </a:t>
          </a:r>
          <a:r>
            <a:rPr lang="en-US" sz="2000" kern="1200" dirty="0" err="1"/>
            <a:t>সাজান</a:t>
          </a:r>
          <a:r>
            <a:rPr lang="en-US" sz="2000" kern="1200" dirty="0"/>
            <a:t>।</a:t>
          </a:r>
        </a:p>
      </dsp:txBody>
      <dsp:txXfrm>
        <a:off x="1797904" y="1142160"/>
        <a:ext cx="8717695" cy="580018"/>
      </dsp:txXfrm>
    </dsp:sp>
    <dsp:sp modelId="{65171DBD-5753-40EA-862F-E73D386FEACB}">
      <dsp:nvSpPr>
        <dsp:cNvPr id="0" name=""/>
        <dsp:cNvSpPr/>
      </dsp:nvSpPr>
      <dsp:spPr>
        <a:xfrm>
          <a:off x="1132679" y="1725988"/>
          <a:ext cx="1330449" cy="133044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94C52-AF28-498F-9867-A3346BE3FF7F}">
      <dsp:nvSpPr>
        <dsp:cNvPr id="0" name=""/>
        <dsp:cNvSpPr/>
      </dsp:nvSpPr>
      <dsp:spPr>
        <a:xfrm>
          <a:off x="1797904" y="1725988"/>
          <a:ext cx="8717695" cy="1330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দ্বিতীয়</a:t>
          </a:r>
          <a:r>
            <a:rPr lang="en-US" sz="2400" b="1" kern="1200" dirty="0"/>
            <a:t> </a:t>
          </a:r>
          <a:r>
            <a:rPr lang="en-US" sz="2400" b="1" kern="1200" dirty="0" err="1"/>
            <a:t>পর্যায়</a:t>
          </a:r>
          <a:r>
            <a:rPr lang="en-US" sz="2400" b="1" kern="1200" dirty="0"/>
            <a:t> (১৯১৩</a:t>
          </a:r>
          <a:r>
            <a:rPr lang="en-US" sz="2000" b="1" kern="1200" dirty="0"/>
            <a:t>):</a:t>
          </a:r>
          <a:r>
            <a:rPr lang="en-US" sz="2000" kern="1200" dirty="0"/>
            <a:t> </a:t>
          </a:r>
          <a:r>
            <a:rPr lang="en-US" sz="2000" kern="1200" dirty="0" err="1"/>
            <a:t>হেনরি</a:t>
          </a:r>
          <a:r>
            <a:rPr lang="en-US" sz="2000" kern="1200" dirty="0"/>
            <a:t> </a:t>
          </a:r>
          <a:r>
            <a:rPr lang="en-US" sz="2000" kern="1200" dirty="0" err="1"/>
            <a:t>মোসলে</a:t>
          </a:r>
          <a:r>
            <a:rPr lang="en-US" sz="2000" kern="1200" dirty="0"/>
            <a:t> </a:t>
          </a:r>
          <a:r>
            <a:rPr lang="en-US" sz="2000" kern="1200" dirty="0" err="1"/>
            <a:t>ভরের</a:t>
          </a:r>
          <a:r>
            <a:rPr lang="en-US" sz="2000" kern="1200" dirty="0"/>
            <a:t> </a:t>
          </a:r>
          <a:r>
            <a:rPr lang="en-US" sz="2000" kern="1200" dirty="0" err="1"/>
            <a:t>বদলে</a:t>
          </a:r>
          <a:r>
            <a:rPr lang="en-US" sz="2000" kern="1200" dirty="0"/>
            <a:t> </a:t>
          </a:r>
          <a:r>
            <a:rPr lang="en-US" sz="2000" b="1" kern="1200" dirty="0" err="1"/>
            <a:t>পারমাণবিক</a:t>
          </a:r>
          <a:r>
            <a:rPr lang="en-US" sz="2000" b="1" kern="1200" dirty="0"/>
            <a:t> </a:t>
          </a:r>
          <a:r>
            <a:rPr lang="en-US" sz="2000" b="1" kern="1200" dirty="0" err="1"/>
            <a:t>সংখ্যার</a:t>
          </a:r>
          <a:r>
            <a:rPr lang="en-US" sz="2000" kern="1200" dirty="0"/>
            <a:t> (</a:t>
          </a:r>
          <a:r>
            <a:rPr lang="en-US" sz="2000" kern="1200" dirty="0" err="1"/>
            <a:t>প্রোটন</a:t>
          </a:r>
          <a:r>
            <a:rPr lang="en-US" sz="2000" kern="1200" dirty="0"/>
            <a:t> </a:t>
          </a:r>
          <a:r>
            <a:rPr lang="en-US" sz="2000" kern="1200" dirty="0" err="1"/>
            <a:t>সংখ্যা</a:t>
          </a:r>
          <a:r>
            <a:rPr lang="en-US" sz="2000" kern="1200" dirty="0"/>
            <a:t>) </a:t>
          </a:r>
          <a:r>
            <a:rPr lang="en-US" sz="2000" kern="1200" dirty="0" err="1"/>
            <a:t>ভিত্তিতে</a:t>
          </a:r>
          <a:r>
            <a:rPr lang="en-US" sz="2000" kern="1200" dirty="0"/>
            <a:t> </a:t>
          </a:r>
          <a:r>
            <a:rPr lang="en-US" sz="2000" kern="1200" dirty="0" err="1"/>
            <a:t>সারণি</a:t>
          </a:r>
          <a:r>
            <a:rPr lang="en-US" sz="2000" kern="1200" dirty="0"/>
            <a:t> </a:t>
          </a:r>
          <a:r>
            <a:rPr lang="en-US" sz="2000" kern="1200" dirty="0" err="1"/>
            <a:t>সংশোধন</a:t>
          </a:r>
          <a:r>
            <a:rPr lang="en-US" sz="2000" kern="1200" dirty="0"/>
            <a:t> </a:t>
          </a:r>
          <a:r>
            <a:rPr lang="en-US" sz="2000" kern="1200" dirty="0" err="1"/>
            <a:t>করেন</a:t>
          </a:r>
          <a:r>
            <a:rPr lang="en-US" sz="2000" kern="1200" dirty="0"/>
            <a:t>।</a:t>
          </a:r>
        </a:p>
      </dsp:txBody>
      <dsp:txXfrm>
        <a:off x="1797904" y="1725988"/>
        <a:ext cx="8717695" cy="575329"/>
      </dsp:txXfrm>
    </dsp:sp>
    <dsp:sp modelId="{BC9A0B1A-7E44-4508-A600-D9079D2D7DF2}">
      <dsp:nvSpPr>
        <dsp:cNvPr id="0" name=""/>
        <dsp:cNvSpPr/>
      </dsp:nvSpPr>
      <dsp:spPr>
        <a:xfrm>
          <a:off x="1510239" y="2301317"/>
          <a:ext cx="575329" cy="57532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B9B46-E1F8-4919-94DB-7D1B35E075FF}">
      <dsp:nvSpPr>
        <dsp:cNvPr id="0" name=""/>
        <dsp:cNvSpPr/>
      </dsp:nvSpPr>
      <dsp:spPr>
        <a:xfrm>
          <a:off x="1797904" y="2301317"/>
          <a:ext cx="8717695" cy="5753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আধুনিক</a:t>
          </a:r>
          <a:r>
            <a:rPr lang="en-US" sz="2800" b="1" kern="1200" dirty="0"/>
            <a:t> </a:t>
          </a:r>
          <a:r>
            <a:rPr lang="en-US" sz="2800" b="1" kern="1200" dirty="0" err="1"/>
            <a:t>রূপ</a:t>
          </a:r>
          <a:r>
            <a:rPr lang="en-US" sz="2800" b="1" kern="1200" dirty="0"/>
            <a:t>:</a:t>
          </a:r>
          <a:r>
            <a:rPr lang="en-US" sz="2800" kern="1200" dirty="0"/>
            <a:t> </a:t>
          </a:r>
          <a:r>
            <a:rPr lang="en-US" sz="2000" kern="1200" dirty="0" err="1"/>
            <a:t>বর্তমান</a:t>
          </a:r>
          <a:r>
            <a:rPr lang="en-US" sz="2000" kern="1200" dirty="0"/>
            <a:t> </a:t>
          </a:r>
          <a:r>
            <a:rPr lang="en-US" sz="2000" kern="1200" dirty="0" err="1"/>
            <a:t>রসায়নে</a:t>
          </a:r>
          <a:r>
            <a:rPr lang="en-US" sz="2000" kern="1200" dirty="0"/>
            <a:t> </a:t>
          </a:r>
          <a:r>
            <a:rPr lang="en-US" sz="2000" b="1" kern="1200" dirty="0" err="1"/>
            <a:t>ইলেকট্রন</a:t>
          </a:r>
          <a:r>
            <a:rPr lang="en-US" sz="2000" b="1" kern="1200" dirty="0"/>
            <a:t> </a:t>
          </a:r>
          <a:r>
            <a:rPr lang="en-US" sz="2000" b="1" kern="1200" dirty="0" err="1"/>
            <a:t>বিন্যাসকেই</a:t>
          </a:r>
          <a:r>
            <a:rPr lang="en-US" sz="2000" kern="1200" dirty="0"/>
            <a:t> </a:t>
          </a:r>
          <a:r>
            <a:rPr lang="en-US" sz="2000" kern="1200" dirty="0" err="1"/>
            <a:t>পর্যায়</a:t>
          </a:r>
          <a:r>
            <a:rPr lang="en-US" sz="2000" kern="1200" dirty="0"/>
            <a:t> </a:t>
          </a:r>
          <a:r>
            <a:rPr lang="en-US" sz="2000" kern="1200" dirty="0" err="1"/>
            <a:t>সারণির</a:t>
          </a:r>
          <a:r>
            <a:rPr lang="en-US" sz="2000" kern="1200" dirty="0"/>
            <a:t> </a:t>
          </a:r>
          <a:r>
            <a:rPr lang="en-US" sz="2000" kern="1200" dirty="0" err="1"/>
            <a:t>প্রধান</a:t>
          </a:r>
          <a:r>
            <a:rPr lang="en-US" sz="2000" kern="1200" dirty="0"/>
            <a:t> ও </a:t>
          </a:r>
          <a:r>
            <a:rPr lang="en-US" sz="2000" kern="1200" dirty="0" err="1"/>
            <a:t>সবচেয়ে</a:t>
          </a:r>
          <a:r>
            <a:rPr lang="en-US" sz="2000" kern="1200" dirty="0"/>
            <a:t> </a:t>
          </a:r>
          <a:r>
            <a:rPr lang="en-US" sz="2000" kern="1200" dirty="0" err="1"/>
            <a:t>গ্রহণযোগ্য</a:t>
          </a:r>
          <a:r>
            <a:rPr lang="en-US" sz="2000" kern="1200" dirty="0"/>
            <a:t> </a:t>
          </a:r>
          <a:r>
            <a:rPr lang="en-US" sz="2000" kern="1200" dirty="0" err="1"/>
            <a:t>ভিত্তি</a:t>
          </a:r>
          <a:r>
            <a:rPr lang="en-US" sz="2000" kern="1200" dirty="0"/>
            <a:t> </a:t>
          </a:r>
          <a:r>
            <a:rPr lang="en-US" sz="2000" kern="1200" dirty="0" err="1"/>
            <a:t>হিসেবে</a:t>
          </a:r>
          <a:r>
            <a:rPr lang="en-US" sz="2000" kern="1200" dirty="0"/>
            <a:t> </a:t>
          </a:r>
          <a:r>
            <a:rPr lang="en-US" sz="2000" kern="1200" dirty="0" err="1"/>
            <a:t>গণ্য</a:t>
          </a:r>
          <a:r>
            <a:rPr lang="en-US" sz="2000" kern="1200" dirty="0"/>
            <a:t> </a:t>
          </a:r>
          <a:r>
            <a:rPr lang="en-US" sz="2000" kern="1200" dirty="0" err="1"/>
            <a:t>করা</a:t>
          </a:r>
          <a:r>
            <a:rPr lang="en-US" sz="2000" kern="1200" dirty="0"/>
            <a:t> </a:t>
          </a:r>
          <a:r>
            <a:rPr lang="en-US" sz="2000" kern="1200" dirty="0" err="1"/>
            <a:t>হয়</a:t>
          </a:r>
          <a:r>
            <a:rPr lang="en-US" sz="2000" kern="1200" dirty="0"/>
            <a:t>।</a:t>
          </a:r>
        </a:p>
      </dsp:txBody>
      <dsp:txXfrm>
        <a:off x="1797904" y="2301317"/>
        <a:ext cx="8717695" cy="5753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CB2DA-6099-48BE-BBFA-D06046420529}">
      <dsp:nvSpPr>
        <dsp:cNvPr id="0" name=""/>
        <dsp:cNvSpPr/>
      </dsp:nvSpPr>
      <dsp:spPr>
        <a:xfrm>
          <a:off x="3601901" y="421"/>
          <a:ext cx="3311797" cy="13247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পর্যায় (Period) </a:t>
          </a:r>
          <a:br>
            <a:rPr lang="en-US" sz="2700" b="1" kern="1200"/>
          </a:br>
          <a:r>
            <a:rPr lang="en-US" sz="2700" b="1" kern="1200"/>
            <a:t>গ্রুপ (Group)</a:t>
          </a:r>
          <a:br>
            <a:rPr lang="en-US" sz="2700" b="0" kern="1200"/>
          </a:br>
          <a:endParaRPr lang="en-US" sz="2700" kern="1200"/>
        </a:p>
      </dsp:txBody>
      <dsp:txXfrm>
        <a:off x="4264261" y="421"/>
        <a:ext cx="1987078" cy="13247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55FAA-9EF9-45B2-8D74-5D82E0E69E8D}">
      <dsp:nvSpPr>
        <dsp:cNvPr id="0" name=""/>
        <dsp:cNvSpPr/>
      </dsp:nvSpPr>
      <dsp:spPr>
        <a:xfrm>
          <a:off x="11577" y="4778"/>
          <a:ext cx="4662189" cy="434655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/>
            <a:t>পর্যায়</a:t>
          </a:r>
          <a:r>
            <a:rPr lang="en-US" sz="3600" b="1" kern="1200" dirty="0"/>
            <a:t> (Period):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 </a:t>
          </a:r>
          <a:r>
            <a:rPr lang="en-US" sz="3600" kern="1200" dirty="0" err="1"/>
            <a:t>বাম</a:t>
          </a:r>
          <a:r>
            <a:rPr lang="en-US" sz="3600" kern="1200" dirty="0"/>
            <a:t> </a:t>
          </a:r>
          <a:r>
            <a:rPr lang="en-US" sz="3600" kern="1200" dirty="0" err="1"/>
            <a:t>থেকে</a:t>
          </a:r>
          <a:r>
            <a:rPr lang="en-US" sz="3600" kern="1200" dirty="0"/>
            <a:t> </a:t>
          </a:r>
          <a:r>
            <a:rPr lang="en-US" sz="3600" kern="1200" dirty="0" err="1"/>
            <a:t>ডানের</a:t>
          </a:r>
          <a:r>
            <a:rPr lang="en-US" sz="3600" kern="1200" dirty="0"/>
            <a:t> </a:t>
          </a:r>
          <a:r>
            <a:rPr lang="en-US" sz="3600" kern="1200" dirty="0" err="1"/>
            <a:t>সারিগুলোকে</a:t>
          </a:r>
          <a:r>
            <a:rPr lang="en-US" sz="3600" kern="1200" dirty="0"/>
            <a:t> </a:t>
          </a:r>
          <a:r>
            <a:rPr lang="en-US" sz="3600" kern="1200" dirty="0" err="1"/>
            <a:t>পর্যায়</a:t>
          </a:r>
          <a:r>
            <a:rPr lang="en-US" sz="3600" kern="1200" dirty="0"/>
            <a:t> </a:t>
          </a:r>
          <a:r>
            <a:rPr lang="en-US" sz="3600" kern="1200" dirty="0" err="1"/>
            <a:t>বলে</a:t>
          </a:r>
          <a:r>
            <a:rPr lang="en-US" sz="3600" kern="1200" dirty="0"/>
            <a:t>। </a:t>
          </a:r>
          <a:r>
            <a:rPr lang="en-US" sz="3600" kern="1200" dirty="0" err="1"/>
            <a:t>মোট</a:t>
          </a:r>
          <a:r>
            <a:rPr lang="en-US" sz="3600" kern="1200" dirty="0"/>
            <a:t> ৭টি </a:t>
          </a:r>
          <a:r>
            <a:rPr lang="en-US" sz="3600" kern="1200" dirty="0" err="1"/>
            <a:t>পর্যায়</a:t>
          </a:r>
          <a:r>
            <a:rPr lang="en-US" sz="3600" kern="1200" dirty="0"/>
            <a:t> </a:t>
          </a:r>
          <a:r>
            <a:rPr lang="en-US" sz="3600" kern="1200" dirty="0" err="1"/>
            <a:t>আছে</a:t>
          </a:r>
          <a:r>
            <a:rPr lang="en-US" sz="3600" kern="1200" dirty="0"/>
            <a:t>।</a:t>
          </a:r>
        </a:p>
      </dsp:txBody>
      <dsp:txXfrm>
        <a:off x="138883" y="132084"/>
        <a:ext cx="4407577" cy="4091947"/>
      </dsp:txXfrm>
    </dsp:sp>
    <dsp:sp modelId="{93BF2D88-B0F9-45E4-9031-3585863BF4D4}">
      <dsp:nvSpPr>
        <dsp:cNvPr id="0" name=""/>
        <dsp:cNvSpPr/>
      </dsp:nvSpPr>
      <dsp:spPr>
        <a:xfrm>
          <a:off x="5840573" y="2389"/>
          <a:ext cx="4662189" cy="4341780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/>
            <a:t>গ্রুপ</a:t>
          </a:r>
          <a:r>
            <a:rPr lang="en-US" sz="3600" b="1" kern="1200" dirty="0"/>
            <a:t> (Group):</a:t>
          </a:r>
          <a:r>
            <a:rPr lang="en-US" sz="3600" kern="1200" dirty="0"/>
            <a:t>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ওপর</a:t>
          </a:r>
          <a:r>
            <a:rPr lang="en-US" sz="3600" kern="1200" dirty="0"/>
            <a:t> </a:t>
          </a:r>
          <a:r>
            <a:rPr lang="en-US" sz="3600" kern="1200" dirty="0" err="1"/>
            <a:t>থেকে</a:t>
          </a:r>
          <a:r>
            <a:rPr lang="en-US" sz="3600" kern="1200" dirty="0"/>
            <a:t> </a:t>
          </a:r>
          <a:r>
            <a:rPr lang="en-US" sz="3600" kern="1200" dirty="0" err="1"/>
            <a:t>নিচের</a:t>
          </a:r>
          <a:r>
            <a:rPr lang="en-US" sz="3600" kern="1200" dirty="0"/>
            <a:t> </a:t>
          </a:r>
          <a:r>
            <a:rPr lang="en-US" sz="3600" kern="1200" dirty="0" err="1"/>
            <a:t>কলামগুলোকে</a:t>
          </a:r>
          <a:r>
            <a:rPr lang="en-US" sz="3600" kern="1200" dirty="0"/>
            <a:t> </a:t>
          </a:r>
          <a:r>
            <a:rPr lang="en-US" sz="3600" kern="1200" dirty="0" err="1"/>
            <a:t>গ্রুপ</a:t>
          </a:r>
          <a:r>
            <a:rPr lang="en-US" sz="3600" kern="1200" dirty="0"/>
            <a:t> </a:t>
          </a:r>
          <a:r>
            <a:rPr lang="en-US" sz="3600" kern="1200" dirty="0" err="1"/>
            <a:t>বলে</a:t>
          </a:r>
          <a:r>
            <a:rPr lang="en-US" sz="3600" kern="1200" dirty="0"/>
            <a:t>। </a:t>
          </a:r>
          <a:r>
            <a:rPr lang="en-US" sz="3600" kern="1200" dirty="0" err="1"/>
            <a:t>মোট</a:t>
          </a:r>
          <a:r>
            <a:rPr lang="en-US" sz="3600" kern="1200" dirty="0"/>
            <a:t> ১৮টি </a:t>
          </a:r>
          <a:r>
            <a:rPr lang="en-US" sz="3600" kern="1200" dirty="0" err="1"/>
            <a:t>গ্রুপ</a:t>
          </a:r>
          <a:r>
            <a:rPr lang="en-US" sz="3600" kern="1200" dirty="0"/>
            <a:t> </a:t>
          </a:r>
          <a:r>
            <a:rPr lang="en-US" sz="3600" kern="1200" dirty="0" err="1"/>
            <a:t>আছে</a:t>
          </a:r>
          <a:r>
            <a:rPr lang="en-US" sz="3600" kern="1200" dirty="0"/>
            <a:t>। </a:t>
          </a:r>
          <a:r>
            <a:rPr lang="en-US" sz="3600" kern="1200" dirty="0" err="1"/>
            <a:t>একই</a:t>
          </a:r>
          <a:r>
            <a:rPr lang="en-US" sz="3600" kern="1200" dirty="0"/>
            <a:t> </a:t>
          </a:r>
          <a:r>
            <a:rPr lang="en-US" sz="3600" kern="1200" dirty="0" err="1"/>
            <a:t>গ্রুপের</a:t>
          </a:r>
          <a:r>
            <a:rPr lang="en-US" sz="3600" kern="1200" dirty="0"/>
            <a:t> </a:t>
          </a:r>
          <a:r>
            <a:rPr lang="en-US" sz="3600" kern="1200" dirty="0" err="1"/>
            <a:t>মৌলগুলোর</a:t>
          </a:r>
          <a:r>
            <a:rPr lang="en-US" sz="3600" kern="1200" dirty="0"/>
            <a:t> </a:t>
          </a:r>
          <a:r>
            <a:rPr lang="en-US" sz="3600" kern="1200" dirty="0" err="1"/>
            <a:t>রাসায়নিক</a:t>
          </a:r>
          <a:r>
            <a:rPr lang="en-US" sz="3600" kern="1200" dirty="0"/>
            <a:t> </a:t>
          </a:r>
          <a:r>
            <a:rPr lang="en-US" sz="3600" kern="1200" dirty="0" err="1"/>
            <a:t>ধর্ম</a:t>
          </a:r>
          <a:r>
            <a:rPr lang="en-US" sz="3600" kern="1200" dirty="0"/>
            <a:t> </a:t>
          </a:r>
          <a:r>
            <a:rPr lang="en-US" sz="3600" kern="1200" dirty="0" err="1"/>
            <a:t>প্রায়</a:t>
          </a:r>
          <a:r>
            <a:rPr lang="en-US" sz="3600" kern="1200" dirty="0"/>
            <a:t> </a:t>
          </a:r>
          <a:r>
            <a:rPr lang="en-US" sz="3600" kern="1200" dirty="0" err="1"/>
            <a:t>একই</a:t>
          </a:r>
          <a:r>
            <a:rPr lang="en-US" sz="3600" kern="1200" dirty="0"/>
            <a:t> </a:t>
          </a:r>
          <a:r>
            <a:rPr lang="en-US" sz="3600" kern="1200" dirty="0" err="1"/>
            <a:t>রকম</a:t>
          </a:r>
          <a:r>
            <a:rPr lang="en-US" sz="3600" kern="1200" dirty="0"/>
            <a:t> </a:t>
          </a:r>
          <a:r>
            <a:rPr lang="en-US" sz="3600" kern="1200" dirty="0" err="1"/>
            <a:t>হয়</a:t>
          </a:r>
          <a:r>
            <a:rPr lang="en-US" sz="3600" kern="1200" dirty="0"/>
            <a:t>।</a:t>
          </a:r>
        </a:p>
      </dsp:txBody>
      <dsp:txXfrm>
        <a:off x="5967739" y="129555"/>
        <a:ext cx="4407857" cy="40874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10096-1B7F-4956-A5B5-1E506A49A7EB}">
      <dsp:nvSpPr>
        <dsp:cNvPr id="0" name=""/>
        <dsp:cNvSpPr/>
      </dsp:nvSpPr>
      <dsp:spPr>
        <a:xfrm>
          <a:off x="0" y="543"/>
          <a:ext cx="10515600" cy="13244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পর্যায়</a:t>
          </a:r>
          <a:r>
            <a:rPr lang="en-US" sz="4000" kern="1200" dirty="0"/>
            <a:t> </a:t>
          </a:r>
          <a:r>
            <a:rPr lang="en-US" sz="4000" kern="1200" dirty="0" err="1"/>
            <a:t>সারণির</a:t>
          </a:r>
          <a:r>
            <a:rPr lang="en-US" sz="4000" kern="1200" dirty="0"/>
            <a:t> </a:t>
          </a:r>
          <a:r>
            <a:rPr lang="en-US" sz="4000" kern="1200" dirty="0" err="1"/>
            <a:t>মূল</a:t>
          </a:r>
          <a:r>
            <a:rPr lang="en-US" sz="4000" kern="1200" dirty="0"/>
            <a:t> </a:t>
          </a:r>
          <a:r>
            <a:rPr lang="en-US" sz="4000" b="1" kern="1200" dirty="0" err="1"/>
            <a:t>ভিত্তিঃ</a:t>
          </a:r>
          <a:br>
            <a:rPr lang="en-US" sz="2700" b="1" kern="1200" dirty="0"/>
          </a:br>
          <a:r>
            <a:rPr lang="en-US" sz="2700" b="0" kern="1200" dirty="0" err="1"/>
            <a:t>রসায়নে</a:t>
          </a:r>
          <a:r>
            <a:rPr lang="en-US" sz="2700" b="0" kern="1200" dirty="0"/>
            <a:t> </a:t>
          </a:r>
          <a:r>
            <a:rPr lang="en-US" sz="2700" b="0" kern="1200" dirty="0" err="1"/>
            <a:t>পর্যায়</a:t>
          </a:r>
          <a:r>
            <a:rPr lang="en-US" sz="2700" b="0" kern="1200" dirty="0"/>
            <a:t> </a:t>
          </a:r>
          <a:r>
            <a:rPr lang="en-US" sz="2700" b="0" kern="1200" dirty="0" err="1"/>
            <a:t>সারণির</a:t>
          </a:r>
          <a:r>
            <a:rPr lang="en-US" sz="2700" b="0" kern="1200" dirty="0"/>
            <a:t> </a:t>
          </a:r>
          <a:r>
            <a:rPr lang="en-US" sz="2700" b="0" kern="1200" dirty="0" err="1"/>
            <a:t>মূল</a:t>
          </a:r>
          <a:r>
            <a:rPr lang="en-US" sz="2700" b="0" kern="1200" dirty="0"/>
            <a:t> </a:t>
          </a:r>
          <a:r>
            <a:rPr lang="en-US" sz="2700" b="1" kern="1200" dirty="0" err="1"/>
            <a:t>ভিত্তি</a:t>
          </a:r>
          <a:r>
            <a:rPr lang="en-US" sz="2700" kern="1200" dirty="0"/>
            <a:t> </a:t>
          </a:r>
          <a:r>
            <a:rPr lang="en-US" sz="2700" kern="1200" dirty="0" err="1"/>
            <a:t>হলো</a:t>
          </a:r>
          <a:r>
            <a:rPr lang="en-US" sz="2700" kern="1200" dirty="0"/>
            <a:t> </a:t>
          </a:r>
          <a:r>
            <a:rPr lang="en-US" sz="2700" kern="1200" dirty="0" err="1"/>
            <a:t>মৌলসমূহের</a:t>
          </a:r>
          <a:r>
            <a:rPr lang="en-US" sz="2700" kern="1200" dirty="0"/>
            <a:t> </a:t>
          </a:r>
          <a:r>
            <a:rPr lang="en-US" sz="2700" b="1" kern="1200" dirty="0" err="1"/>
            <a:t>ইলেকট্রন</a:t>
          </a:r>
          <a:r>
            <a:rPr lang="en-US" sz="2700" b="1" kern="1200" dirty="0"/>
            <a:t> </a:t>
          </a:r>
          <a:r>
            <a:rPr lang="en-US" sz="2700" b="1" kern="1200" dirty="0" err="1"/>
            <a:t>বিন্যাস</a:t>
          </a:r>
          <a:r>
            <a:rPr lang="en-US" sz="2700" kern="1200" dirty="0"/>
            <a:t>।</a:t>
          </a:r>
        </a:p>
      </dsp:txBody>
      <dsp:txXfrm>
        <a:off x="64656" y="65199"/>
        <a:ext cx="10386288" cy="11951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26BAE-B9A2-4220-9B1C-B8E2ED244943}">
      <dsp:nvSpPr>
        <dsp:cNvPr id="0" name=""/>
        <dsp:cNvSpPr/>
      </dsp:nvSpPr>
      <dsp:spPr>
        <a:xfrm>
          <a:off x="2207" y="0"/>
          <a:ext cx="3435027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বিজ্ঞানী দিমিত্রি মেন্দেলিভ ১৮৬৯ সালে প্রথম যখন পর্যায় সারণি তৈরি করেছিলেন, তখন তার ভিত্তি ছিল </a:t>
          </a:r>
          <a:r>
            <a:rPr lang="en-US" sz="2000" b="1" kern="1200"/>
            <a:t>পারমাণবিক ভর</a:t>
          </a:r>
          <a:r>
            <a:rPr lang="en-US" sz="2000" kern="1200"/>
            <a:t>।</a:t>
          </a:r>
        </a:p>
      </dsp:txBody>
      <dsp:txXfrm>
        <a:off x="2207" y="1740535"/>
        <a:ext cx="3435027" cy="1740535"/>
      </dsp:txXfrm>
    </dsp:sp>
    <dsp:sp modelId="{888596CB-9D49-4860-895B-E454DC07FCE7}">
      <dsp:nvSpPr>
        <dsp:cNvPr id="0" name=""/>
        <dsp:cNvSpPr/>
      </dsp:nvSpPr>
      <dsp:spPr>
        <a:xfrm>
          <a:off x="995223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A9A33-6416-4135-9C86-58A7F53FFC3B}">
      <dsp:nvSpPr>
        <dsp:cNvPr id="0" name=""/>
        <dsp:cNvSpPr/>
      </dsp:nvSpPr>
      <dsp:spPr>
        <a:xfrm>
          <a:off x="3540286" y="0"/>
          <a:ext cx="3435027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পরবর্তীতে পারমাণবিক ভরের কিছু ত্রুটি দেখা দেওয়ায়, ১৯১৩ সালে বিজ্ঞানী হেনরি মোসলে </a:t>
          </a:r>
          <a:r>
            <a:rPr lang="en-US" sz="2000" b="1" kern="1200"/>
            <a:t>পারমাণবিক সংখ্যা</a:t>
          </a:r>
          <a:r>
            <a:rPr lang="en-US" sz="2000" kern="1200"/>
            <a:t> আবিষ্কার করেন এবং সারণির নতুন ভিত্তি দেন।</a:t>
          </a:r>
        </a:p>
      </dsp:txBody>
      <dsp:txXfrm>
        <a:off x="3540286" y="1740535"/>
        <a:ext cx="3435027" cy="1740535"/>
      </dsp:txXfrm>
    </dsp:sp>
    <dsp:sp modelId="{BC77C42C-8769-4AD6-9F5F-54CEEDEC7E72}">
      <dsp:nvSpPr>
        <dsp:cNvPr id="0" name=""/>
        <dsp:cNvSpPr/>
      </dsp:nvSpPr>
      <dsp:spPr>
        <a:xfrm>
          <a:off x="4533302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5CD1A-1ECE-4842-9256-BDF112A09274}">
      <dsp:nvSpPr>
        <dsp:cNvPr id="0" name=""/>
        <dsp:cNvSpPr/>
      </dsp:nvSpPr>
      <dsp:spPr>
        <a:xfrm>
          <a:off x="7078364" y="0"/>
          <a:ext cx="3435027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আধুনিক রসায়নে প্রমাণিত হয়েছে যে, ইলেকট্রন বিন্যাসই পর্যায় সারণির আসল ভিত্তি।</a:t>
          </a:r>
        </a:p>
      </dsp:txBody>
      <dsp:txXfrm>
        <a:off x="7078364" y="1740535"/>
        <a:ext cx="3435027" cy="1740535"/>
      </dsp:txXfrm>
    </dsp:sp>
    <dsp:sp modelId="{027EC533-B0E5-4A07-9E45-12D05AB9410F}">
      <dsp:nvSpPr>
        <dsp:cNvPr id="0" name=""/>
        <dsp:cNvSpPr/>
      </dsp:nvSpPr>
      <dsp:spPr>
        <a:xfrm>
          <a:off x="8071380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68FDC-65B3-449F-BD81-4C257D99E9D2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398C5-040B-470F-B9AF-CBF061562A39}">
      <dsp:nvSpPr>
        <dsp:cNvPr id="0" name=""/>
        <dsp:cNvSpPr/>
      </dsp:nvSpPr>
      <dsp:spPr>
        <a:xfrm>
          <a:off x="0" y="0"/>
          <a:ext cx="10515600" cy="1325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মৌলসমূহের প্রকারভেদ ও সংখ্যা</a:t>
          </a:r>
        </a:p>
      </dsp:txBody>
      <dsp:txXfrm>
        <a:off x="38824" y="38824"/>
        <a:ext cx="10437952" cy="1247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EF50D-828D-4F47-A3AE-E8CC72817F0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BADE8-9FFF-4807-982B-1C93A23D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4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CBB6E-A62A-4A2A-B8C3-9C1DEEE9FA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734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79B85-8324-D7C3-948A-9C5B0E75A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0FBEE4-C91E-4FE8-E095-C2FCFB0D7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DDB1B-BCCE-402D-F25C-D4B7AD387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4E26-5AE1-DAA1-5545-9D07DCF54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69EC9-A2FF-967B-02D1-19167F45E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6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4AD46-F8CA-D047-24B8-FAF33D7A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47DD0-DDAA-CBD0-AD00-6E332F17D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1AA4-0E57-B409-8BB9-BE77BDD32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852AE-B0A6-BF0E-4F99-9172C8B3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D0614-181C-37ED-7116-6A5278701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88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636169-237F-25CE-3127-429A12E282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454178-1C9B-AE3A-1080-4501406DE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B58DE-670E-46CF-2EEE-2056AC90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99A45-1546-DAB3-355F-87ED780DF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87FDA-61CF-5FC5-BFE7-32F0DA94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3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A4D86-BE19-9550-5F13-684F2C6C0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433C9-98F2-3B47-3B97-EA84931F7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DC70B-3B52-1558-8741-107E5D11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82EFB-A969-4548-C733-E28AE3A76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CC1ED-8058-2F6C-7CB7-F138D4522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2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D982-3E6D-28C4-A45C-9C2BAB589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9D4F1-12B7-94D9-4FD2-654B59F3D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0ED5A-C503-4524-DB72-562C014F7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9B4DF-556E-F1C2-3FE3-3E268F0E1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FAAEC-A0C3-E90F-4069-C26572B7C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2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50452-A87E-4E7C-8B3B-94F86EFA1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1D0E8-BBEF-8780-60F3-76F6AF585D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3FE28E-382B-45D9-2B6A-51F733C40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4E9E2-03F8-37D1-6FF5-94CF97318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2BF0AF-F429-9A8B-FD33-0D89344A1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946CB-F555-7993-56B5-2168C0195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7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9AE0-4884-CC32-6C26-AF63C8541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B827-B29F-B962-A9DF-5173C8FCE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0C1EE-4CAB-8E27-FF0C-C4A84A2BE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6D3BDB-AF20-8EF4-F1B9-F33A0D73F5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EF0D19-7072-9CA4-AF15-BA7B69D1AE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75E05-9CBE-DC68-825B-13F65B6B8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DEB8EB-0590-83BE-3D0F-72716D439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2E850-348E-0F3A-2C1A-B2445097D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3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5227C-787C-35D9-8BF2-88A00363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D0A600-6D2B-BAF2-3083-011CB8D5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F93271-5358-F896-F3CB-572B7C638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930013-E197-A467-18C3-6A8996DA0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75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5361C-EA64-29A0-BFA3-8A2F69355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8C4509-B685-B0BA-0DB1-AB51D00B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710F2-EE07-8B0F-6D44-26540CA30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02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97306-8A14-BD67-BBA3-990A7EDEC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8CE4C-AA53-A506-3DC5-59B60B36C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293A1-167F-1C53-9C08-CB8CE7F6C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50E95-9671-369C-F3DA-8673E69B0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9699E-2E15-CB6D-9D2D-462384868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0B2A6-8793-5817-0C0E-C6C21750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2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5B4C-EA3C-2C7A-E204-009378C70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E6EC35-CA75-D092-EBF9-2F6A401BE1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4B4AEE-69C5-DC17-B2A5-815D93253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398F7-C610-A5BA-0B97-0E229B93B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6AFFE-6343-6DE5-0C23-D0BE4332B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2FD1C-6B95-A739-B859-5E73A4FF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315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D4716-B1DE-258B-6B6F-A6DD42234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23864-4A61-2DB6-890A-F332174FA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B63DA-43A4-497C-E590-35A1EA0A8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44590-491C-4EE5-A431-260548410B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64C76-F9EC-C995-CE8F-3E4475A64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6C345-5150-2DBC-7DE2-D35839807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6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diagramLayout" Target="../diagrams/layout24.xml"/><Relationship Id="rId7" Type="http://schemas.openxmlformats.org/officeDocument/2006/relationships/diagramData" Target="../diagrams/data25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11" Type="http://schemas.microsoft.com/office/2007/relationships/diagramDrawing" Target="../diagrams/drawing25.xml"/><Relationship Id="rId5" Type="http://schemas.openxmlformats.org/officeDocument/2006/relationships/diagramColors" Target="../diagrams/colors24.xml"/><Relationship Id="rId10" Type="http://schemas.openxmlformats.org/officeDocument/2006/relationships/diagramColors" Target="../diagrams/colors25.xml"/><Relationship Id="rId4" Type="http://schemas.openxmlformats.org/officeDocument/2006/relationships/diagramQuickStyle" Target="../diagrams/quickStyle24.xml"/><Relationship Id="rId9" Type="http://schemas.openxmlformats.org/officeDocument/2006/relationships/diagramQuickStyle" Target="../diagrams/quickStyle2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13" Type="http://schemas.openxmlformats.org/officeDocument/2006/relationships/diagramLayout" Target="../diagrams/layout28.xml"/><Relationship Id="rId3" Type="http://schemas.openxmlformats.org/officeDocument/2006/relationships/diagramLayout" Target="../diagrams/layout26.xml"/><Relationship Id="rId7" Type="http://schemas.openxmlformats.org/officeDocument/2006/relationships/diagramData" Target="../diagrams/data27.xml"/><Relationship Id="rId12" Type="http://schemas.openxmlformats.org/officeDocument/2006/relationships/diagramData" Target="../diagrams/data28.xml"/><Relationship Id="rId2" Type="http://schemas.openxmlformats.org/officeDocument/2006/relationships/diagramData" Target="../diagrams/data26.xml"/><Relationship Id="rId16" Type="http://schemas.microsoft.com/office/2007/relationships/diagramDrawing" Target="../diagrams/drawing2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6.xml"/><Relationship Id="rId11" Type="http://schemas.microsoft.com/office/2007/relationships/diagramDrawing" Target="../diagrams/drawing27.xml"/><Relationship Id="rId5" Type="http://schemas.openxmlformats.org/officeDocument/2006/relationships/diagramColors" Target="../diagrams/colors26.xml"/><Relationship Id="rId15" Type="http://schemas.openxmlformats.org/officeDocument/2006/relationships/diagramColors" Target="../diagrams/colors28.xml"/><Relationship Id="rId10" Type="http://schemas.openxmlformats.org/officeDocument/2006/relationships/diagramColors" Target="../diagrams/colors27.xml"/><Relationship Id="rId4" Type="http://schemas.openxmlformats.org/officeDocument/2006/relationships/diagramQuickStyle" Target="../diagrams/quickStyle26.xml"/><Relationship Id="rId9" Type="http://schemas.openxmlformats.org/officeDocument/2006/relationships/diagramQuickStyle" Target="../diagrams/quickStyle27.xml"/><Relationship Id="rId14" Type="http://schemas.openxmlformats.org/officeDocument/2006/relationships/diagramQuickStyle" Target="../diagrams/quickStyle2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diagramLayout" Target="../diagrams/layout32.xml"/><Relationship Id="rId7" Type="http://schemas.openxmlformats.org/officeDocument/2006/relationships/image" Target="../media/image10.jp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CADAC-4E38-87E6-B746-9B0B0B88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453" y="365125"/>
            <a:ext cx="5660020" cy="2320201"/>
          </a:xfrm>
          <a:solidFill>
            <a:srgbClr val="FFFF00"/>
          </a:solidFill>
          <a:ln w="57150"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</a:rPr>
              <a:t>স্বাগতম</a:t>
            </a:r>
            <a:br>
              <a:rPr lang="en-US" sz="4800" b="1" dirty="0">
                <a:solidFill>
                  <a:srgbClr val="C00000"/>
                </a:solidFill>
              </a:rPr>
            </a:br>
            <a:r>
              <a:rPr lang="en-US" sz="4800" b="1" dirty="0" err="1">
                <a:solidFill>
                  <a:srgbClr val="7030A0"/>
                </a:solidFill>
              </a:rPr>
              <a:t>রসায়ন</a:t>
            </a:r>
            <a:endParaRPr lang="en-US" sz="4800" dirty="0">
              <a:solidFill>
                <a:srgbClr val="7030A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2A327DC-F431-C7D1-BE59-7A14CD114460}"/>
              </a:ext>
            </a:extLst>
          </p:cNvPr>
          <p:cNvGrpSpPr/>
          <p:nvPr/>
        </p:nvGrpSpPr>
        <p:grpSpPr>
          <a:xfrm>
            <a:off x="312516" y="2954638"/>
            <a:ext cx="11597833" cy="3538236"/>
            <a:chOff x="451413" y="2954638"/>
            <a:chExt cx="11597833" cy="353823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187089-F646-0CA0-6A54-E0777C9E1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13" y="2954638"/>
              <a:ext cx="3450462" cy="3538236"/>
            </a:xfrm>
            <a:prstGeom prst="rect">
              <a:avLst/>
            </a:prstGeom>
            <a:ln w="57150">
              <a:solidFill>
                <a:srgbClr val="00B050"/>
              </a:solidFill>
            </a:ln>
          </p:spPr>
        </p:pic>
        <p:pic>
          <p:nvPicPr>
            <p:cNvPr id="5" name="Picture 4" descr="পর্যায় সারণী: রসায়নবিদ্যার এক মাস্টারপিস | The Periodic Table">
              <a:extLst>
                <a:ext uri="{FF2B5EF4-FFF2-40B4-BE49-F238E27FC236}">
                  <a16:creationId xmlns:a16="http://schemas.microsoft.com/office/drawing/2014/main" id="{D9580988-8C39-7B13-DBAE-A100E9EEC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4841" y="2954638"/>
              <a:ext cx="8044405" cy="3538236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8140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FD101F7-FCEE-645D-ECB9-6F8A35C8D847}"/>
              </a:ext>
            </a:extLst>
          </p:cNvPr>
          <p:cNvGraphicFramePr/>
          <p:nvPr/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EF5F7B1-D6C6-8AED-3CF0-96D05A0286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1613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51551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>
        <p:sndAc>
          <p:stSnd>
            <p:snd r:embed="rId2" name="camera.wav"/>
          </p:stSnd>
        </p:sndAc>
      </p:transition>
    </mc:Choice>
    <mc:Fallback>
      <p:transition spd="slow" advClick="0" advTm="3000">
        <p:sndAc>
          <p:stSnd>
            <p:snd r:embed="rId2" name="camera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CEA5837-D49B-0750-882A-05A962C5C9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416143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CC03B6C-E967-5A9C-DBF0-C08B03E425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696221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67971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4000">
        <p:sndAc>
          <p:stSnd>
            <p:snd r:embed="rId2" name="push.wav"/>
          </p:stSnd>
        </p:sndAc>
      </p:transition>
    </mc:Choice>
    <mc:Fallback>
      <p:transition spd="slow" advClick="0" advTm="4000">
        <p:sndAc>
          <p:stSnd>
            <p:snd r:embed="rId2" name="push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BE13952-7041-6836-4BCC-8B70974498E1}"/>
              </a:ext>
            </a:extLst>
          </p:cNvPr>
          <p:cNvGraphicFramePr/>
          <p:nvPr/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A8A66-DC2B-1CB6-D5BC-5BE911D1BF2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  <a:ln w="38100">
            <a:solidFill>
              <a:srgbClr val="FF0000"/>
            </a:solidFill>
          </a:ln>
        </p:spPr>
        <p:txBody>
          <a:bodyPr numCol="2">
            <a:normAutofit fontScale="62500" lnSpcReduction="20000"/>
          </a:bodyPr>
          <a:lstStyle/>
          <a:p>
            <a:pPr marL="0" marR="0"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4500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প্রথম</a:t>
            </a:r>
            <a:r>
              <a:rPr lang="en-US" sz="4500" b="1" u="none" strike="noStrike" dirty="0">
                <a:solidFill>
                  <a:srgbClr val="00B050"/>
                </a:solidFill>
                <a:effectLst/>
                <a:latin typeface="Google Sans"/>
              </a:rPr>
              <a:t> </a:t>
            </a:r>
            <a:r>
              <a:rPr lang="en-US" sz="4500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মৌল</a:t>
            </a:r>
            <a:r>
              <a:rPr lang="en-US" sz="4500" b="1" u="none" strike="noStrike" dirty="0">
                <a:solidFill>
                  <a:srgbClr val="00B050"/>
                </a:solidFill>
                <a:effectLst/>
                <a:latin typeface="Google Sans"/>
              </a:rPr>
              <a:t>: </a:t>
            </a:r>
            <a:r>
              <a:rPr lang="en-US" sz="4500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হাইড্রোজেন</a:t>
            </a:r>
            <a:r>
              <a:rPr lang="en-US" sz="4500" b="1" u="none" strike="noStrike" dirty="0">
                <a:solidFill>
                  <a:srgbClr val="00B050"/>
                </a:solidFill>
                <a:effectLst/>
                <a:latin typeface="Google Sans"/>
              </a:rPr>
              <a:t> (Hydrogen)</a:t>
            </a:r>
          </a:p>
          <a:p>
            <a:pPr marL="342900" marR="0" lvl="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b="1" u="none" strike="noStrike" dirty="0" err="1">
                <a:solidFill>
                  <a:srgbClr val="00B050"/>
                </a:solidFill>
                <a:effectLst/>
              </a:rPr>
              <a:t>প্রতীক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</a:rPr>
              <a:t>: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H</a:t>
            </a:r>
          </a:p>
          <a:p>
            <a:pPr marL="342900" marR="0" lvl="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b="1" u="none" strike="noStrike" dirty="0" err="1">
                <a:solidFill>
                  <a:srgbClr val="00B050"/>
                </a:solidFill>
                <a:effectLst/>
              </a:rPr>
              <a:t>পারমাণবিক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1" u="none" strike="noStrike" dirty="0" err="1">
                <a:solidFill>
                  <a:srgbClr val="00B050"/>
                </a:solidFill>
                <a:effectLst/>
              </a:rPr>
              <a:t>সংখ্যা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</a:rPr>
              <a:t>: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১</a:t>
            </a:r>
          </a:p>
          <a:p>
            <a:pPr marL="342900" marR="0" lvl="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b="1" u="none" strike="noStrike" dirty="0" err="1">
                <a:solidFill>
                  <a:srgbClr val="00B050"/>
                </a:solidFill>
                <a:effectLst/>
              </a:rPr>
              <a:t>অবস্থান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</a:rPr>
              <a:t>: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পর্যায়-১, গ্রুপ-১</a:t>
            </a:r>
          </a:p>
          <a:p>
            <a:pPr marL="342900" marR="0" lvl="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b="1" u="none" strike="noStrike" dirty="0" err="1">
                <a:solidFill>
                  <a:srgbClr val="00B050"/>
                </a:solidFill>
                <a:effectLst/>
              </a:rPr>
              <a:t>বৈশিষ্ট্য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</a:rPr>
              <a:t>: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এটি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মহাবিশ্বের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সবচেয়ে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হালকা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এবং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সবচেয়ে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বেশি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পরিমাণে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থাকা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মৌল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।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এটি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একটি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বর্ণহীন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,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গন্ধহীন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ও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অত্যন্ত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দাহ্য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 </a:t>
            </a:r>
            <a:r>
              <a:rPr lang="en-US" sz="3600" b="0" u="none" strike="noStrike" dirty="0" err="1">
                <a:solidFill>
                  <a:srgbClr val="00B050"/>
                </a:solidFill>
                <a:effectLst/>
              </a:rPr>
              <a:t>অধাতু</a:t>
            </a:r>
            <a:r>
              <a:rPr lang="en-US" sz="3600" b="0" u="none" strike="noStrike" dirty="0">
                <a:solidFill>
                  <a:srgbClr val="00B050"/>
                </a:solidFill>
                <a:effectLst/>
              </a:rPr>
              <a:t>।</a:t>
            </a:r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4500" b="1" dirty="0" err="1">
                <a:solidFill>
                  <a:srgbClr val="7030A0"/>
                </a:solidFill>
              </a:rPr>
              <a:t>সর্বশেষ</a:t>
            </a:r>
            <a:r>
              <a:rPr lang="en-US" sz="4500" b="1" dirty="0">
                <a:solidFill>
                  <a:srgbClr val="7030A0"/>
                </a:solidFill>
              </a:rPr>
              <a:t> </a:t>
            </a:r>
            <a:r>
              <a:rPr lang="en-US" sz="4500" b="1" dirty="0" err="1">
                <a:solidFill>
                  <a:srgbClr val="7030A0"/>
                </a:solidFill>
              </a:rPr>
              <a:t>মৌল</a:t>
            </a:r>
            <a:r>
              <a:rPr lang="en-US" sz="4500" b="1" dirty="0">
                <a:solidFill>
                  <a:srgbClr val="7030A0"/>
                </a:solidFill>
              </a:rPr>
              <a:t>: </a:t>
            </a:r>
            <a:r>
              <a:rPr lang="en-US" sz="4500" b="1" dirty="0" err="1">
                <a:solidFill>
                  <a:srgbClr val="7030A0"/>
                </a:solidFill>
              </a:rPr>
              <a:t>ওগানেসন</a:t>
            </a:r>
            <a:r>
              <a:rPr lang="en-US" sz="4500" b="1" dirty="0">
                <a:solidFill>
                  <a:srgbClr val="7030A0"/>
                </a:solidFill>
              </a:rPr>
              <a:t> (</a:t>
            </a:r>
            <a:r>
              <a:rPr lang="en-US" sz="4500" b="1" dirty="0" err="1">
                <a:solidFill>
                  <a:srgbClr val="7030A0"/>
                </a:solidFill>
              </a:rPr>
              <a:t>Oganesson</a:t>
            </a:r>
            <a:r>
              <a:rPr lang="en-US" sz="4500" b="1" dirty="0">
                <a:solidFill>
                  <a:srgbClr val="7030A0"/>
                </a:solidFill>
              </a:rPr>
              <a:t>)</a:t>
            </a:r>
          </a:p>
          <a:p>
            <a:pPr lvl="0"/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sz="3800" b="1" dirty="0" err="1">
                <a:solidFill>
                  <a:srgbClr val="7030A0"/>
                </a:solidFill>
              </a:rPr>
              <a:t>প্রতীক</a:t>
            </a:r>
            <a:r>
              <a:rPr lang="en-US" sz="3800" b="1" dirty="0">
                <a:solidFill>
                  <a:srgbClr val="7030A0"/>
                </a:solidFill>
              </a:rPr>
              <a:t>:</a:t>
            </a:r>
            <a:r>
              <a:rPr lang="en-US" sz="3800" dirty="0">
                <a:solidFill>
                  <a:srgbClr val="7030A0"/>
                </a:solidFill>
              </a:rPr>
              <a:t> Og</a:t>
            </a:r>
          </a:p>
          <a:p>
            <a:pPr lvl="0"/>
            <a:r>
              <a:rPr lang="en-US" sz="3800" b="1" dirty="0" err="1">
                <a:solidFill>
                  <a:srgbClr val="7030A0"/>
                </a:solidFill>
              </a:rPr>
              <a:t>পারমাণবিক</a:t>
            </a:r>
            <a:r>
              <a:rPr lang="en-US" sz="3800" b="1" dirty="0">
                <a:solidFill>
                  <a:srgbClr val="7030A0"/>
                </a:solidFill>
              </a:rPr>
              <a:t> </a:t>
            </a:r>
            <a:r>
              <a:rPr lang="en-US" sz="3800" b="1" dirty="0" err="1">
                <a:solidFill>
                  <a:srgbClr val="7030A0"/>
                </a:solidFill>
              </a:rPr>
              <a:t>সংখ্যা</a:t>
            </a:r>
            <a:r>
              <a:rPr lang="en-US" sz="3800" b="1" dirty="0">
                <a:solidFill>
                  <a:srgbClr val="7030A0"/>
                </a:solidFill>
              </a:rPr>
              <a:t>: ১১৮</a:t>
            </a:r>
            <a:endParaRPr lang="en-US" sz="3800" dirty="0">
              <a:solidFill>
                <a:srgbClr val="7030A0"/>
              </a:solidFill>
            </a:endParaRPr>
          </a:p>
          <a:p>
            <a:pPr lvl="0"/>
            <a:r>
              <a:rPr lang="en-US" sz="3800" b="1" dirty="0" err="1">
                <a:solidFill>
                  <a:srgbClr val="7030A0"/>
                </a:solidFill>
              </a:rPr>
              <a:t>অবস্থান</a:t>
            </a:r>
            <a:r>
              <a:rPr lang="en-US" sz="3800" b="1" dirty="0">
                <a:solidFill>
                  <a:srgbClr val="7030A0"/>
                </a:solidFill>
              </a:rPr>
              <a:t>:</a:t>
            </a:r>
            <a:r>
              <a:rPr lang="en-US" sz="3800" dirty="0">
                <a:solidFill>
                  <a:srgbClr val="7030A0"/>
                </a:solidFill>
              </a:rPr>
              <a:t> পর্যায়-৭, গ্রুপ-১৮</a:t>
            </a:r>
          </a:p>
          <a:p>
            <a:pPr lvl="0"/>
            <a:r>
              <a:rPr lang="en-US" sz="3800" b="1" dirty="0" err="1">
                <a:solidFill>
                  <a:srgbClr val="7030A0"/>
                </a:solidFill>
              </a:rPr>
              <a:t>বৈশিষ্ট্য</a:t>
            </a:r>
            <a:r>
              <a:rPr lang="en-US" sz="3800" b="1" dirty="0">
                <a:solidFill>
                  <a:srgbClr val="7030A0"/>
                </a:solidFill>
              </a:rPr>
              <a:t>: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এটি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মানুষের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তৈরি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একটি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কৃত্রিম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তেজস্ক্রিয়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মৌল</a:t>
            </a:r>
            <a:r>
              <a:rPr lang="en-US" sz="3800" dirty="0">
                <a:solidFill>
                  <a:srgbClr val="7030A0"/>
                </a:solidFill>
              </a:rPr>
              <a:t>। </a:t>
            </a:r>
            <a:r>
              <a:rPr lang="en-US" sz="3800" dirty="0" err="1">
                <a:solidFill>
                  <a:srgbClr val="7030A0"/>
                </a:solidFill>
              </a:rPr>
              <a:t>রুশ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বিজ্ঞানী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ইউরি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ওগানেসিয়ানের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নামানুসারে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এর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নামকরণ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করা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হয়েছে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এবং</a:t>
            </a:r>
            <a:r>
              <a:rPr lang="en-US" sz="3800" dirty="0">
                <a:solidFill>
                  <a:srgbClr val="7030A0"/>
                </a:solidFill>
              </a:rPr>
              <a:t> ২০১৬ </a:t>
            </a:r>
            <a:r>
              <a:rPr lang="en-US" sz="3800" dirty="0" err="1">
                <a:solidFill>
                  <a:srgbClr val="7030A0"/>
                </a:solidFill>
              </a:rPr>
              <a:t>সালে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এটি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পর্যায়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সারণিতে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আনুষ্ঠানিকভাবে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যুক্ত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 err="1">
                <a:solidFill>
                  <a:srgbClr val="7030A0"/>
                </a:solidFill>
              </a:rPr>
              <a:t>হয়</a:t>
            </a:r>
            <a:r>
              <a:rPr lang="en-US" sz="3800" dirty="0">
                <a:solidFill>
                  <a:srgbClr val="7030A0"/>
                </a:solidFill>
              </a:rPr>
              <a:t>।</a:t>
            </a:r>
            <a:endParaRPr lang="en-US" sz="3800" b="0" u="none" strike="noStrike" dirty="0">
              <a:solidFill>
                <a:srgbClr val="7030A0"/>
              </a:solidFill>
              <a:effectLst/>
              <a:latin typeface="Google Sans"/>
            </a:endParaRPr>
          </a:p>
          <a:p>
            <a:pPr marL="0" marR="0" lvl="0" indent="0">
              <a:spcBef>
                <a:spcPts val="900"/>
              </a:spcBef>
              <a:spcAft>
                <a:spcPts val="900"/>
              </a:spcAft>
              <a:buNone/>
            </a:pPr>
            <a:endParaRPr lang="en-US" sz="2800" b="0" u="none" strike="noStrike" dirty="0">
              <a:solidFill>
                <a:srgbClr val="7030A0"/>
              </a:solidFill>
              <a:effectLst/>
              <a:latin typeface="Google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982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>
        <p:sndAc>
          <p:stSnd>
            <p:snd r:embed="rId2" name="push.wav"/>
          </p:stSnd>
        </p:sndAc>
      </p:transition>
    </mc:Choice>
    <mc:Fallback>
      <p:transition spd="slow" advClick="0" advTm="3000">
        <p:sndAc>
          <p:stSnd>
            <p:snd r:embed="rId2" name="push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CD9FD58-E335-054C-2042-4CD7F3B96FC2}"/>
              </a:ext>
            </a:extLst>
          </p:cNvPr>
          <p:cNvGraphicFramePr/>
          <p:nvPr/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F3D5D-F7AB-C9DE-16D3-880D0DA313C9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rgbClr val="00B0F0"/>
            </a:solidFill>
          </a:ln>
        </p:spPr>
        <p:txBody>
          <a:bodyPr numCol="3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১. </a:t>
            </a:r>
            <a:r>
              <a:rPr lang="en-US" b="1" dirty="0" err="1">
                <a:solidFill>
                  <a:srgbClr val="FF0000"/>
                </a:solidFill>
              </a:rPr>
              <a:t>গ্যাসীয়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মৌল</a:t>
            </a:r>
            <a:r>
              <a:rPr lang="en-US" b="1" dirty="0">
                <a:solidFill>
                  <a:srgbClr val="FF0000"/>
                </a:solidFill>
              </a:rPr>
              <a:t> (Gaseous Elements) -১১টি</a:t>
            </a:r>
          </a:p>
          <a:p>
            <a:r>
              <a:rPr lang="en-US" dirty="0" err="1">
                <a:solidFill>
                  <a:srgbClr val="FF0000"/>
                </a:solidFill>
              </a:rPr>
              <a:t>সাধারণ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তাপমাত্রায়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মোট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১১টি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মৌল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গ্যাস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হিসেবে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থাকে</a:t>
            </a:r>
            <a:r>
              <a:rPr lang="en-US" dirty="0">
                <a:solidFill>
                  <a:srgbClr val="FF0000"/>
                </a:solidFill>
              </a:rPr>
              <a:t>। </a:t>
            </a:r>
            <a:r>
              <a:rPr lang="en-US" dirty="0" err="1">
                <a:solidFill>
                  <a:srgbClr val="FF0000"/>
                </a:solidFill>
              </a:rPr>
              <a:t>এদের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দুই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ভাগে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ভাগ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করা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যায়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নিষ্ক্রিয়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গ্যাস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গ্রুপ</a:t>
            </a:r>
            <a:r>
              <a:rPr lang="en-US" b="1" dirty="0">
                <a:solidFill>
                  <a:srgbClr val="FF0000"/>
                </a:solidFill>
              </a:rPr>
              <a:t> ১৮):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হিলিয়াম</a:t>
            </a:r>
            <a:r>
              <a:rPr lang="en-US" dirty="0">
                <a:solidFill>
                  <a:srgbClr val="FF0000"/>
                </a:solidFill>
              </a:rPr>
              <a:t> (He), </a:t>
            </a:r>
            <a:r>
              <a:rPr lang="en-US" dirty="0" err="1">
                <a:solidFill>
                  <a:srgbClr val="FF0000"/>
                </a:solidFill>
              </a:rPr>
              <a:t>নেয়ন</a:t>
            </a:r>
            <a:r>
              <a:rPr lang="en-US" dirty="0">
                <a:solidFill>
                  <a:srgbClr val="FF0000"/>
                </a:solidFill>
              </a:rPr>
              <a:t> (Ne), </a:t>
            </a:r>
            <a:r>
              <a:rPr lang="en-US" dirty="0" err="1">
                <a:solidFill>
                  <a:srgbClr val="FF0000"/>
                </a:solidFill>
              </a:rPr>
              <a:t>আর্গন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dirty="0" err="1">
                <a:solidFill>
                  <a:srgbClr val="FF0000"/>
                </a:solidFill>
              </a:rPr>
              <a:t>Ar</a:t>
            </a:r>
            <a:r>
              <a:rPr lang="en-US" dirty="0">
                <a:solidFill>
                  <a:srgbClr val="FF0000"/>
                </a:solidFill>
              </a:rPr>
              <a:t>), </a:t>
            </a:r>
            <a:r>
              <a:rPr lang="en-US" dirty="0" err="1">
                <a:solidFill>
                  <a:srgbClr val="FF0000"/>
                </a:solidFill>
              </a:rPr>
              <a:t>ক্রিপ্টন</a:t>
            </a:r>
            <a:r>
              <a:rPr lang="en-US" dirty="0">
                <a:solidFill>
                  <a:srgbClr val="FF0000"/>
                </a:solidFill>
              </a:rPr>
              <a:t> (Kr), </a:t>
            </a:r>
            <a:r>
              <a:rPr lang="en-US" dirty="0" err="1">
                <a:solidFill>
                  <a:srgbClr val="FF0000"/>
                </a:solidFill>
              </a:rPr>
              <a:t>জেনন</a:t>
            </a:r>
            <a:r>
              <a:rPr lang="en-US" dirty="0">
                <a:solidFill>
                  <a:srgbClr val="FF0000"/>
                </a:solidFill>
              </a:rPr>
              <a:t> (Xe) </a:t>
            </a:r>
            <a:r>
              <a:rPr lang="en-US" dirty="0" err="1">
                <a:solidFill>
                  <a:srgbClr val="FF0000"/>
                </a:solidFill>
              </a:rPr>
              <a:t>এবং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রেডন</a:t>
            </a:r>
            <a:r>
              <a:rPr lang="en-US" dirty="0">
                <a:solidFill>
                  <a:srgbClr val="FF0000"/>
                </a:solidFill>
              </a:rPr>
              <a:t> (Rn)।</a:t>
            </a: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অন্যান্য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অধাতু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হাইড্রোজেন</a:t>
            </a:r>
            <a:r>
              <a:rPr lang="en-US" dirty="0">
                <a:solidFill>
                  <a:srgbClr val="FF0000"/>
                </a:solidFill>
              </a:rPr>
              <a:t> ,</a:t>
            </a:r>
            <a:r>
              <a:rPr lang="en-US" dirty="0" err="1">
                <a:solidFill>
                  <a:srgbClr val="FF0000"/>
                </a:solidFill>
              </a:rPr>
              <a:t>নাইট্রোজেন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অক্সিজেন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ফ্লোরিন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এবং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ক্লোরিন</a:t>
            </a:r>
            <a:r>
              <a:rPr lang="en-US" dirty="0">
                <a:solidFill>
                  <a:srgbClr val="FF0000"/>
                </a:solidFill>
              </a:rPr>
              <a:t> ।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২. </a:t>
            </a:r>
            <a:r>
              <a:rPr lang="en-US" b="1" dirty="0" err="1"/>
              <a:t>তরল</a:t>
            </a:r>
            <a:r>
              <a:rPr lang="en-US" b="1" dirty="0"/>
              <a:t> </a:t>
            </a:r>
            <a:r>
              <a:rPr lang="en-US" b="1" dirty="0" err="1"/>
              <a:t>মৌল</a:t>
            </a:r>
            <a:r>
              <a:rPr lang="en-US" b="1" dirty="0"/>
              <a:t> (Liquid Elements) - ২টি</a:t>
            </a:r>
          </a:p>
          <a:p>
            <a:r>
              <a:rPr lang="en-US" dirty="0" err="1"/>
              <a:t>স্বাভাবিক</a:t>
            </a:r>
            <a:r>
              <a:rPr lang="en-US" dirty="0"/>
              <a:t> </a:t>
            </a:r>
            <a:r>
              <a:rPr lang="en-US" dirty="0" err="1"/>
              <a:t>তাপমাত্রা</a:t>
            </a:r>
            <a:r>
              <a:rPr lang="en-US" dirty="0"/>
              <a:t> ও </a:t>
            </a:r>
            <a:r>
              <a:rPr lang="en-US" dirty="0" err="1"/>
              <a:t>চাপে</a:t>
            </a:r>
            <a:r>
              <a:rPr lang="en-US" dirty="0"/>
              <a:t> </a:t>
            </a:r>
            <a:r>
              <a:rPr lang="en-US" dirty="0" err="1"/>
              <a:t>কেবল</a:t>
            </a:r>
            <a:r>
              <a:rPr lang="en-US" dirty="0"/>
              <a:t> </a:t>
            </a:r>
            <a:r>
              <a:rPr lang="en-US" b="1" dirty="0"/>
              <a:t>২টি</a:t>
            </a:r>
            <a:r>
              <a:rPr lang="en-US" dirty="0"/>
              <a:t> </a:t>
            </a:r>
            <a:r>
              <a:rPr lang="en-US" dirty="0" err="1"/>
              <a:t>মৌল</a:t>
            </a:r>
            <a:r>
              <a:rPr lang="en-US" dirty="0"/>
              <a:t> </a:t>
            </a:r>
            <a:r>
              <a:rPr lang="en-US" dirty="0" err="1"/>
              <a:t>তরল</a:t>
            </a:r>
            <a:r>
              <a:rPr lang="en-US" dirty="0"/>
              <a:t> </a:t>
            </a:r>
            <a:r>
              <a:rPr lang="en-US" dirty="0" err="1"/>
              <a:t>অবস্থায়</a:t>
            </a:r>
            <a:r>
              <a:rPr lang="en-US" dirty="0"/>
              <a:t> </a:t>
            </a:r>
            <a:r>
              <a:rPr lang="en-US" dirty="0" err="1"/>
              <a:t>পাওয়া</a:t>
            </a:r>
            <a:r>
              <a:rPr lang="en-US" dirty="0"/>
              <a:t> </a:t>
            </a:r>
            <a:r>
              <a:rPr lang="en-US" dirty="0" err="1"/>
              <a:t>যায়</a:t>
            </a:r>
            <a:endParaRPr lang="en-US" dirty="0"/>
          </a:p>
          <a:p>
            <a:pPr lvl="0"/>
            <a:r>
              <a:rPr lang="en-US" b="1" dirty="0" err="1"/>
              <a:t>পারদ</a:t>
            </a:r>
            <a:r>
              <a:rPr lang="en-US" b="1" dirty="0"/>
              <a:t> </a:t>
            </a:r>
            <a:r>
              <a:rPr lang="en-US" b="1" dirty="0" err="1"/>
              <a:t>বা</a:t>
            </a:r>
            <a:r>
              <a:rPr lang="en-US" b="1" dirty="0"/>
              <a:t> </a:t>
            </a:r>
            <a:r>
              <a:rPr lang="en-US" b="1" dirty="0" err="1"/>
              <a:t>মার্কারি</a:t>
            </a:r>
            <a:r>
              <a:rPr lang="en-US" b="1" dirty="0"/>
              <a:t> (Hg):</a:t>
            </a:r>
            <a:r>
              <a:rPr lang="en-US" dirty="0"/>
              <a:t> </a:t>
            </a:r>
            <a:r>
              <a:rPr lang="en-US" dirty="0" err="1"/>
              <a:t>এটি</a:t>
            </a:r>
            <a:r>
              <a:rPr lang="en-US" dirty="0"/>
              <a:t> </a:t>
            </a:r>
            <a:r>
              <a:rPr lang="en-US" dirty="0" err="1"/>
              <a:t>একমাত্র</a:t>
            </a:r>
            <a:r>
              <a:rPr lang="en-US" dirty="0"/>
              <a:t> </a:t>
            </a:r>
            <a:r>
              <a:rPr lang="en-US" b="1" dirty="0" err="1"/>
              <a:t>ধাতু</a:t>
            </a:r>
            <a:r>
              <a:rPr lang="en-US" dirty="0"/>
              <a:t> </a:t>
            </a:r>
            <a:r>
              <a:rPr lang="en-US" dirty="0" err="1"/>
              <a:t>যা</a:t>
            </a:r>
            <a:r>
              <a:rPr lang="en-US" dirty="0"/>
              <a:t> </a:t>
            </a:r>
            <a:r>
              <a:rPr lang="en-US" dirty="0" err="1"/>
              <a:t>সাধারণ</a:t>
            </a:r>
            <a:r>
              <a:rPr lang="en-US" dirty="0"/>
              <a:t> </a:t>
            </a:r>
            <a:r>
              <a:rPr lang="en-US" dirty="0" err="1"/>
              <a:t>তাপমাত্রায়</a:t>
            </a:r>
            <a:r>
              <a:rPr lang="en-US" dirty="0"/>
              <a:t> </a:t>
            </a:r>
            <a:r>
              <a:rPr lang="en-US" dirty="0" err="1"/>
              <a:t>তরল</a:t>
            </a:r>
            <a:r>
              <a:rPr lang="en-US" dirty="0"/>
              <a:t>।</a:t>
            </a:r>
          </a:p>
          <a:p>
            <a:pPr lvl="0"/>
            <a:r>
              <a:rPr lang="en-US" b="1" dirty="0" err="1"/>
              <a:t>ব্রোমিন</a:t>
            </a:r>
            <a:r>
              <a:rPr lang="en-US" b="1" dirty="0"/>
              <a:t> (Br):</a:t>
            </a:r>
            <a:r>
              <a:rPr lang="en-US" dirty="0"/>
              <a:t> </a:t>
            </a:r>
            <a:r>
              <a:rPr lang="en-US" dirty="0" err="1"/>
              <a:t>এটি</a:t>
            </a:r>
            <a:r>
              <a:rPr lang="en-US" dirty="0"/>
              <a:t> </a:t>
            </a:r>
            <a:r>
              <a:rPr lang="en-US" dirty="0" err="1"/>
              <a:t>একমাত্র</a:t>
            </a:r>
            <a:r>
              <a:rPr lang="en-US" dirty="0"/>
              <a:t> </a:t>
            </a:r>
            <a:r>
              <a:rPr lang="en-US" b="1" dirty="0" err="1"/>
              <a:t>অধাতু</a:t>
            </a:r>
            <a:r>
              <a:rPr lang="en-US" dirty="0"/>
              <a:t> </a:t>
            </a:r>
            <a:r>
              <a:rPr lang="en-US" dirty="0" err="1"/>
              <a:t>যা</a:t>
            </a:r>
            <a:r>
              <a:rPr lang="en-US" dirty="0"/>
              <a:t> </a:t>
            </a:r>
            <a:r>
              <a:rPr lang="en-US" dirty="0" err="1"/>
              <a:t>সাধারণ</a:t>
            </a:r>
            <a:r>
              <a:rPr lang="en-US" dirty="0"/>
              <a:t> </a:t>
            </a:r>
            <a:r>
              <a:rPr lang="en-US" dirty="0" err="1"/>
              <a:t>তাপমাত্রায়</a:t>
            </a:r>
            <a:r>
              <a:rPr lang="en-US" dirty="0"/>
              <a:t> </a:t>
            </a:r>
            <a:r>
              <a:rPr lang="en-US" dirty="0" err="1"/>
              <a:t>তরল</a:t>
            </a:r>
            <a:r>
              <a:rPr lang="en-US" dirty="0"/>
              <a:t>।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৩. </a:t>
            </a:r>
            <a:r>
              <a:rPr lang="en-US" b="1" dirty="0" err="1">
                <a:solidFill>
                  <a:srgbClr val="00B050"/>
                </a:solidFill>
              </a:rPr>
              <a:t>কঠিন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মৌল</a:t>
            </a:r>
            <a:r>
              <a:rPr lang="en-US" b="1" dirty="0">
                <a:solidFill>
                  <a:srgbClr val="00B050"/>
                </a:solidFill>
              </a:rPr>
              <a:t> (Solid Elements) -</a:t>
            </a:r>
            <a:r>
              <a:rPr lang="en-US" b="1" dirty="0" err="1">
                <a:solidFill>
                  <a:srgbClr val="00B050"/>
                </a:solidFill>
              </a:rPr>
              <a:t>বাকি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সব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dirty="0" err="1">
                <a:solidFill>
                  <a:srgbClr val="00B050"/>
                </a:solidFill>
              </a:rPr>
              <a:t>উপরে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উল্লেখিত</a:t>
            </a:r>
            <a:r>
              <a:rPr lang="en-US" dirty="0">
                <a:solidFill>
                  <a:srgbClr val="00B050"/>
                </a:solidFill>
              </a:rPr>
              <a:t> ১৩টি </a:t>
            </a:r>
            <a:r>
              <a:rPr lang="en-US" dirty="0" err="1">
                <a:solidFill>
                  <a:srgbClr val="00B050"/>
                </a:solidFill>
              </a:rPr>
              <a:t>মৌল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বাদ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দিলে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পর্যায়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সারণির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বাকি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সব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মৌলই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সাধারণ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তাপমাত্রায়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কঠিন</a:t>
            </a:r>
            <a:r>
              <a:rPr lang="en-US" dirty="0">
                <a:solidFill>
                  <a:srgbClr val="00B050"/>
                </a:solidFill>
              </a:rPr>
              <a:t>। 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উদাহরণ</a:t>
            </a:r>
            <a:r>
              <a:rPr lang="en-US" b="1" dirty="0">
                <a:solidFill>
                  <a:srgbClr val="00B050"/>
                </a:solidFill>
              </a:rPr>
              <a:t>: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লোহা</a:t>
            </a:r>
            <a:r>
              <a:rPr lang="en-US" dirty="0">
                <a:solidFill>
                  <a:srgbClr val="00B050"/>
                </a:solidFill>
              </a:rPr>
              <a:t> (Fe), </a:t>
            </a:r>
            <a:r>
              <a:rPr lang="en-US" dirty="0" err="1">
                <a:solidFill>
                  <a:srgbClr val="00B050"/>
                </a:solidFill>
              </a:rPr>
              <a:t>কপার</a:t>
            </a:r>
            <a:r>
              <a:rPr lang="en-US" dirty="0">
                <a:solidFill>
                  <a:srgbClr val="00B050"/>
                </a:solidFill>
              </a:rPr>
              <a:t> (Cu), </a:t>
            </a:r>
            <a:r>
              <a:rPr lang="en-US" dirty="0" err="1">
                <a:solidFill>
                  <a:srgbClr val="00B050"/>
                </a:solidFill>
              </a:rPr>
              <a:t>সোনা</a:t>
            </a:r>
            <a:r>
              <a:rPr lang="en-US" dirty="0">
                <a:solidFill>
                  <a:srgbClr val="00B050"/>
                </a:solidFill>
              </a:rPr>
              <a:t> (Au), </a:t>
            </a:r>
            <a:r>
              <a:rPr lang="en-US" dirty="0" err="1">
                <a:solidFill>
                  <a:srgbClr val="00B050"/>
                </a:solidFill>
              </a:rPr>
              <a:t>কার্বন</a:t>
            </a:r>
            <a:r>
              <a:rPr lang="en-US" dirty="0">
                <a:solidFill>
                  <a:srgbClr val="00B050"/>
                </a:solidFill>
              </a:rPr>
              <a:t> (C), </a:t>
            </a:r>
            <a:r>
              <a:rPr lang="en-US" dirty="0" err="1">
                <a:solidFill>
                  <a:srgbClr val="00B050"/>
                </a:solidFill>
              </a:rPr>
              <a:t>সিলিকন</a:t>
            </a:r>
            <a:r>
              <a:rPr lang="en-US" dirty="0">
                <a:solidFill>
                  <a:srgbClr val="00B050"/>
                </a:solidFill>
              </a:rPr>
              <a:t> (Si), </a:t>
            </a:r>
            <a:r>
              <a:rPr lang="en-US" dirty="0" err="1">
                <a:solidFill>
                  <a:srgbClr val="00B050"/>
                </a:solidFill>
              </a:rPr>
              <a:t>আয়োডিন</a:t>
            </a:r>
            <a:endParaRPr lang="en-US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ইত্যাদি</a:t>
            </a: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77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4000">
        <p:sndAc>
          <p:stSnd>
            <p:snd r:embed="rId2" name="click.wav"/>
          </p:stSnd>
        </p:sndAc>
      </p:transition>
    </mc:Choice>
    <mc:Fallback>
      <p:transition spd="slow" advClick="0" advTm="4000">
        <p:sndAc>
          <p:stSnd>
            <p:snd r:embed="rId2" name="click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D959BFD-AFCE-64AB-BB7B-242E3A537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6602585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বিনামূল্যে মুদ্রণযোগ্য পর্যায় সারণী (পিডিএফ)">
            <a:extLst>
              <a:ext uri="{FF2B5EF4-FFF2-40B4-BE49-F238E27FC236}">
                <a16:creationId xmlns:a16="http://schemas.microsoft.com/office/drawing/2014/main" id="{2143DB14-37D8-B09B-0357-164BBA6F46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033" y="1886672"/>
            <a:ext cx="10602410" cy="497132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064781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 advClick="0" advTm="3000">
        <p:sndAc>
          <p:stSnd>
            <p:snd r:embed="rId2" name="cashreg.wav"/>
          </p:stSnd>
        </p:sndAc>
      </p:transition>
    </mc:Choice>
    <mc:Fallback>
      <p:transition spd="slow" advClick="0" advTm="3000">
        <p:sndAc>
          <p:stSnd>
            <p:snd r:embed="rId2" name="cashreg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1DC13A5-9AFF-582F-28BC-F05317D48F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909694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D5C5B-7EC4-1399-816E-05C4B4B46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বাম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থেকে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ডানের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সারিগুলোকে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পর্যায়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বলে</a:t>
            </a:r>
            <a:r>
              <a:rPr lang="en-US" dirty="0">
                <a:solidFill>
                  <a:srgbClr val="FF0000"/>
                </a:solidFill>
              </a:rPr>
              <a:t>। </a:t>
            </a:r>
            <a:r>
              <a:rPr lang="en-US" dirty="0" err="1">
                <a:solidFill>
                  <a:srgbClr val="FF0000"/>
                </a:solidFill>
              </a:rPr>
              <a:t>মোট</a:t>
            </a:r>
            <a:r>
              <a:rPr lang="en-US" dirty="0">
                <a:solidFill>
                  <a:srgbClr val="FF0000"/>
                </a:solidFill>
              </a:rPr>
              <a:t> ৭টি </a:t>
            </a:r>
            <a:r>
              <a:rPr lang="en-US" dirty="0" err="1">
                <a:solidFill>
                  <a:srgbClr val="FF0000"/>
                </a:solidFill>
              </a:rPr>
              <a:t>পর্যায়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আছে</a:t>
            </a:r>
            <a:r>
              <a:rPr lang="en-US" dirty="0">
                <a:solidFill>
                  <a:srgbClr val="FF0000"/>
                </a:solidFill>
              </a:rPr>
              <a:t>।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ওপর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থেকে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নিচের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কলামগুলোকে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গ্রুপ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বলে</a:t>
            </a:r>
            <a:r>
              <a:rPr lang="en-US" dirty="0">
                <a:solidFill>
                  <a:srgbClr val="00B050"/>
                </a:solidFill>
              </a:rPr>
              <a:t>। </a:t>
            </a:r>
            <a:r>
              <a:rPr lang="en-US" dirty="0" err="1">
                <a:solidFill>
                  <a:srgbClr val="00B050"/>
                </a:solidFill>
              </a:rPr>
              <a:t>মোট</a:t>
            </a:r>
            <a:r>
              <a:rPr lang="en-US" dirty="0">
                <a:solidFill>
                  <a:srgbClr val="00B050"/>
                </a:solidFill>
              </a:rPr>
              <a:t> ১৮টি </a:t>
            </a:r>
            <a:r>
              <a:rPr lang="en-US" dirty="0" err="1">
                <a:solidFill>
                  <a:srgbClr val="00B050"/>
                </a:solidFill>
              </a:rPr>
              <a:t>গ্রুপ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আছে</a:t>
            </a:r>
            <a:r>
              <a:rPr lang="en-US" dirty="0">
                <a:solidFill>
                  <a:srgbClr val="00B050"/>
                </a:solidFill>
              </a:rPr>
              <a:t>। </a:t>
            </a:r>
            <a:r>
              <a:rPr lang="en-US" dirty="0" err="1">
                <a:solidFill>
                  <a:srgbClr val="00B050"/>
                </a:solidFill>
              </a:rPr>
              <a:t>একই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গ্রুপের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মৌলগুলোর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রাসায়নিক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ধর্ম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প্রায়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একই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রকম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হয়</a:t>
            </a:r>
            <a:r>
              <a:rPr lang="en-US" dirty="0">
                <a:solidFill>
                  <a:srgbClr val="00B050"/>
                </a:solidFill>
              </a:rPr>
              <a:t>।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এখানে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হাইড্রোজেন</a:t>
            </a:r>
            <a:r>
              <a:rPr lang="en-US" dirty="0">
                <a:solidFill>
                  <a:srgbClr val="0070C0"/>
                </a:solidFill>
              </a:rPr>
              <a:t> (1) </a:t>
            </a:r>
            <a:r>
              <a:rPr lang="en-US" dirty="0" err="1">
                <a:solidFill>
                  <a:srgbClr val="0070C0"/>
                </a:solidFill>
              </a:rPr>
              <a:t>থেকে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শুরু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করে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ওগানেসন</a:t>
            </a:r>
            <a:r>
              <a:rPr lang="en-US" dirty="0">
                <a:solidFill>
                  <a:srgbClr val="0070C0"/>
                </a:solidFill>
              </a:rPr>
              <a:t> (118) </a:t>
            </a:r>
            <a:r>
              <a:rPr lang="en-US" dirty="0" err="1">
                <a:solidFill>
                  <a:srgbClr val="0070C0"/>
                </a:solidFill>
              </a:rPr>
              <a:t>পর্যন্ত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মোট</a:t>
            </a:r>
            <a:r>
              <a:rPr lang="en-US" dirty="0">
                <a:solidFill>
                  <a:srgbClr val="0070C0"/>
                </a:solidFill>
              </a:rPr>
              <a:t> ১১৮টি </a:t>
            </a:r>
            <a:r>
              <a:rPr lang="en-US" dirty="0" err="1">
                <a:solidFill>
                  <a:srgbClr val="0070C0"/>
                </a:solidFill>
              </a:rPr>
              <a:t>মৌল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সাজানো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আছে</a:t>
            </a:r>
            <a:r>
              <a:rPr lang="en-US" dirty="0">
                <a:solidFill>
                  <a:srgbClr val="0070C0"/>
                </a:solidFill>
              </a:rPr>
              <a:t>।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>
                <a:solidFill>
                  <a:srgbClr val="7030A0"/>
                </a:solidFill>
              </a:rPr>
              <a:t>সারণির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বাম</a:t>
            </a:r>
            <a:r>
              <a:rPr lang="en-US" dirty="0">
                <a:solidFill>
                  <a:srgbClr val="7030A0"/>
                </a:solidFill>
              </a:rPr>
              <a:t> ও </a:t>
            </a:r>
            <a:r>
              <a:rPr lang="en-US" dirty="0" err="1">
                <a:solidFill>
                  <a:srgbClr val="7030A0"/>
                </a:solidFill>
              </a:rPr>
              <a:t>মাঝের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দিকে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ধাতু</a:t>
            </a:r>
            <a:r>
              <a:rPr lang="en-US" dirty="0">
                <a:solidFill>
                  <a:srgbClr val="7030A0"/>
                </a:solidFill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ডান</a:t>
            </a:r>
            <a:r>
              <a:rPr lang="en-US" dirty="0"/>
              <a:t> </a:t>
            </a:r>
            <a:r>
              <a:rPr lang="en-US" dirty="0" err="1"/>
              <a:t>দিকে</a:t>
            </a:r>
            <a:r>
              <a:rPr lang="en-US" dirty="0"/>
              <a:t> </a:t>
            </a:r>
            <a:r>
              <a:rPr lang="en-US" dirty="0" err="1"/>
              <a:t>সাধারণত</a:t>
            </a:r>
            <a:r>
              <a:rPr lang="en-US" dirty="0"/>
              <a:t> </a:t>
            </a:r>
            <a:r>
              <a:rPr lang="en-US" dirty="0" err="1"/>
              <a:t>অধাতু</a:t>
            </a:r>
            <a:r>
              <a:rPr lang="en-US" dirty="0"/>
              <a:t> ও </a:t>
            </a:r>
            <a:r>
              <a:rPr lang="en-US" dirty="0" err="1"/>
              <a:t>নিষ্ক্রিয়</a:t>
            </a:r>
            <a:r>
              <a:rPr lang="en-US" dirty="0"/>
              <a:t> </a:t>
            </a:r>
            <a:r>
              <a:rPr lang="en-US" dirty="0" err="1"/>
              <a:t>গ্যাস</a:t>
            </a:r>
            <a:r>
              <a:rPr lang="en-US" dirty="0"/>
              <a:t> </a:t>
            </a:r>
            <a:r>
              <a:rPr lang="en-US" dirty="0" err="1"/>
              <a:t>অবস্থান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034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 advClick="0" advTm="3000"/>
    </mc:Choice>
    <mc:Fallback>
      <p:transition spd="slow" advClick="0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2B7247E-2AD9-24F8-DCDE-DB3D475CCC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8422618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43D1F5E-04F2-B6A5-FC47-5D580996FD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2506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37829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1CF9A14-BD19-3804-DB57-D19DFC7C79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74395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95AD4-B8E4-9038-680A-33F4553B5C9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১. </a:t>
            </a:r>
            <a:r>
              <a:rPr lang="en-US" b="1" dirty="0" err="1">
                <a:solidFill>
                  <a:srgbClr val="FF0000"/>
                </a:solidFill>
              </a:rPr>
              <a:t>দৈনন্দিন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জীবনে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ধাতুর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ব্যবহার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92D050"/>
                </a:solidFill>
              </a:rPr>
              <a:t>লোহা</a:t>
            </a:r>
            <a:r>
              <a:rPr lang="en-US" b="1" dirty="0">
                <a:solidFill>
                  <a:srgbClr val="92D050"/>
                </a:solidFill>
              </a:rPr>
              <a:t> (Fe):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ঘরবাড়ি</a:t>
            </a:r>
            <a:r>
              <a:rPr lang="en-US" dirty="0">
                <a:solidFill>
                  <a:srgbClr val="92D050"/>
                </a:solidFill>
              </a:rPr>
              <a:t>, </a:t>
            </a:r>
            <a:r>
              <a:rPr lang="en-US" dirty="0" err="1">
                <a:solidFill>
                  <a:srgbClr val="92D050"/>
                </a:solidFill>
              </a:rPr>
              <a:t>সেতু</a:t>
            </a:r>
            <a:r>
              <a:rPr lang="en-US" dirty="0">
                <a:solidFill>
                  <a:srgbClr val="92D050"/>
                </a:solidFill>
              </a:rPr>
              <a:t>, </a:t>
            </a:r>
            <a:r>
              <a:rPr lang="en-US" dirty="0" err="1">
                <a:solidFill>
                  <a:srgbClr val="92D050"/>
                </a:solidFill>
              </a:rPr>
              <a:t>যানবাহন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এবং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কলকারখানার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যন্ত্রপাতি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তৈরিতে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সবচেয়ে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বেশি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ব্যবহৃত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হয়</a:t>
            </a:r>
            <a:r>
              <a:rPr lang="en-US" dirty="0">
                <a:solidFill>
                  <a:srgbClr val="92D05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92D050"/>
                </a:solidFill>
              </a:rPr>
              <a:t>ক্যাপার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 err="1">
                <a:solidFill>
                  <a:srgbClr val="92D050"/>
                </a:solidFill>
              </a:rPr>
              <a:t>বা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 err="1">
                <a:solidFill>
                  <a:srgbClr val="92D050"/>
                </a:solidFill>
              </a:rPr>
              <a:t>তামা</a:t>
            </a:r>
            <a:r>
              <a:rPr lang="en-US" b="1" dirty="0">
                <a:solidFill>
                  <a:srgbClr val="92D050"/>
                </a:solidFill>
              </a:rPr>
              <a:t> (Cu):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চমৎকার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বিদ্যু</a:t>
            </a:r>
            <a:r>
              <a:rPr lang="en-US" dirty="0">
                <a:solidFill>
                  <a:srgbClr val="92D050"/>
                </a:solidFill>
              </a:rPr>
              <a:t>ৎ </a:t>
            </a:r>
            <a:r>
              <a:rPr lang="en-US" dirty="0" err="1">
                <a:solidFill>
                  <a:srgbClr val="92D050"/>
                </a:solidFill>
              </a:rPr>
              <a:t>পরিবাহী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হওয়ায়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ঘরের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বৈদ্যুতিক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তার</a:t>
            </a:r>
            <a:r>
              <a:rPr lang="en-US" dirty="0">
                <a:solidFill>
                  <a:srgbClr val="92D050"/>
                </a:solidFill>
              </a:rPr>
              <a:t> ও </a:t>
            </a:r>
            <a:r>
              <a:rPr lang="en-US" dirty="0" err="1">
                <a:solidFill>
                  <a:srgbClr val="92D050"/>
                </a:solidFill>
              </a:rPr>
              <a:t>ইলেকট্রনিক্স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জিনিসে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ব্যবহৃত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হয়</a:t>
            </a:r>
            <a:r>
              <a:rPr lang="en-US" dirty="0">
                <a:solidFill>
                  <a:srgbClr val="92D05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92D050"/>
                </a:solidFill>
              </a:rPr>
              <a:t>অ্যালুমিনিয়াম</a:t>
            </a:r>
            <a:r>
              <a:rPr lang="en-US" b="1" dirty="0">
                <a:solidFill>
                  <a:srgbClr val="92D050"/>
                </a:solidFill>
              </a:rPr>
              <a:t> (Al):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ওজনে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হালকা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এবং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মরিচারোধী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হওয়ায়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রান্নার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তৈজসপত্র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এবং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উড়োজাহাজের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বডি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তৈরিতে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লাগে</a:t>
            </a:r>
            <a:r>
              <a:rPr lang="en-US" dirty="0">
                <a:solidFill>
                  <a:srgbClr val="92D05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92D050"/>
                </a:solidFill>
              </a:rPr>
              <a:t>সোনা</a:t>
            </a:r>
            <a:r>
              <a:rPr lang="en-US" b="1" dirty="0">
                <a:solidFill>
                  <a:srgbClr val="92D050"/>
                </a:solidFill>
              </a:rPr>
              <a:t> (Au) ও </a:t>
            </a:r>
            <a:r>
              <a:rPr lang="en-US" b="1" dirty="0" err="1">
                <a:solidFill>
                  <a:srgbClr val="92D050"/>
                </a:solidFill>
              </a:rPr>
              <a:t>রুপা</a:t>
            </a:r>
            <a:r>
              <a:rPr lang="en-US" b="1" dirty="0">
                <a:solidFill>
                  <a:srgbClr val="92D050"/>
                </a:solidFill>
              </a:rPr>
              <a:t> (Ag):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দীর্ঘস্থায়ী</a:t>
            </a:r>
            <a:r>
              <a:rPr lang="en-US" dirty="0">
                <a:solidFill>
                  <a:srgbClr val="92D050"/>
                </a:solidFill>
              </a:rPr>
              <a:t> ও </a:t>
            </a:r>
            <a:r>
              <a:rPr lang="en-US" dirty="0" err="1">
                <a:solidFill>
                  <a:srgbClr val="92D050"/>
                </a:solidFill>
              </a:rPr>
              <a:t>চকচকে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হওয়ায়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অলংকার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তৈরিতে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এবং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আন্তর্জাতিক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মুদ্রা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হিসেবে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ব্যবহৃত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হয়</a:t>
            </a:r>
            <a:r>
              <a:rPr lang="en-US" dirty="0">
                <a:solidFill>
                  <a:srgbClr val="92D050"/>
                </a:solidFill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22536F9-1704-7104-FCD6-B5BE76A7B5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4481106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7C108-EA59-5931-9B6A-B788800ACFCC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২. </a:t>
            </a:r>
            <a:r>
              <a:rPr lang="en-US" b="1" dirty="0" err="1">
                <a:solidFill>
                  <a:srgbClr val="00B050"/>
                </a:solidFill>
              </a:rPr>
              <a:t>জীবনধারণ</a:t>
            </a:r>
            <a:r>
              <a:rPr lang="en-US" b="1" dirty="0">
                <a:solidFill>
                  <a:srgbClr val="00B050"/>
                </a:solidFill>
              </a:rPr>
              <a:t> ও </a:t>
            </a:r>
            <a:r>
              <a:rPr lang="en-US" b="1" dirty="0" err="1">
                <a:solidFill>
                  <a:srgbClr val="00B050"/>
                </a:solidFill>
              </a:rPr>
              <a:t>শিল্পে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অধাতুর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ব্যবহার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অক্সিজেন</a:t>
            </a:r>
            <a:r>
              <a:rPr lang="en-US" b="1" dirty="0">
                <a:solidFill>
                  <a:srgbClr val="00B050"/>
                </a:solidFill>
              </a:rPr>
              <a:t> (O):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মানুষসহ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সমস্ত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প্রাণীর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শ্বাস-প্রশ্বাসে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এবং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হাসপাতালের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জরুরি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চিকিৎসায়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প্রাণদায়ী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গ্যাস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হিসেবে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ব্যবহৃত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হয়</a:t>
            </a:r>
            <a:r>
              <a:rPr lang="en-US" dirty="0">
                <a:solidFill>
                  <a:srgbClr val="00B05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নাইট্রোজেন</a:t>
            </a:r>
            <a:r>
              <a:rPr lang="en-US" b="1" dirty="0">
                <a:solidFill>
                  <a:srgbClr val="00B050"/>
                </a:solidFill>
              </a:rPr>
              <a:t> (N):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উদ্ভিদের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বৃদ্ধির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জন্য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ইউরিয়া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সার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তৈরিতে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এবং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চিপসের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প্যাকেটে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খাবার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তাজা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রাখতে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ব্যবহৃত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হয়</a:t>
            </a:r>
            <a:r>
              <a:rPr lang="en-US" dirty="0">
                <a:solidFill>
                  <a:srgbClr val="00B05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হাইড্রোজেন</a:t>
            </a:r>
            <a:r>
              <a:rPr lang="en-US" b="1" dirty="0">
                <a:solidFill>
                  <a:srgbClr val="00B050"/>
                </a:solidFill>
              </a:rPr>
              <a:t> (H):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রকেটের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জ্বালানি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হিসেবে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এবং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ডালডা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বনস্পতি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তৈরিতে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ব্যবহৃত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হয়</a:t>
            </a:r>
            <a:r>
              <a:rPr lang="en-US" dirty="0">
                <a:solidFill>
                  <a:srgbClr val="00B05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ক্লোরিন</a:t>
            </a:r>
            <a:r>
              <a:rPr lang="en-US" b="1" dirty="0">
                <a:solidFill>
                  <a:srgbClr val="00B050"/>
                </a:solidFill>
              </a:rPr>
              <a:t> (Cl):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ব্লিচিং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পাউডার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তৈরি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এবং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সুপেয়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পানির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জীবাণু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ধ্বংস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করতে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ব্যবহৃত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হয়</a:t>
            </a:r>
            <a:r>
              <a:rPr lang="en-US" dirty="0">
                <a:solidFill>
                  <a:srgbClr val="00B050"/>
                </a:solidFill>
              </a:rPr>
              <a:t>।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৩. </a:t>
            </a:r>
            <a:r>
              <a:rPr lang="en-US" b="1" dirty="0" err="1">
                <a:solidFill>
                  <a:srgbClr val="002060"/>
                </a:solidFill>
              </a:rPr>
              <a:t>চিকিৎসা</a:t>
            </a:r>
            <a:r>
              <a:rPr lang="en-US" b="1" dirty="0">
                <a:solidFill>
                  <a:srgbClr val="002060"/>
                </a:solidFill>
              </a:rPr>
              <a:t> ও </a:t>
            </a:r>
            <a:r>
              <a:rPr lang="en-US" b="1" dirty="0" err="1">
                <a:solidFill>
                  <a:srgbClr val="002060"/>
                </a:solidFill>
              </a:rPr>
              <a:t>শক্তিতে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বিশেষ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মৌল</a:t>
            </a:r>
            <a:endParaRPr lang="en-US" b="1" dirty="0">
              <a:solidFill>
                <a:srgbClr val="002060"/>
              </a:solidFill>
            </a:endParaRP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ক্যালসিয়াম</a:t>
            </a:r>
            <a:r>
              <a:rPr lang="en-US" b="1" dirty="0">
                <a:solidFill>
                  <a:srgbClr val="002060"/>
                </a:solidFill>
              </a:rPr>
              <a:t> (Ca):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আমাদের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হাড়</a:t>
            </a:r>
            <a:r>
              <a:rPr lang="en-US" dirty="0">
                <a:solidFill>
                  <a:srgbClr val="002060"/>
                </a:solidFill>
              </a:rPr>
              <a:t> ও </a:t>
            </a:r>
            <a:r>
              <a:rPr lang="en-US" dirty="0" err="1">
                <a:solidFill>
                  <a:srgbClr val="002060"/>
                </a:solidFill>
              </a:rPr>
              <a:t>দাঁত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মজবুত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রাখার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ওষুধ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তৈরিতে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ব্যবহৃত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হয়</a:t>
            </a:r>
            <a:r>
              <a:rPr lang="en-US" dirty="0">
                <a:solidFill>
                  <a:srgbClr val="00206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আয়োডিন</a:t>
            </a:r>
            <a:r>
              <a:rPr lang="en-US" b="1" dirty="0">
                <a:solidFill>
                  <a:srgbClr val="002060"/>
                </a:solidFill>
              </a:rPr>
              <a:t> (I):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গলগণ্ড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রোগ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প্রতিরোধে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খাবার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লবণে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এবং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ক্ষতে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ব্যবহারের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জন্য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টিংচার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আয়োডিন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তৈরিতে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লাগে</a:t>
            </a:r>
            <a:r>
              <a:rPr lang="en-US" dirty="0">
                <a:solidFill>
                  <a:srgbClr val="00206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ইউরেনিয়াম</a:t>
            </a:r>
            <a:r>
              <a:rPr lang="en-US" b="1" dirty="0">
                <a:solidFill>
                  <a:srgbClr val="002060"/>
                </a:solidFill>
              </a:rPr>
              <a:t> (U):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পারমাণবিক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বিদ্যু</a:t>
            </a:r>
            <a:r>
              <a:rPr lang="en-US" dirty="0">
                <a:solidFill>
                  <a:srgbClr val="002060"/>
                </a:solidFill>
              </a:rPr>
              <a:t>ৎ </a:t>
            </a:r>
            <a:r>
              <a:rPr lang="en-US" dirty="0" err="1">
                <a:solidFill>
                  <a:srgbClr val="002060"/>
                </a:solidFill>
              </a:rPr>
              <a:t>কেন্দ্রে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বিপুল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পরিমাণ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বিদ্যু</a:t>
            </a:r>
            <a:r>
              <a:rPr lang="en-US" dirty="0">
                <a:solidFill>
                  <a:srgbClr val="002060"/>
                </a:solidFill>
              </a:rPr>
              <a:t>ৎ </a:t>
            </a:r>
            <a:r>
              <a:rPr lang="en-US" dirty="0" err="1">
                <a:solidFill>
                  <a:srgbClr val="002060"/>
                </a:solidFill>
              </a:rPr>
              <a:t>উৎপাদনে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জ্বালানি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হিসেবে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ব্যবহৃত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হয়</a:t>
            </a:r>
            <a:r>
              <a:rPr lang="en-US" dirty="0">
                <a:solidFill>
                  <a:srgbClr val="002060"/>
                </a:solidFill>
              </a:rPr>
              <a:t>।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075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476EA-8B92-FF50-08A3-D2131AC3A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59238" cy="1325563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en-US" sz="4800" b="1" dirty="0" err="1">
                <a:solidFill>
                  <a:srgbClr val="FF0000"/>
                </a:solidFill>
              </a:rPr>
              <a:t>একক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কাজঃ</a:t>
            </a:r>
            <a:endParaRPr lang="en-US" sz="4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3195702-9381-B04A-9198-F7299C1508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186459"/>
              </p:ext>
            </p:extLst>
          </p:nvPr>
        </p:nvGraphicFramePr>
        <p:xfrm>
          <a:off x="3912242" y="2419109"/>
          <a:ext cx="6146157" cy="407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6696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3830-565A-F2DD-F4D7-A73FEB5D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625" y="162047"/>
            <a:ext cx="6817490" cy="1273214"/>
          </a:xfr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kumimoji="0" lang="hi-I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পরিচিতি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025A2-6872-CAAE-764B-729CA3175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4076"/>
            <a:ext cx="5181600" cy="4382887"/>
          </a:xfrm>
          <a:custGeom>
            <a:avLst/>
            <a:gdLst>
              <a:gd name="csX0" fmla="*/ 0 w 5181600"/>
              <a:gd name="csY0" fmla="*/ 0 h 4382887"/>
              <a:gd name="csX1" fmla="*/ 523917 w 5181600"/>
              <a:gd name="csY1" fmla="*/ 0 h 4382887"/>
              <a:gd name="csX2" fmla="*/ 1151467 w 5181600"/>
              <a:gd name="csY2" fmla="*/ 0 h 4382887"/>
              <a:gd name="csX3" fmla="*/ 1623568 w 5181600"/>
              <a:gd name="csY3" fmla="*/ 0 h 4382887"/>
              <a:gd name="csX4" fmla="*/ 2199301 w 5181600"/>
              <a:gd name="csY4" fmla="*/ 0 h 4382887"/>
              <a:gd name="csX5" fmla="*/ 2826851 w 5181600"/>
              <a:gd name="csY5" fmla="*/ 0 h 4382887"/>
              <a:gd name="csX6" fmla="*/ 3247136 w 5181600"/>
              <a:gd name="csY6" fmla="*/ 0 h 4382887"/>
              <a:gd name="csX7" fmla="*/ 3667421 w 5181600"/>
              <a:gd name="csY7" fmla="*/ 0 h 4382887"/>
              <a:gd name="csX8" fmla="*/ 4346787 w 5181600"/>
              <a:gd name="csY8" fmla="*/ 0 h 4382887"/>
              <a:gd name="csX9" fmla="*/ 5181600 w 5181600"/>
              <a:gd name="csY9" fmla="*/ 0 h 4382887"/>
              <a:gd name="csX10" fmla="*/ 5181600 w 5181600"/>
              <a:gd name="csY10" fmla="*/ 416374 h 4382887"/>
              <a:gd name="csX11" fmla="*/ 5181600 w 5181600"/>
              <a:gd name="csY11" fmla="*/ 920406 h 4382887"/>
              <a:gd name="csX12" fmla="*/ 5181600 w 5181600"/>
              <a:gd name="csY12" fmla="*/ 1512096 h 4382887"/>
              <a:gd name="csX13" fmla="*/ 5181600 w 5181600"/>
              <a:gd name="csY13" fmla="*/ 1972299 h 4382887"/>
              <a:gd name="csX14" fmla="*/ 5181600 w 5181600"/>
              <a:gd name="csY14" fmla="*/ 2520160 h 4382887"/>
              <a:gd name="csX15" fmla="*/ 5181600 w 5181600"/>
              <a:gd name="csY15" fmla="*/ 2936534 h 4382887"/>
              <a:gd name="csX16" fmla="*/ 5181600 w 5181600"/>
              <a:gd name="csY16" fmla="*/ 3572053 h 4382887"/>
              <a:gd name="csX17" fmla="*/ 5181600 w 5181600"/>
              <a:gd name="csY17" fmla="*/ 4382887 h 4382887"/>
              <a:gd name="csX18" fmla="*/ 4502235 w 5181600"/>
              <a:gd name="csY18" fmla="*/ 4382887 h 4382887"/>
              <a:gd name="csX19" fmla="*/ 3874685 w 5181600"/>
              <a:gd name="csY19" fmla="*/ 4382887 h 4382887"/>
              <a:gd name="csX20" fmla="*/ 3402584 w 5181600"/>
              <a:gd name="csY20" fmla="*/ 4382887 h 4382887"/>
              <a:gd name="csX21" fmla="*/ 2723219 w 5181600"/>
              <a:gd name="csY21" fmla="*/ 4382887 h 4382887"/>
              <a:gd name="csX22" fmla="*/ 2147485 w 5181600"/>
              <a:gd name="csY22" fmla="*/ 4382887 h 4382887"/>
              <a:gd name="csX23" fmla="*/ 1727200 w 5181600"/>
              <a:gd name="csY23" fmla="*/ 4382887 h 4382887"/>
              <a:gd name="csX24" fmla="*/ 1151467 w 5181600"/>
              <a:gd name="csY24" fmla="*/ 4382887 h 4382887"/>
              <a:gd name="csX25" fmla="*/ 627549 w 5181600"/>
              <a:gd name="csY25" fmla="*/ 4382887 h 4382887"/>
              <a:gd name="csX26" fmla="*/ 0 w 5181600"/>
              <a:gd name="csY26" fmla="*/ 4382887 h 4382887"/>
              <a:gd name="csX27" fmla="*/ 0 w 5181600"/>
              <a:gd name="csY27" fmla="*/ 3878855 h 4382887"/>
              <a:gd name="csX28" fmla="*/ 0 w 5181600"/>
              <a:gd name="csY28" fmla="*/ 3243336 h 4382887"/>
              <a:gd name="csX29" fmla="*/ 0 w 5181600"/>
              <a:gd name="csY29" fmla="*/ 2651647 h 4382887"/>
              <a:gd name="csX30" fmla="*/ 0 w 5181600"/>
              <a:gd name="csY30" fmla="*/ 2147615 h 4382887"/>
              <a:gd name="csX31" fmla="*/ 0 w 5181600"/>
              <a:gd name="csY31" fmla="*/ 1731240 h 4382887"/>
              <a:gd name="csX32" fmla="*/ 0 w 5181600"/>
              <a:gd name="csY32" fmla="*/ 1227208 h 4382887"/>
              <a:gd name="csX33" fmla="*/ 0 w 5181600"/>
              <a:gd name="csY33" fmla="*/ 635519 h 4382887"/>
              <a:gd name="csX34" fmla="*/ 0 w 5181600"/>
              <a:gd name="csY34" fmla="*/ 0 h 43828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5181600" h="4382887" fill="none" extrusionOk="0">
                <a:moveTo>
                  <a:pt x="0" y="0"/>
                </a:moveTo>
                <a:cubicBezTo>
                  <a:pt x="184807" y="-58428"/>
                  <a:pt x="270424" y="27665"/>
                  <a:pt x="523917" y="0"/>
                </a:cubicBezTo>
                <a:cubicBezTo>
                  <a:pt x="777410" y="-27665"/>
                  <a:pt x="982077" y="68526"/>
                  <a:pt x="1151467" y="0"/>
                </a:cubicBezTo>
                <a:cubicBezTo>
                  <a:pt x="1320857" y="-68526"/>
                  <a:pt x="1509083" y="2111"/>
                  <a:pt x="1623568" y="0"/>
                </a:cubicBezTo>
                <a:cubicBezTo>
                  <a:pt x="1738053" y="-2111"/>
                  <a:pt x="1931718" y="12053"/>
                  <a:pt x="2199301" y="0"/>
                </a:cubicBezTo>
                <a:cubicBezTo>
                  <a:pt x="2466884" y="-12053"/>
                  <a:pt x="2562602" y="47979"/>
                  <a:pt x="2826851" y="0"/>
                </a:cubicBezTo>
                <a:cubicBezTo>
                  <a:pt x="3091100" y="-47979"/>
                  <a:pt x="3109645" y="37691"/>
                  <a:pt x="3247136" y="0"/>
                </a:cubicBezTo>
                <a:cubicBezTo>
                  <a:pt x="3384627" y="-37691"/>
                  <a:pt x="3524463" y="28461"/>
                  <a:pt x="3667421" y="0"/>
                </a:cubicBezTo>
                <a:cubicBezTo>
                  <a:pt x="3810380" y="-28461"/>
                  <a:pt x="4167762" y="27405"/>
                  <a:pt x="4346787" y="0"/>
                </a:cubicBezTo>
                <a:cubicBezTo>
                  <a:pt x="4525812" y="-27405"/>
                  <a:pt x="4800638" y="10750"/>
                  <a:pt x="5181600" y="0"/>
                </a:cubicBezTo>
                <a:cubicBezTo>
                  <a:pt x="5210837" y="84497"/>
                  <a:pt x="5176282" y="222430"/>
                  <a:pt x="5181600" y="416374"/>
                </a:cubicBezTo>
                <a:cubicBezTo>
                  <a:pt x="5186918" y="610318"/>
                  <a:pt x="5177105" y="686707"/>
                  <a:pt x="5181600" y="920406"/>
                </a:cubicBezTo>
                <a:cubicBezTo>
                  <a:pt x="5186095" y="1154105"/>
                  <a:pt x="5145684" y="1322425"/>
                  <a:pt x="5181600" y="1512096"/>
                </a:cubicBezTo>
                <a:cubicBezTo>
                  <a:pt x="5217516" y="1701767"/>
                  <a:pt x="5161057" y="1863589"/>
                  <a:pt x="5181600" y="1972299"/>
                </a:cubicBezTo>
                <a:cubicBezTo>
                  <a:pt x="5202143" y="2081009"/>
                  <a:pt x="5140007" y="2279793"/>
                  <a:pt x="5181600" y="2520160"/>
                </a:cubicBezTo>
                <a:cubicBezTo>
                  <a:pt x="5223193" y="2760527"/>
                  <a:pt x="5156963" y="2838659"/>
                  <a:pt x="5181600" y="2936534"/>
                </a:cubicBezTo>
                <a:cubicBezTo>
                  <a:pt x="5206237" y="3034409"/>
                  <a:pt x="5120542" y="3305763"/>
                  <a:pt x="5181600" y="3572053"/>
                </a:cubicBezTo>
                <a:cubicBezTo>
                  <a:pt x="5242658" y="3838343"/>
                  <a:pt x="5179800" y="4029084"/>
                  <a:pt x="5181600" y="4382887"/>
                </a:cubicBezTo>
                <a:cubicBezTo>
                  <a:pt x="5043507" y="4433858"/>
                  <a:pt x="4817067" y="4378260"/>
                  <a:pt x="4502235" y="4382887"/>
                </a:cubicBezTo>
                <a:cubicBezTo>
                  <a:pt x="4187404" y="4387514"/>
                  <a:pt x="4179525" y="4365687"/>
                  <a:pt x="3874685" y="4382887"/>
                </a:cubicBezTo>
                <a:cubicBezTo>
                  <a:pt x="3569845" y="4400087"/>
                  <a:pt x="3622481" y="4344018"/>
                  <a:pt x="3402584" y="4382887"/>
                </a:cubicBezTo>
                <a:cubicBezTo>
                  <a:pt x="3182687" y="4421756"/>
                  <a:pt x="2924382" y="4341794"/>
                  <a:pt x="2723219" y="4382887"/>
                </a:cubicBezTo>
                <a:cubicBezTo>
                  <a:pt x="2522057" y="4423980"/>
                  <a:pt x="2291241" y="4338067"/>
                  <a:pt x="2147485" y="4382887"/>
                </a:cubicBezTo>
                <a:cubicBezTo>
                  <a:pt x="2003729" y="4427707"/>
                  <a:pt x="1841567" y="4341354"/>
                  <a:pt x="1727200" y="4382887"/>
                </a:cubicBezTo>
                <a:cubicBezTo>
                  <a:pt x="1612833" y="4424420"/>
                  <a:pt x="1410197" y="4363179"/>
                  <a:pt x="1151467" y="4382887"/>
                </a:cubicBezTo>
                <a:cubicBezTo>
                  <a:pt x="892737" y="4402595"/>
                  <a:pt x="760085" y="4378943"/>
                  <a:pt x="627549" y="4382887"/>
                </a:cubicBezTo>
                <a:cubicBezTo>
                  <a:pt x="495013" y="4386831"/>
                  <a:pt x="173874" y="4315943"/>
                  <a:pt x="0" y="4382887"/>
                </a:cubicBezTo>
                <a:cubicBezTo>
                  <a:pt x="-5071" y="4277884"/>
                  <a:pt x="50201" y="4126017"/>
                  <a:pt x="0" y="3878855"/>
                </a:cubicBezTo>
                <a:cubicBezTo>
                  <a:pt x="-50201" y="3631693"/>
                  <a:pt x="54133" y="3464830"/>
                  <a:pt x="0" y="3243336"/>
                </a:cubicBezTo>
                <a:cubicBezTo>
                  <a:pt x="-54133" y="3021842"/>
                  <a:pt x="50741" y="2861955"/>
                  <a:pt x="0" y="2651647"/>
                </a:cubicBezTo>
                <a:cubicBezTo>
                  <a:pt x="-50741" y="2441339"/>
                  <a:pt x="47674" y="2295921"/>
                  <a:pt x="0" y="2147615"/>
                </a:cubicBezTo>
                <a:cubicBezTo>
                  <a:pt x="-47674" y="1999309"/>
                  <a:pt x="44659" y="1865523"/>
                  <a:pt x="0" y="1731240"/>
                </a:cubicBezTo>
                <a:cubicBezTo>
                  <a:pt x="-44659" y="1596958"/>
                  <a:pt x="52220" y="1419920"/>
                  <a:pt x="0" y="1227208"/>
                </a:cubicBezTo>
                <a:cubicBezTo>
                  <a:pt x="-52220" y="1034496"/>
                  <a:pt x="58784" y="789681"/>
                  <a:pt x="0" y="635519"/>
                </a:cubicBezTo>
                <a:cubicBezTo>
                  <a:pt x="-58784" y="481357"/>
                  <a:pt x="47606" y="215676"/>
                  <a:pt x="0" y="0"/>
                </a:cubicBezTo>
                <a:close/>
              </a:path>
              <a:path w="5181600" h="4382887" stroke="0" extrusionOk="0">
                <a:moveTo>
                  <a:pt x="0" y="0"/>
                </a:moveTo>
                <a:cubicBezTo>
                  <a:pt x="189547" y="-22764"/>
                  <a:pt x="322845" y="52150"/>
                  <a:pt x="523917" y="0"/>
                </a:cubicBezTo>
                <a:cubicBezTo>
                  <a:pt x="724989" y="-52150"/>
                  <a:pt x="758098" y="39531"/>
                  <a:pt x="944203" y="0"/>
                </a:cubicBezTo>
                <a:cubicBezTo>
                  <a:pt x="1130308" y="-39531"/>
                  <a:pt x="1382431" y="64818"/>
                  <a:pt x="1623568" y="0"/>
                </a:cubicBezTo>
                <a:cubicBezTo>
                  <a:pt x="1864706" y="-64818"/>
                  <a:pt x="1922030" y="1906"/>
                  <a:pt x="2147485" y="0"/>
                </a:cubicBezTo>
                <a:cubicBezTo>
                  <a:pt x="2372940" y="-1906"/>
                  <a:pt x="2454717" y="51139"/>
                  <a:pt x="2671403" y="0"/>
                </a:cubicBezTo>
                <a:cubicBezTo>
                  <a:pt x="2888089" y="-51139"/>
                  <a:pt x="3153412" y="35533"/>
                  <a:pt x="3350768" y="0"/>
                </a:cubicBezTo>
                <a:cubicBezTo>
                  <a:pt x="3548125" y="-35533"/>
                  <a:pt x="3725994" y="54915"/>
                  <a:pt x="3822869" y="0"/>
                </a:cubicBezTo>
                <a:cubicBezTo>
                  <a:pt x="3919744" y="-54915"/>
                  <a:pt x="4345136" y="21800"/>
                  <a:pt x="4502235" y="0"/>
                </a:cubicBezTo>
                <a:cubicBezTo>
                  <a:pt x="4659334" y="-21800"/>
                  <a:pt x="4994496" y="9357"/>
                  <a:pt x="5181600" y="0"/>
                </a:cubicBezTo>
                <a:cubicBezTo>
                  <a:pt x="5207967" y="134188"/>
                  <a:pt x="5142336" y="321539"/>
                  <a:pt x="5181600" y="547861"/>
                </a:cubicBezTo>
                <a:cubicBezTo>
                  <a:pt x="5220864" y="774183"/>
                  <a:pt x="5118575" y="979152"/>
                  <a:pt x="5181600" y="1095722"/>
                </a:cubicBezTo>
                <a:cubicBezTo>
                  <a:pt x="5244625" y="1212292"/>
                  <a:pt x="5112358" y="1441038"/>
                  <a:pt x="5181600" y="1687411"/>
                </a:cubicBezTo>
                <a:cubicBezTo>
                  <a:pt x="5250842" y="1933784"/>
                  <a:pt x="5131903" y="2013085"/>
                  <a:pt x="5181600" y="2103786"/>
                </a:cubicBezTo>
                <a:cubicBezTo>
                  <a:pt x="5231297" y="2194488"/>
                  <a:pt x="5120411" y="2429990"/>
                  <a:pt x="5181600" y="2651647"/>
                </a:cubicBezTo>
                <a:cubicBezTo>
                  <a:pt x="5242789" y="2873304"/>
                  <a:pt x="5162287" y="3014447"/>
                  <a:pt x="5181600" y="3199508"/>
                </a:cubicBezTo>
                <a:cubicBezTo>
                  <a:pt x="5200913" y="3384569"/>
                  <a:pt x="5126531" y="3575921"/>
                  <a:pt x="5181600" y="3747368"/>
                </a:cubicBezTo>
                <a:cubicBezTo>
                  <a:pt x="5236669" y="3918815"/>
                  <a:pt x="5163238" y="4194206"/>
                  <a:pt x="5181600" y="4382887"/>
                </a:cubicBezTo>
                <a:cubicBezTo>
                  <a:pt x="4964901" y="4420809"/>
                  <a:pt x="4808877" y="4376659"/>
                  <a:pt x="4554051" y="4382887"/>
                </a:cubicBezTo>
                <a:cubicBezTo>
                  <a:pt x="4299225" y="4389115"/>
                  <a:pt x="4220007" y="4365442"/>
                  <a:pt x="4133765" y="4382887"/>
                </a:cubicBezTo>
                <a:cubicBezTo>
                  <a:pt x="4047523" y="4400332"/>
                  <a:pt x="3805083" y="4349980"/>
                  <a:pt x="3661664" y="4382887"/>
                </a:cubicBezTo>
                <a:cubicBezTo>
                  <a:pt x="3518245" y="4415794"/>
                  <a:pt x="3171819" y="4304160"/>
                  <a:pt x="2982299" y="4382887"/>
                </a:cubicBezTo>
                <a:cubicBezTo>
                  <a:pt x="2792779" y="4461614"/>
                  <a:pt x="2534556" y="4333100"/>
                  <a:pt x="2406565" y="4382887"/>
                </a:cubicBezTo>
                <a:cubicBezTo>
                  <a:pt x="2278574" y="4432674"/>
                  <a:pt x="2100966" y="4369844"/>
                  <a:pt x="1934464" y="4382887"/>
                </a:cubicBezTo>
                <a:cubicBezTo>
                  <a:pt x="1767962" y="4395930"/>
                  <a:pt x="1604670" y="4319684"/>
                  <a:pt x="1358731" y="4382887"/>
                </a:cubicBezTo>
                <a:cubicBezTo>
                  <a:pt x="1112792" y="4446090"/>
                  <a:pt x="1102904" y="4340847"/>
                  <a:pt x="938445" y="4382887"/>
                </a:cubicBezTo>
                <a:cubicBezTo>
                  <a:pt x="773986" y="4424927"/>
                  <a:pt x="678512" y="4342541"/>
                  <a:pt x="518160" y="4382887"/>
                </a:cubicBezTo>
                <a:cubicBezTo>
                  <a:pt x="357809" y="4423233"/>
                  <a:pt x="148800" y="4360321"/>
                  <a:pt x="0" y="4382887"/>
                </a:cubicBezTo>
                <a:cubicBezTo>
                  <a:pt x="-43848" y="4164688"/>
                  <a:pt x="1866" y="4083764"/>
                  <a:pt x="0" y="3922684"/>
                </a:cubicBezTo>
                <a:cubicBezTo>
                  <a:pt x="-1866" y="3761604"/>
                  <a:pt x="64911" y="3577599"/>
                  <a:pt x="0" y="3287165"/>
                </a:cubicBezTo>
                <a:cubicBezTo>
                  <a:pt x="-64911" y="2996731"/>
                  <a:pt x="186" y="2938898"/>
                  <a:pt x="0" y="2783133"/>
                </a:cubicBezTo>
                <a:cubicBezTo>
                  <a:pt x="-186" y="2627368"/>
                  <a:pt x="23029" y="2503287"/>
                  <a:pt x="0" y="2366759"/>
                </a:cubicBezTo>
                <a:cubicBezTo>
                  <a:pt x="-23029" y="2230231"/>
                  <a:pt x="60195" y="1920550"/>
                  <a:pt x="0" y="1775069"/>
                </a:cubicBezTo>
                <a:cubicBezTo>
                  <a:pt x="-60195" y="1629588"/>
                  <a:pt x="42760" y="1475485"/>
                  <a:pt x="0" y="1314866"/>
                </a:cubicBezTo>
                <a:cubicBezTo>
                  <a:pt x="-42760" y="1154247"/>
                  <a:pt x="28472" y="980705"/>
                  <a:pt x="0" y="723176"/>
                </a:cubicBezTo>
                <a:cubicBezTo>
                  <a:pt x="-28472" y="465647"/>
                  <a:pt x="73280" y="169869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lnSpcReduction="10000"/>
          </a:bodyPr>
          <a:lstStyle/>
          <a:p>
            <a:r>
              <a:rPr lang="hi-IN" altLang="en-US" sz="4800" b="1" dirty="0">
                <a:solidFill>
                  <a:srgbClr val="7030A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শিক্ষক পরিচিতি</a:t>
            </a:r>
            <a:r>
              <a:rPr lang="en-US" altLang="en-US" sz="4800" b="1" dirty="0">
                <a:solidFill>
                  <a:srgbClr val="7030A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ঃ</a:t>
            </a:r>
            <a:endParaRPr lang="hi-IN" altLang="en-US" sz="4800" b="1" dirty="0">
              <a:solidFill>
                <a:srgbClr val="7030A0"/>
              </a:solidFill>
              <a:latin typeface="Calibri" panose="020F0502020204030204" pitchFamily="34" charset="0"/>
              <a:cs typeface="Noto Sans" panose="020B0502040204020203" pitchFamily="34" charset="0"/>
            </a:endParaRPr>
          </a:p>
          <a:p>
            <a:endParaRPr lang="en-US" dirty="0"/>
          </a:p>
          <a:p>
            <a:r>
              <a:rPr lang="hi-IN" altLang="en-US" sz="3600" dirty="0">
                <a:solidFill>
                  <a:srgbClr val="00B05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মোঃ নজরুল ইসলাম</a:t>
            </a:r>
          </a:p>
          <a:p>
            <a:r>
              <a:rPr lang="hi-IN" altLang="en-US" sz="3600" dirty="0">
                <a:solidFill>
                  <a:srgbClr val="00B05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সহকারী শিক্ষক </a:t>
            </a:r>
            <a:r>
              <a:rPr lang="en-US" altLang="en-US" sz="3600" dirty="0">
                <a:solidFill>
                  <a:srgbClr val="00B050"/>
                </a:solidFill>
                <a:latin typeface="Calibri" panose="020F0502020204030204" pitchFamily="34" charset="0"/>
              </a:rPr>
              <a:t>(</a:t>
            </a:r>
            <a:r>
              <a:rPr lang="hi-IN" altLang="en-US" sz="3600" dirty="0">
                <a:solidFill>
                  <a:srgbClr val="00B05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রসায়ন</a:t>
            </a:r>
            <a:r>
              <a:rPr lang="en-US" altLang="en-US" sz="3600" dirty="0">
                <a:solidFill>
                  <a:srgbClr val="00B050"/>
                </a:solidFill>
                <a:latin typeface="Calibri" panose="020F0502020204030204" pitchFamily="34" charset="0"/>
              </a:rPr>
              <a:t>)</a:t>
            </a:r>
          </a:p>
          <a:p>
            <a:r>
              <a:rPr lang="en-US" sz="3600" dirty="0" err="1">
                <a:solidFill>
                  <a:srgbClr val="00B050"/>
                </a:solidFill>
              </a:rPr>
              <a:t>নারহট্ট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err="1">
                <a:solidFill>
                  <a:srgbClr val="00B050"/>
                </a:solidFill>
              </a:rPr>
              <a:t>বহুমুখী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err="1">
                <a:solidFill>
                  <a:srgbClr val="00B050"/>
                </a:solidFill>
              </a:rPr>
              <a:t>উচ্চ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err="1">
                <a:solidFill>
                  <a:srgbClr val="00B050"/>
                </a:solidFill>
              </a:rPr>
              <a:t>বিদ্যালয়</a:t>
            </a:r>
            <a:r>
              <a:rPr lang="en-US" sz="3600" dirty="0">
                <a:solidFill>
                  <a:srgbClr val="00B050"/>
                </a:solidFill>
              </a:rPr>
              <a:t>, </a:t>
            </a:r>
            <a:r>
              <a:rPr lang="en-US" sz="3600" dirty="0" err="1">
                <a:solidFill>
                  <a:srgbClr val="00B050"/>
                </a:solidFill>
              </a:rPr>
              <a:t>কাহালু</a:t>
            </a:r>
            <a:r>
              <a:rPr lang="en-US" sz="3600" dirty="0">
                <a:solidFill>
                  <a:srgbClr val="00B050"/>
                </a:solidFill>
              </a:rPr>
              <a:t>, </a:t>
            </a:r>
            <a:r>
              <a:rPr lang="en-US" sz="3600" dirty="0" err="1">
                <a:solidFill>
                  <a:srgbClr val="00B050"/>
                </a:solidFill>
              </a:rPr>
              <a:t>বগুড়া</a:t>
            </a:r>
            <a:r>
              <a:rPr lang="en-US" sz="3600" dirty="0">
                <a:solidFill>
                  <a:srgbClr val="00B050"/>
                </a:solidFill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B8A47-2718-9BAC-BD2A-D911DE30F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794076"/>
            <a:ext cx="5691851" cy="4382887"/>
          </a:xfrm>
          <a:ln w="76200">
            <a:solidFill>
              <a:srgbClr val="92D050"/>
            </a:solidFill>
            <a:prstDash val="lgDash"/>
          </a:ln>
        </p:spPr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4800" b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শ্রেণী পরিচিতিঃ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শ্রেণীঃ নবম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</a:rPr>
              <a:t>-</a:t>
            </a: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দশম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বিষয়ঃ রসায়ন 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-১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lvl="0" fontAlgn="base"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lang="en-US" altLang="en-US" sz="3200" dirty="0" err="1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অধ্যায়ঃ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 </a:t>
            </a:r>
            <a:r>
              <a:rPr lang="en-US" altLang="en-US" sz="3200" dirty="0" err="1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চতুর্থ</a:t>
            </a:r>
            <a:endParaRPr lang="en-US" altLang="en-US" sz="3200" dirty="0">
              <a:solidFill>
                <a:srgbClr val="00B0F0"/>
              </a:solidFill>
              <a:latin typeface="Calibri"/>
              <a:cs typeface="Noto Sans" panose="020B0502040204020203" pitchFamily="34" charset="0"/>
            </a:endParaRPr>
          </a:p>
          <a:p>
            <a:pPr lvl="0" fontAlgn="base"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পাঠ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শিরোনামঃ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lang="en-US" altLang="en-US" sz="3200" dirty="0" err="1">
                <a:solidFill>
                  <a:srgbClr val="00B0F0"/>
                </a:solidFill>
                <a:cs typeface="Noto Sans" panose="020B0502040204020203" pitchFamily="34" charset="0"/>
              </a:rPr>
              <a:t>পর্যায়</a:t>
            </a:r>
            <a:r>
              <a:rPr lang="en-US" altLang="en-US" sz="3200" dirty="0">
                <a:solidFill>
                  <a:srgbClr val="00B0F0"/>
                </a:solidFill>
                <a:cs typeface="Noto Sans" panose="020B0502040204020203" pitchFamily="34" charset="0"/>
              </a:rPr>
              <a:t> </a:t>
            </a:r>
            <a:r>
              <a:rPr lang="en-US" altLang="en-US" sz="3200" dirty="0" err="1">
                <a:solidFill>
                  <a:srgbClr val="00B0F0"/>
                </a:solidFill>
                <a:cs typeface="Noto Sans" panose="020B0502040204020203" pitchFamily="34" charset="0"/>
              </a:rPr>
              <a:t>সারণি</a:t>
            </a:r>
            <a:endParaRPr kumimoji="0" lang="hi-I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lvl="0" fontAlgn="base"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আজকের পাঠঃ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পর্যায়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সারণি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পরিচিতি</a:t>
            </a:r>
            <a:endParaRPr kumimoji="0" lang="hi-I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সময়ঃ 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৪৫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</a:rPr>
              <a:t> </a:t>
            </a: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মিনিট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স্লাইডঃ 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২৪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58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4000">
        <p:sndAc>
          <p:stSnd>
            <p:snd r:embed="rId3" name="arrow.wav"/>
          </p:stSnd>
        </p:sndAc>
      </p:transition>
    </mc:Choice>
    <mc:Fallback>
      <p:transition spd="slow" advClick="0" advTm="4000">
        <p:sndAc>
          <p:stSnd>
            <p:snd r:embed="rId3" name="arrow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5A7A867-B7CC-684D-9BEA-DD69E8017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3159062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055C17-1268-B609-1873-969C72BA48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8188526"/>
              </p:ext>
            </p:extLst>
          </p:nvPr>
        </p:nvGraphicFramePr>
        <p:xfrm>
          <a:off x="838200" y="1840375"/>
          <a:ext cx="10515600" cy="4336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73208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3B8EB17-8F1F-D6BF-153E-6A1FEF063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713733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A7007D-5023-F0EF-AF19-7DC9687B21F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40404394"/>
              </p:ext>
            </p:extLst>
          </p:nvPr>
        </p:nvGraphicFramePr>
        <p:xfrm>
          <a:off x="838200" y="2338085"/>
          <a:ext cx="5181600" cy="3838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0F93520-9508-E227-C619-24250EE340F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8550340"/>
              </p:ext>
            </p:extLst>
          </p:nvPr>
        </p:nvGraphicFramePr>
        <p:xfrm>
          <a:off x="6172200" y="2338085"/>
          <a:ext cx="5181600" cy="3838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572519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 advClick="0" advTm="3000"/>
    </mc:Choice>
    <mc:Fallback>
      <p:transition spd="slow" advClick="0" advTm="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11DFCEA-C524-2D1A-1635-75FFB0E7D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9000134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FB4A37A-5DAC-71C0-A4E3-E605618C9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1022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0352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/>
    </mc:Choice>
    <mc:Fallback>
      <p:transition spd="slow" advClick="0" advTm="3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737FB-7273-1864-830E-C9221942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5" y="365125"/>
            <a:ext cx="3067290" cy="132556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বাড়ির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কাজঃ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29D7F9-AF3F-EDAE-7AB7-DCCD98B08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1133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887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/>
    </mc:Choice>
    <mc:Fallback>
      <p:transition spd="slow" advClick="0" advTm="3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45460C3-628E-8A67-84DD-F3365F56A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5649689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8F4DE35-333C-89E2-4F52-1102F0E6F4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49" y="2338086"/>
            <a:ext cx="4963851" cy="40627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3B7F4E-CCF3-F13D-C635-B7D136CAAF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48" y="2338086"/>
            <a:ext cx="4963852" cy="415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8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ED10-23FF-2581-7DFF-5DB41B2DE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936" y="365125"/>
            <a:ext cx="6458673" cy="1325563"/>
          </a:xfr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txBody>
          <a:bodyPr/>
          <a:lstStyle/>
          <a:p>
            <a:pPr algn="ctr"/>
            <a:r>
              <a:rPr kumimoji="0" lang="hi-I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পাঠ শিরোনাম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3" name="Picture 2" descr="পর্যায় সারণি png | PNGEgg">
            <a:extLst>
              <a:ext uri="{FF2B5EF4-FFF2-40B4-BE49-F238E27FC236}">
                <a16:creationId xmlns:a16="http://schemas.microsoft.com/office/drawing/2014/main" id="{4F885EDF-313E-A188-AAF2-8FA7DF171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78" y="2002421"/>
            <a:ext cx="9653287" cy="485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55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 advClick="0" advTm="2000">
        <p:sndAc>
          <p:stSnd>
            <p:snd r:embed="rId2" name="applause.wav"/>
          </p:stSnd>
        </p:sndAc>
      </p:transition>
    </mc:Choice>
    <mc:Fallback>
      <p:transition spd="slow" advClick="0" advTm="2000">
        <p:sndAc>
          <p:stSnd>
            <p:snd r:embed="rId2" name="applause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B165-F5E3-2754-E93B-D696A0D42E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  <a:ln w="57150">
            <a:solidFill>
              <a:srgbClr val="C00000"/>
            </a:solidFill>
          </a:ln>
        </p:spPr>
        <p:txBody>
          <a:bodyPr/>
          <a:lstStyle/>
          <a:p>
            <a:r>
              <a:rPr kumimoji="0" lang="hi-I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পাঠ শেষে আমরা যা শিখতে পারবো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C1DAF00-B0A1-6E39-9A55-A1E0927DEF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9853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0633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  <p:sndAc>
          <p:stSnd>
            <p:snd r:embed="rId2" name="camera.wav"/>
          </p:stSnd>
        </p:sndAc>
      </p:transition>
    </mc:Choice>
    <mc:Fallback>
      <p:transition spd="slow" advClick="0" advTm="4000">
        <p:split orient="vert"/>
        <p:sndAc>
          <p:stSnd>
            <p:snd r:embed="rId2" name="camera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9952D-9CB1-7BDC-01F5-6A31BBE9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142" y="365126"/>
            <a:ext cx="4363655" cy="1046986"/>
          </a:xfrm>
          <a:solidFill>
            <a:schemeClr val="accent2">
              <a:lumMod val="75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/>
          <a:lstStyle/>
          <a:p>
            <a:pPr algn="ctr"/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F4536E-5E2F-A3D7-E3B9-6061AD72F7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342152"/>
              </p:ext>
            </p:extLst>
          </p:nvPr>
        </p:nvGraphicFramePr>
        <p:xfrm>
          <a:off x="838200" y="1825624"/>
          <a:ext cx="10515600" cy="484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4301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4000">
        <p:sndAc>
          <p:stSnd>
            <p:snd r:embed="rId2" name="click.wav"/>
          </p:stSnd>
        </p:sndAc>
      </p:transition>
    </mc:Choice>
    <mc:Fallback>
      <p:transition spd="slow" advClick="0" advTm="4000">
        <p:sndAc>
          <p:stSnd>
            <p:snd r:embed="rId2" name="click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1FE11CE-A7A4-9DDF-BF46-E8E7840B647D}"/>
              </a:ext>
            </a:extLst>
          </p:cNvPr>
          <p:cNvGraphicFramePr/>
          <p:nvPr/>
        </p:nvGraphicFramePr>
        <p:xfrm>
          <a:off x="838200" y="365125"/>
          <a:ext cx="10515600" cy="2100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3BA8B79-D42B-4A82-17B6-8B8E771587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7531738"/>
              </p:ext>
            </p:extLst>
          </p:nvPr>
        </p:nvGraphicFramePr>
        <p:xfrm>
          <a:off x="838200" y="2581153"/>
          <a:ext cx="10515600" cy="3595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11501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 advClick="0" advTm="5000">
        <p:sndAc>
          <p:stSnd>
            <p:snd r:embed="rId2" name="coin.wav"/>
          </p:stSnd>
        </p:sndAc>
      </p:transition>
    </mc:Choice>
    <mc:Fallback>
      <p:transition spd="slow" advClick="0" advTm="5000">
        <p:sndAc>
          <p:stSnd>
            <p:snd r:embed="rId2" name="coin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A9ED0F-133F-B30B-80B9-0332C767C0E4}"/>
              </a:ext>
            </a:extLst>
          </p:cNvPr>
          <p:cNvGraphicFramePr/>
          <p:nvPr/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D686495-A355-4B31-39D5-D7E371AC51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5326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47721694"/>
      </p:ext>
    </p:extLst>
  </p:cSld>
  <p:clrMapOvr>
    <a:masterClrMapping/>
  </p:clrMapOvr>
  <p:transition spd="slow" advClick="0" advTm="3000">
    <p:randomBar dir="vert"/>
    <p:sndAc>
      <p:stSnd>
        <p:snd r:embed="rId2" name="laser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C780D7F-0DB6-AB21-C4DC-6D4F9BA53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2989107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824FB5D-D0D9-CCA2-F136-00A017C216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8410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54363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5E37A4D-FF8D-24E8-044A-34A498D242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2185204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BFBA6E2-8D87-038D-89EA-83162C4D37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4095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944001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>
        <p:sndAc>
          <p:stSnd>
            <p:snd r:embed="rId2" name="click.wav"/>
          </p:stSnd>
        </p:sndAc>
      </p:transition>
    </mc:Choice>
    <mc:Fallback>
      <p:transition spd="slow" advClick="0" advTm="4000">
        <p:sndAc>
          <p:stSnd>
            <p:snd r:embed="rId2" name="click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1322</Words>
  <Application>Microsoft Office PowerPoint</Application>
  <PresentationFormat>Widescreen</PresentationFormat>
  <Paragraphs>136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Google Sans</vt:lpstr>
      <vt:lpstr>Noto Sans</vt:lpstr>
      <vt:lpstr>Office Theme</vt:lpstr>
      <vt:lpstr>স্বাগতম রসায়ন</vt:lpstr>
      <vt:lpstr>পরিচিতি</vt:lpstr>
      <vt:lpstr>পাঠ শিরোনাম</vt:lpstr>
      <vt:lpstr>পাঠ শেষে আমরা যা শিখতে পারবো</vt:lpstr>
      <vt:lpstr>পাঠ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কাজঃ</vt:lpstr>
      <vt:lpstr>PowerPoint Presentation</vt:lpstr>
      <vt:lpstr>PowerPoint Presentation</vt:lpstr>
      <vt:lpstr>PowerPoint Presentation</vt:lpstr>
      <vt:lpstr>বাড়ির কাজঃ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Nazrul Islam</dc:creator>
  <cp:lastModifiedBy>Nazrul Islam</cp:lastModifiedBy>
  <cp:revision>1</cp:revision>
  <dcterms:created xsi:type="dcterms:W3CDTF">2026-08-07T13:49:23Z</dcterms:created>
  <dcterms:modified xsi:type="dcterms:W3CDTF">2026-08-07T17:43:37Z</dcterms:modified>
</cp:coreProperties>
</file>