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6" r:id="rId2"/>
    <p:sldId id="277" r:id="rId3"/>
    <p:sldId id="278" r:id="rId4"/>
    <p:sldId id="298" r:id="rId5"/>
    <p:sldId id="299" r:id="rId6"/>
    <p:sldId id="256" r:id="rId7"/>
    <p:sldId id="260" r:id="rId8"/>
    <p:sldId id="304" r:id="rId9"/>
    <p:sldId id="271" r:id="rId10"/>
    <p:sldId id="259" r:id="rId11"/>
    <p:sldId id="261" r:id="rId12"/>
    <p:sldId id="262" r:id="rId13"/>
    <p:sldId id="263" r:id="rId14"/>
    <p:sldId id="275" r:id="rId15"/>
    <p:sldId id="267" r:id="rId16"/>
    <p:sldId id="303" r:id="rId17"/>
    <p:sldId id="273" r:id="rId18"/>
    <p:sldId id="266" r:id="rId19"/>
    <p:sldId id="272" r:id="rId20"/>
    <p:sldId id="270" r:id="rId21"/>
    <p:sldId id="269" r:id="rId22"/>
    <p:sldId id="268" r:id="rId23"/>
    <p:sldId id="307" r:id="rId24"/>
    <p:sldId id="305" r:id="rId25"/>
    <p:sldId id="30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01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95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7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7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86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81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9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74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86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7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BBEFE95C-E4F0-4443-932A-812F7C25DD1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91A59DC5-829E-47EF-BFBD-9C2138EC7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603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web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604" y="262549"/>
            <a:ext cx="11678970" cy="6355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77" y="366267"/>
            <a:ext cx="11506955" cy="585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7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F66BE8F-49F8-FDD1-D885-FA620408C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E22829D-FE63-67EE-05F4-B6037665305F}"/>
              </a:ext>
            </a:extLst>
          </p:cNvPr>
          <p:cNvSpPr/>
          <p:nvPr/>
        </p:nvSpPr>
        <p:spPr>
          <a:xfrm>
            <a:off x="281196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E4E4027-73DE-43DD-E980-F65D338A5D19}"/>
              </a:ext>
            </a:extLst>
          </p:cNvPr>
          <p:cNvSpPr txBox="1"/>
          <p:nvPr/>
        </p:nvSpPr>
        <p:spPr>
          <a:xfrm>
            <a:off x="733330" y="5726266"/>
            <a:ext cx="1063782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Naima  and </a:t>
            </a:r>
            <a:r>
              <a:rPr lang="en-US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Masuk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were twins . They were in class five . Naima loved to play badminton and </a:t>
            </a:r>
            <a:r>
              <a:rPr lang="en-US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Masuk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loved to play </a:t>
            </a:r>
            <a:r>
              <a:rPr lang="en-US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football.They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were also very good students at school.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681519B-2CAA-3870-7EB6-D8C67D158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592" y="681482"/>
            <a:ext cx="3947699" cy="2228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D4EA60B-BEDE-4530-B73B-F6B0FDD51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72" y="3180601"/>
            <a:ext cx="3928019" cy="23425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3"/>
          <a:stretch/>
        </p:blipFill>
        <p:spPr>
          <a:xfrm>
            <a:off x="1608265" y="697118"/>
            <a:ext cx="3928019" cy="2197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1"/>
          <a:stretch/>
        </p:blipFill>
        <p:spPr>
          <a:xfrm>
            <a:off x="1608266" y="3244265"/>
            <a:ext cx="3928019" cy="22926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07904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0B18DC5-3C47-3D44-59B1-C0CE225A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D18EC02-92A3-3801-DBA7-3B70E7A549AA}"/>
              </a:ext>
            </a:extLst>
          </p:cNvPr>
          <p:cNvSpPr/>
          <p:nvPr/>
        </p:nvSpPr>
        <p:spPr>
          <a:xfrm>
            <a:off x="281196" y="215882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360D23-C126-9B77-AD42-905B00C8F7C0}"/>
              </a:ext>
            </a:extLst>
          </p:cNvPr>
          <p:cNvSpPr txBox="1"/>
          <p:nvPr/>
        </p:nvSpPr>
        <p:spPr>
          <a:xfrm>
            <a:off x="834102" y="4847996"/>
            <a:ext cx="10247339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 parents ,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Naeem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Hasan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Mina Begum, loved them very much. Naima and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Masuk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often played with their parents when they had free time . Their home was always full of happiness !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4" r="12390"/>
          <a:stretch/>
        </p:blipFill>
        <p:spPr>
          <a:xfrm>
            <a:off x="1086416" y="667549"/>
            <a:ext cx="9316016" cy="41555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026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E5B708B-1133-297A-73DF-EAEC0822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8D3F290-68DB-C9E4-1EE9-04FAA56F2011}"/>
              </a:ext>
            </a:extLst>
          </p:cNvPr>
          <p:cNvSpPr/>
          <p:nvPr/>
        </p:nvSpPr>
        <p:spPr>
          <a:xfrm>
            <a:off x="326462" y="125348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0083B2E-4532-C22E-DE72-48716571A973}"/>
              </a:ext>
            </a:extLst>
          </p:cNvPr>
          <p:cNvSpPr txBox="1"/>
          <p:nvPr/>
        </p:nvSpPr>
        <p:spPr>
          <a:xfrm>
            <a:off x="1052086" y="4579231"/>
            <a:ext cx="1028355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day a special box arrived. It was from their close relative, Mr. </a:t>
            </a:r>
            <a:r>
              <a:rPr lang="en-US" sz="32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Rakib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who lived in Italy . There  was a black tablet inside the box.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686" y="954557"/>
            <a:ext cx="4438887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373" y="949405"/>
            <a:ext cx="4255129" cy="3281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r="32940"/>
          <a:stretch/>
        </p:blipFill>
        <p:spPr>
          <a:xfrm>
            <a:off x="6645243" y="2301696"/>
            <a:ext cx="751438" cy="7855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840" y="2590281"/>
            <a:ext cx="2225739" cy="1357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8198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2B454D5-D6A1-5109-0A1C-E38308FA6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078116B-488D-35A8-AA6E-5EC643271229}"/>
              </a:ext>
            </a:extLst>
          </p:cNvPr>
          <p:cNvSpPr/>
          <p:nvPr/>
        </p:nvSpPr>
        <p:spPr>
          <a:xfrm>
            <a:off x="217821" y="161562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627CE44-D0EC-893D-83DC-C5F3B0B9F253}"/>
              </a:ext>
            </a:extLst>
          </p:cNvPr>
          <p:cNvSpPr txBox="1"/>
          <p:nvPr/>
        </p:nvSpPr>
        <p:spPr>
          <a:xfrm>
            <a:off x="725462" y="4788853"/>
            <a:ext cx="10473673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they turned  it on , the screen showed many bright </a:t>
            </a:r>
            <a:r>
              <a:rPr lang="en-US" sz="36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Wow!’ They were both surprised.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073" y="752852"/>
            <a:ext cx="4277076" cy="314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319" y="752852"/>
            <a:ext cx="4257675" cy="314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26990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5BE1CF5-A9CD-FAD3-1503-0C9BEE0DC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1389668-6E90-3906-411E-EB20C926CCE6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AEBD233-2F04-FD1F-416C-8E11DE1E5253}"/>
              </a:ext>
            </a:extLst>
          </p:cNvPr>
          <p:cNvSpPr txBox="1"/>
          <p:nvPr/>
        </p:nvSpPr>
        <p:spPr>
          <a:xfrm>
            <a:off x="707355" y="4911223"/>
            <a:ext cx="10727171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first ,the tablet was so much fun . They played video games after finishing the study . And soon , the tablet became more exciting than playing outside . ’Naima!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Masuk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! Their friend </a:t>
            </a:r>
            <a:r>
              <a:rPr lang="en-US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Rana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called from the gate. ’ let’s play!’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44" y="1238486"/>
            <a:ext cx="4436198" cy="32268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46" y="1238486"/>
            <a:ext cx="4493477" cy="31847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9589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8A0F7EE-2D8B-D8A1-392F-AA7BCF174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A399EBE-FAF5-461C-27C7-62BD02448401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D936153-944A-212D-B86B-DA3AF959C154}"/>
              </a:ext>
            </a:extLst>
          </p:cNvPr>
          <p:cNvSpPr txBox="1"/>
          <p:nvPr/>
        </p:nvSpPr>
        <p:spPr>
          <a:xfrm>
            <a:off x="4229100" y="364672"/>
            <a:ext cx="336912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Words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F2558DA-2000-44D1-78AD-8D2A8C825B9B}"/>
              </a:ext>
            </a:extLst>
          </p:cNvPr>
          <p:cNvSpPr txBox="1"/>
          <p:nvPr/>
        </p:nvSpPr>
        <p:spPr>
          <a:xfrm>
            <a:off x="865413" y="1230401"/>
            <a:ext cx="10684329" cy="4832092"/>
          </a:xfrm>
          <a:prstGeom prst="rect">
            <a:avLst/>
          </a:prstGeom>
          <a:solidFill>
            <a:schemeClr val="tx1">
              <a:lumMod val="85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Twin-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জমজ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-Two children born at the same birth a person’s father or mother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Happiness-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সুখ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the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stste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being happy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বিশেষ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exclusive,particular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Arrive-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পৌঁছা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-reach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Tablet-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ট্যাবলেট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-a tablet is a small flat computer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Screen-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পর্দা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display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Bright-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উজ্জ্বল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-reflecting much light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পরিবর্তন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করা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-make something different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Grumpy-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বদমেজাজি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-bad – tempered</a:t>
            </a: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Angry-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রাগান্বিত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furious,irate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670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667" y="118208"/>
            <a:ext cx="11796666" cy="647322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60503" y="1060048"/>
            <a:ext cx="5613149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 reading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9125" y="3034601"/>
            <a:ext cx="917116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Silent   reading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4909783" y="2073186"/>
            <a:ext cx="1330859" cy="946087"/>
          </a:xfrm>
          <a:prstGeom prst="down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08147" y="266564"/>
            <a:ext cx="846499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 your book at page  69  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484DFF3-A6F4-8773-73F2-6BB2F2D5897A}"/>
              </a:ext>
            </a:extLst>
          </p:cNvPr>
          <p:cNvSpPr txBox="1"/>
          <p:nvPr/>
        </p:nvSpPr>
        <p:spPr>
          <a:xfrm>
            <a:off x="1510420" y="5101487"/>
            <a:ext cx="917116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  reading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Down Arrow 1">
            <a:extLst>
              <a:ext uri="{FF2B5EF4-FFF2-40B4-BE49-F238E27FC236}">
                <a16:creationId xmlns="" xmlns:a16="http://schemas.microsoft.com/office/drawing/2014/main" id="{1C8F2741-1A12-C0CC-B32D-3693635FDB3B}"/>
              </a:ext>
            </a:extLst>
          </p:cNvPr>
          <p:cNvSpPr/>
          <p:nvPr/>
        </p:nvSpPr>
        <p:spPr>
          <a:xfrm>
            <a:off x="4982211" y="4142597"/>
            <a:ext cx="1330859" cy="946087"/>
          </a:xfrm>
          <a:prstGeom prst="down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1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F3F93E7-C79B-0A9A-C37E-011342A4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09FA88E-1DC5-CC8B-F2A6-63C819CDCB18}"/>
              </a:ext>
            </a:extLst>
          </p:cNvPr>
          <p:cNvSpPr/>
          <p:nvPr/>
        </p:nvSpPr>
        <p:spPr>
          <a:xfrm>
            <a:off x="299303" y="233610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5936436-F23A-857B-7124-3A35691A5F3B}"/>
              </a:ext>
            </a:extLst>
          </p:cNvPr>
          <p:cNvSpPr txBox="1"/>
          <p:nvPr/>
        </p:nvSpPr>
        <p:spPr>
          <a:xfrm>
            <a:off x="3178629" y="1420974"/>
            <a:ext cx="4974772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Assessing </a:t>
            </a:r>
            <a:r>
              <a:rPr lang="en-US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Learing</a:t>
            </a:r>
            <a:endParaRPr lang="en-US" sz="4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F91C512-C8D5-1AF5-8E54-541C027ABA6C}"/>
              </a:ext>
            </a:extLst>
          </p:cNvPr>
          <p:cNvSpPr txBox="1"/>
          <p:nvPr/>
        </p:nvSpPr>
        <p:spPr>
          <a:xfrm>
            <a:off x="1469572" y="2833846"/>
            <a:ext cx="8392886" cy="1200329"/>
          </a:xfrm>
          <a:prstGeom prst="rect">
            <a:avLst/>
          </a:prstGeom>
          <a:solidFill>
            <a:schemeClr val="tx1">
              <a:lumMod val="85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will ask students randomly to come to the front and  read the passage.</a:t>
            </a:r>
          </a:p>
        </p:txBody>
      </p:sp>
    </p:spTree>
    <p:extLst>
      <p:ext uri="{BB962C8B-B14F-4D97-AF65-F5344CB8AC3E}">
        <p14:creationId xmlns:p14="http://schemas.microsoft.com/office/powerpoint/2010/main" val="538418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F260CF2-5E93-9FD5-6044-B9BA5BBCF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BE96663-BC39-613D-7F18-562122CF6954}"/>
              </a:ext>
            </a:extLst>
          </p:cNvPr>
          <p:cNvSpPr/>
          <p:nvPr/>
        </p:nvSpPr>
        <p:spPr>
          <a:xfrm>
            <a:off x="228599" y="228600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5C4D9A-835B-7983-82AE-0E530FB0BD45}"/>
              </a:ext>
            </a:extLst>
          </p:cNvPr>
          <p:cNvSpPr txBox="1"/>
          <p:nvPr/>
        </p:nvSpPr>
        <p:spPr>
          <a:xfrm>
            <a:off x="2449285" y="362970"/>
            <a:ext cx="6836229" cy="646331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and answer the questions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9B3144-8A76-D197-C930-5D44BBC01041}"/>
              </a:ext>
            </a:extLst>
          </p:cNvPr>
          <p:cNvSpPr txBox="1"/>
          <p:nvPr/>
        </p:nvSpPr>
        <p:spPr>
          <a:xfrm>
            <a:off x="529950" y="936874"/>
            <a:ext cx="10940143" cy="5458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Where did Mr. Rakib live?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Mr. Rakib lived in Italy.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ii. What Class Naima and Masuk were in?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Naima and Masuk were in class Five.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iii. What was their father’s name?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Their father’s name is Naeem Hasan.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iv. What was inside the box?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There was a tablet inside the box.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v. Why were Naima and Masuk surprised when they turned on the tablet 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Naima and Masuk were surprised when they turned on the tablet because it showed many bright </a:t>
            </a:r>
            <a:r>
              <a:rPr lang="en-US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vi. Who are the twins in the text?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Answer; Naima and Masuk  were twins.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vi. What did Masuk like to play 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 : Masuk liked to play football.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vii. How was their home ?</a:t>
            </a:r>
          </a:p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Answer: Their home was full of happiness.</a:t>
            </a:r>
          </a:p>
        </p:txBody>
      </p:sp>
    </p:spTree>
    <p:extLst>
      <p:ext uri="{BB962C8B-B14F-4D97-AF65-F5344CB8AC3E}">
        <p14:creationId xmlns:p14="http://schemas.microsoft.com/office/powerpoint/2010/main" val="4050124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69D4ED3-68E0-F772-91FE-DB71F391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AEC1C15-4D7D-822E-3084-439180007018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F11BB3B-CC31-7BB9-188B-A58D94454353}"/>
              </a:ext>
            </a:extLst>
          </p:cNvPr>
          <p:cNvSpPr txBox="1"/>
          <p:nvPr/>
        </p:nvSpPr>
        <p:spPr>
          <a:xfrm>
            <a:off x="2982684" y="359228"/>
            <a:ext cx="5921829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best </a:t>
            </a:r>
            <a:r>
              <a:rPr lang="en-US" sz="3600" b="1" dirty="0">
                <a:solidFill>
                  <a:schemeClr val="bg1"/>
                </a:solidFill>
              </a:rPr>
              <a:t>answer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13D6B6-55CE-DB25-12CB-C63202999EB0}"/>
              </a:ext>
            </a:extLst>
          </p:cNvPr>
          <p:cNvSpPr txBox="1"/>
          <p:nvPr/>
        </p:nvSpPr>
        <p:spPr>
          <a:xfrm>
            <a:off x="642256" y="1157958"/>
            <a:ext cx="11070773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romanLcPeriod"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did Masuk love to play?</a:t>
            </a:r>
          </a:p>
          <a:p>
            <a:pPr marL="457200" indent="-457200">
              <a:buAutoNum type="alphaLcPeriod"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tennis          b. cricket           c. football           d.  Badminton</a:t>
            </a:r>
          </a:p>
          <a:p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 Who loved to play badminton ?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Naima     b. Masuk       c.  Neem Hasan         d.  Mina Begum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iii. How was their home ?</a:t>
            </a:r>
          </a:p>
          <a:p>
            <a:pPr marL="457200" indent="-457200">
              <a:buAutoNum type="alphaLcPeriod"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 of noise   b. calm and quiet    c.   Full of quarrelsome  d. full of happiness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iv. Where was from the special box ?</a:t>
            </a:r>
          </a:p>
          <a:p>
            <a:pPr marL="457200" indent="-457200">
              <a:buAutoNum type="alphaLcPeriod"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Italy       b. Spain         c. India          d. Indonesia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v. What was inside the box ?</a:t>
            </a:r>
          </a:p>
          <a:p>
            <a:pPr marL="514350" indent="-514350">
              <a:buAutoNum type="romanLcPeriod"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Chocolate         ii. Medicine       iii. a black tablet     iv.  A smart phone     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>
              <a:buAutoNum type="alphaLcPeriod"/>
            </a:pP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098514F-F865-5CD8-5CAB-BAEAFDEEC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658" y="1271357"/>
            <a:ext cx="491256" cy="6041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83DF19C-002B-151F-C936-F94DEEEC55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030" y="4158031"/>
            <a:ext cx="491256" cy="6041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CC74908-EA08-49B4-AD38-89C227AFC8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58" y="3553834"/>
            <a:ext cx="491256" cy="6041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F799F61-3AD6-AE2D-99B1-D139FC6EE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257" y="2815918"/>
            <a:ext cx="491256" cy="6041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9F8F6E2-00EE-C9AD-DA41-5B65A9C189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58" y="2053798"/>
            <a:ext cx="491256" cy="6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7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389" y="190123"/>
            <a:ext cx="11706131" cy="647322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853" y="533705"/>
            <a:ext cx="7813140" cy="5786063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086416" y="4155541"/>
            <a:ext cx="9669101" cy="167368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13800" b="1" dirty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150592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B5E5E19-62C3-094C-AED8-90A5D34DC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290E3C2-3BE6-2F16-2B4D-27829C9FAA7F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AAFE89E-09A4-FACD-F8ED-23AE275B15A7}"/>
              </a:ext>
            </a:extLst>
          </p:cNvPr>
          <p:cNvSpPr txBox="1"/>
          <p:nvPr/>
        </p:nvSpPr>
        <p:spPr>
          <a:xfrm>
            <a:off x="3864427" y="337458"/>
            <a:ext cx="4550229" cy="707886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</a:t>
            </a:r>
            <a:r>
              <a:rPr lang="en-US" sz="4000" b="1" dirty="0">
                <a:solidFill>
                  <a:schemeClr val="bg1"/>
                </a:solidFill>
              </a:rPr>
              <a:t>sentences: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FBDA052-260E-0A23-C519-0B05D46F82D0}"/>
              </a:ext>
            </a:extLst>
          </p:cNvPr>
          <p:cNvSpPr txBox="1"/>
          <p:nvPr/>
        </p:nvSpPr>
        <p:spPr>
          <a:xfrm>
            <a:off x="495299" y="1175972"/>
            <a:ext cx="11201402" cy="5078313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Twins -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Sima and Rima are twins.</a:t>
            </a: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Football -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Masuk loved to play football.</a:t>
            </a: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Happiness -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Their home was always full of happiness.</a:t>
            </a: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 - One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 , a special box arrived.</a:t>
            </a: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Relative -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Mr. Rakib is their close relative.</a:t>
            </a:r>
          </a:p>
        </p:txBody>
      </p:sp>
    </p:spTree>
    <p:extLst>
      <p:ext uri="{BB962C8B-B14F-4D97-AF65-F5344CB8AC3E}">
        <p14:creationId xmlns:p14="http://schemas.microsoft.com/office/powerpoint/2010/main" val="305102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4594E82-71C0-0F76-E819-6BB8F0FD1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3E9BD75-F477-8D7D-1125-0DF50088CA62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0B9800B-7DD8-BEDC-F1C0-09030D6A4BB0}"/>
              </a:ext>
            </a:extLst>
          </p:cNvPr>
          <p:cNvSpPr txBox="1"/>
          <p:nvPr/>
        </p:nvSpPr>
        <p:spPr>
          <a:xfrm>
            <a:off x="859973" y="500743"/>
            <a:ext cx="10918370" cy="830997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Rewrite the following text using capital letters and punctuation marks where necessary.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E97CBC7-9B87-1167-6467-87CBDF399149}"/>
              </a:ext>
            </a:extLst>
          </p:cNvPr>
          <p:cNvSpPr txBox="1"/>
          <p:nvPr/>
        </p:nvSpPr>
        <p:spPr>
          <a:xfrm>
            <a:off x="680357" y="2059987"/>
            <a:ext cx="10918370" cy="286232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romanLcPeriod"/>
            </a:pP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naima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masuk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were 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twins  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it was from their close relative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mr.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rakib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wow they were both surprised</a:t>
            </a:r>
          </a:p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his father’s name is Naeem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hasan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14350" indent="-514350">
              <a:buAutoNum type="romanLcPeriod"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lets play </a:t>
            </a:r>
          </a:p>
        </p:txBody>
      </p:sp>
    </p:spTree>
    <p:extLst>
      <p:ext uri="{BB962C8B-B14F-4D97-AF65-F5344CB8AC3E}">
        <p14:creationId xmlns:p14="http://schemas.microsoft.com/office/powerpoint/2010/main" val="148568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FBB847A-1BB8-0E71-991F-8A37D81A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D4D30E1-5F70-D9D9-3B35-835BFD12716F}"/>
              </a:ext>
            </a:extLst>
          </p:cNvPr>
          <p:cNvSpPr/>
          <p:nvPr/>
        </p:nvSpPr>
        <p:spPr>
          <a:xfrm>
            <a:off x="237653" y="172447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1BCBF9A-DC16-9C24-0664-6A8719C8AB32}"/>
              </a:ext>
            </a:extLst>
          </p:cNvPr>
          <p:cNvSpPr txBox="1"/>
          <p:nvPr/>
        </p:nvSpPr>
        <p:spPr>
          <a:xfrm>
            <a:off x="6698162" y="2474665"/>
            <a:ext cx="4767943" cy="646331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- Preposition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515724F-C826-7E15-3105-F8C614372B92}"/>
              </a:ext>
            </a:extLst>
          </p:cNvPr>
          <p:cNvSpPr txBox="1"/>
          <p:nvPr/>
        </p:nvSpPr>
        <p:spPr>
          <a:xfrm>
            <a:off x="555169" y="2474666"/>
            <a:ext cx="4767943" cy="646331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- Adjective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79E0066-74B7-6793-C5F6-301C146DDDC2}"/>
              </a:ext>
            </a:extLst>
          </p:cNvPr>
          <p:cNvSpPr txBox="1"/>
          <p:nvPr/>
        </p:nvSpPr>
        <p:spPr>
          <a:xfrm>
            <a:off x="558077" y="3699301"/>
            <a:ext cx="428897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out five adjective from the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story. Make sentences.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39889BD-F05A-8012-2299-42AE4F380EC5}"/>
              </a:ext>
            </a:extLst>
          </p:cNvPr>
          <p:cNvSpPr txBox="1"/>
          <p:nvPr/>
        </p:nvSpPr>
        <p:spPr>
          <a:xfrm>
            <a:off x="6847111" y="3731420"/>
            <a:ext cx="428897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out five preposition from the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story . Make sentences.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C5766D-DE80-8CD0-5DA5-0C274AAFCB0F}"/>
              </a:ext>
            </a:extLst>
          </p:cNvPr>
          <p:cNvSpPr txBox="1"/>
          <p:nvPr/>
        </p:nvSpPr>
        <p:spPr>
          <a:xfrm>
            <a:off x="3839421" y="573111"/>
            <a:ext cx="4408286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5400" b="1" dirty="0">
                <a:ln w="1270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work</a:t>
            </a:r>
          </a:p>
        </p:txBody>
      </p:sp>
    </p:spTree>
    <p:extLst>
      <p:ext uri="{BB962C8B-B14F-4D97-AF65-F5344CB8AC3E}">
        <p14:creationId xmlns:p14="http://schemas.microsoft.com/office/powerpoint/2010/main" val="4090174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3907" y="669847"/>
            <a:ext cx="1062661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Feedback: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will support the students during the class who cannot read aloud the conversation properly.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4E86D32-DAE0-5C8F-288E-B68E08E75BC2}"/>
              </a:ext>
            </a:extLst>
          </p:cNvPr>
          <p:cNvSpPr txBox="1"/>
          <p:nvPr/>
        </p:nvSpPr>
        <p:spPr>
          <a:xfrm>
            <a:off x="770621" y="2244896"/>
            <a:ext cx="10626613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Summary of the session :  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the main points of the lesson.</a:t>
            </a:r>
          </a:p>
          <a:p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What have we learnt today ?</a:t>
            </a:r>
          </a:p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 learnt about the 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tablet.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 also learnt that we should </a:t>
            </a: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use it all day long.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9589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258A9A-337B-BE87-7E9D-672519C79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C00824-D2EA-37FB-0D28-389A9684CC06}"/>
              </a:ext>
            </a:extLst>
          </p:cNvPr>
          <p:cNvSpPr/>
          <p:nvPr/>
        </p:nvSpPr>
        <p:spPr>
          <a:xfrm>
            <a:off x="206830" y="174171"/>
            <a:ext cx="11778342" cy="6379029"/>
          </a:xfrm>
          <a:prstGeom prst="rect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D49FFA-CFF2-4938-F0D4-D29E360C9437}"/>
              </a:ext>
            </a:extLst>
          </p:cNvPr>
          <p:cNvSpPr txBox="1"/>
          <p:nvPr/>
        </p:nvSpPr>
        <p:spPr>
          <a:xfrm>
            <a:off x="805543" y="4354286"/>
            <a:ext cx="1086394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romanLcPeriod"/>
            </a:pP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at least five sentences about a Tablet.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D72C2B-7324-AF63-319B-32D54662BF43}"/>
              </a:ext>
            </a:extLst>
          </p:cNvPr>
          <p:cNvSpPr txBox="1"/>
          <p:nvPr/>
        </p:nvSpPr>
        <p:spPr>
          <a:xfrm>
            <a:off x="3902042" y="630014"/>
            <a:ext cx="3730027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 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7257E34-D7E0-BA95-1C4D-2D96EE919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745" y="1640172"/>
            <a:ext cx="4078623" cy="2308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95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015" y="190123"/>
            <a:ext cx="11796666" cy="647322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" y="420987"/>
            <a:ext cx="11398313" cy="6011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41973" y="3070986"/>
            <a:ext cx="10502020" cy="2215991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/>
            </a:prstTxWarp>
            <a:spAutoFit/>
          </a:bodyPr>
          <a:lstStyle/>
          <a:p>
            <a:r>
              <a:rPr lang="en-US" sz="13800" b="1" dirty="0">
                <a:ln w="57150">
                  <a:solidFill>
                    <a:srgbClr val="FF0000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GOODBYE</a:t>
            </a:r>
          </a:p>
        </p:txBody>
      </p:sp>
    </p:spTree>
    <p:extLst>
      <p:ext uri="{BB962C8B-B14F-4D97-AF65-F5344CB8AC3E}">
        <p14:creationId xmlns:p14="http://schemas.microsoft.com/office/powerpoint/2010/main" val="3171425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801" y="135802"/>
            <a:ext cx="11751398" cy="650038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304" y="1166052"/>
            <a:ext cx="1168517" cy="52628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381878" y="331380"/>
            <a:ext cx="2147288" cy="584775"/>
          </a:xfrm>
          <a:prstGeom prst="rect">
            <a:avLst/>
          </a:prstGeom>
          <a:solidFill>
            <a:schemeClr val="tx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0" t="-571" r="2630" b="21651"/>
          <a:stretch/>
        </p:blipFill>
        <p:spPr>
          <a:xfrm>
            <a:off x="995880" y="1166052"/>
            <a:ext cx="2205054" cy="23595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4"/>
          <p:cNvSpPr txBox="1"/>
          <p:nvPr/>
        </p:nvSpPr>
        <p:spPr>
          <a:xfrm>
            <a:off x="559805" y="3663657"/>
            <a:ext cx="451767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Muktamony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teacher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Atashia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Government Primary School</a:t>
            </a:r>
          </a:p>
          <a:p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Shibpur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Narsingdi</a:t>
            </a:r>
            <a:r>
              <a:rPr lang="en-US" sz="2800" b="1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4090" y="608890"/>
            <a:ext cx="2649667" cy="29045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5"/>
          <p:cNvSpPr txBox="1"/>
          <p:nvPr/>
        </p:nvSpPr>
        <p:spPr>
          <a:xfrm>
            <a:off x="6832402" y="3672265"/>
            <a:ext cx="4833042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–Quality Time Together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 - Five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Subject- English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Unit-13 , Page -69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Lesson- 1, (1.1 Naima….play.) 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Time-40 minutes</a:t>
            </a:r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Date---/08/2026</a:t>
            </a:r>
          </a:p>
        </p:txBody>
      </p:sp>
    </p:spTree>
    <p:extLst>
      <p:ext uri="{BB962C8B-B14F-4D97-AF65-F5344CB8AC3E}">
        <p14:creationId xmlns:p14="http://schemas.microsoft.com/office/powerpoint/2010/main" val="46960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703" y="172017"/>
            <a:ext cx="11814772" cy="6455120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8352" y="1759820"/>
            <a:ext cx="11425474" cy="4585871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Outcomes:     </a:t>
            </a:r>
          </a:p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4.2.1 Read aloud texts with proper stress , intonation.</a:t>
            </a:r>
          </a:p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5.1.1 Comprehend and express the meaning and uses of familiar words.</a:t>
            </a:r>
          </a:p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5.1.4  Get the general ideas from simple texts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24681" y="398352"/>
            <a:ext cx="7125077" cy="92333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Outcomes    </a:t>
            </a:r>
          </a:p>
        </p:txBody>
      </p:sp>
    </p:spTree>
    <p:extLst>
      <p:ext uri="{BB962C8B-B14F-4D97-AF65-F5344CB8AC3E}">
        <p14:creationId xmlns:p14="http://schemas.microsoft.com/office/powerpoint/2010/main" val="311136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72016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6185" y="1673309"/>
            <a:ext cx="11227105" cy="35394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 of prior knowledge : 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romanLcPeriod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your parents have mobile or laptop at your home ?</a:t>
            </a:r>
          </a:p>
          <a:p>
            <a:pPr marL="514350" indent="-514350">
              <a:buAutoNum type="romanLcPeriod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When do you use it  ?</a:t>
            </a:r>
          </a:p>
          <a:p>
            <a:pPr marL="514350" indent="-514350">
              <a:buAutoNum type="romanLcPeriod"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long do you use it? </a:t>
            </a:r>
          </a:p>
          <a:p>
            <a:pPr marL="514350" indent="-514350">
              <a:buAutoNum type="romanLcPeriod"/>
            </a:pPr>
            <a:r>
              <a:rPr lang="en-US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Does 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disturb your sleep or keep you away from your friend ?</a:t>
            </a:r>
          </a:p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(Conduct a brief discussion regarding overuse of mobile phone .)</a:t>
            </a:r>
          </a:p>
          <a:p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6544" y="496462"/>
            <a:ext cx="86868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 of  the prior knowledge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3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2788F18-5470-9DBE-4667-06AB9979A0A8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D8C4163-DA14-D870-9C6D-8446429EBE64}"/>
              </a:ext>
            </a:extLst>
          </p:cNvPr>
          <p:cNvSpPr txBox="1"/>
          <p:nvPr/>
        </p:nvSpPr>
        <p:spPr>
          <a:xfrm>
            <a:off x="1513114" y="696686"/>
            <a:ext cx="8392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16DA8FE-BCB1-89BD-A6B7-4DF47FFFC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14" y="673885"/>
            <a:ext cx="4060372" cy="2733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8F6EEC3-2897-6391-B207-EB397520B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444" y="745672"/>
            <a:ext cx="3907970" cy="2683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1980E58-7850-8E2E-7C43-B0463B512E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557" y="3793672"/>
            <a:ext cx="3918857" cy="2160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2F6C979-50A7-08CE-1FDC-B191045ADA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8"/>
          <a:stretch>
            <a:fillRect/>
          </a:stretch>
        </p:blipFill>
        <p:spPr>
          <a:xfrm>
            <a:off x="1516517" y="3793672"/>
            <a:ext cx="4056969" cy="2259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51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44EB6F4-000E-D255-C258-9E3F46AC4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DD99B94-1A21-AA42-49DD-45364CAFECB9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C2E99C0-7EEA-DDCF-0739-522B944A993F}"/>
              </a:ext>
            </a:extLst>
          </p:cNvPr>
          <p:cNvSpPr txBox="1"/>
          <p:nvPr/>
        </p:nvSpPr>
        <p:spPr>
          <a:xfrm>
            <a:off x="1061980" y="571251"/>
            <a:ext cx="9894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they doing ? Are they spending quality time together?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9" r="10287"/>
          <a:stretch/>
        </p:blipFill>
        <p:spPr>
          <a:xfrm>
            <a:off x="1315477" y="1397337"/>
            <a:ext cx="4463359" cy="34100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102" y="1397337"/>
            <a:ext cx="4547370" cy="34100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98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319" y="199177"/>
            <a:ext cx="11733291" cy="641890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33742" y="2057400"/>
            <a:ext cx="10574447" cy="227356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4400" b="1" dirty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Quality Time Together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7512" y="1035574"/>
            <a:ext cx="492096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today’s topic is-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24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0F510B3-D288-B4B8-03E1-7EDBD7413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75571A5-EB28-ED26-A87F-77A20F652A66}"/>
              </a:ext>
            </a:extLst>
          </p:cNvPr>
          <p:cNvSpPr/>
          <p:nvPr/>
        </p:nvSpPr>
        <p:spPr>
          <a:xfrm>
            <a:off x="272142" y="206829"/>
            <a:ext cx="11734801" cy="6400800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D11BEF5-1207-640B-8340-5864819DF8CD}"/>
              </a:ext>
            </a:extLst>
          </p:cNvPr>
          <p:cNvSpPr txBox="1"/>
          <p:nvPr/>
        </p:nvSpPr>
        <p:spPr>
          <a:xfrm>
            <a:off x="914400" y="451758"/>
            <a:ext cx="10472057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at the picture . What do you see in the picture ? What are they doing?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A6A7DC5-9593-CDB6-05DC-B293B3C69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794" y="1343018"/>
            <a:ext cx="4531179" cy="3461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0CBB9D3-1CEA-68CA-475E-643378CE6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4" y="1343018"/>
            <a:ext cx="4890408" cy="34619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1590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</TotalTime>
  <Words>894</Words>
  <Application>Microsoft Office PowerPoint</Application>
  <PresentationFormat>Widescreen</PresentationFormat>
  <Paragraphs>113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WPBX4125BLF092411531</dc:creator>
  <cp:lastModifiedBy>ASUS</cp:lastModifiedBy>
  <cp:revision>80</cp:revision>
  <dcterms:created xsi:type="dcterms:W3CDTF">2026-06-29T09:44:39Z</dcterms:created>
  <dcterms:modified xsi:type="dcterms:W3CDTF">2026-08-08T06:23:40Z</dcterms:modified>
</cp:coreProperties>
</file>