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0" r:id="rId2"/>
    <p:sldId id="324" r:id="rId3"/>
    <p:sldId id="325" r:id="rId4"/>
    <p:sldId id="271" r:id="rId5"/>
    <p:sldId id="272" r:id="rId6"/>
    <p:sldId id="327" r:id="rId7"/>
    <p:sldId id="326" r:id="rId8"/>
    <p:sldId id="328" r:id="rId9"/>
    <p:sldId id="329" r:id="rId10"/>
    <p:sldId id="322" r:id="rId11"/>
    <p:sldId id="323" r:id="rId12"/>
    <p:sldId id="331" r:id="rId13"/>
    <p:sldId id="330" r:id="rId14"/>
    <p:sldId id="273" r:id="rId15"/>
    <p:sldId id="274" r:id="rId16"/>
    <p:sldId id="277" r:id="rId17"/>
    <p:sldId id="26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DC317-C1E3-4508-943A-EBA4CE44B2C4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E2C0E8-D9C6-44F7-9EA9-890569CFCF53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অ্যামিনের</a:t>
          </a:r>
          <a:r>
            <a:rPr lang="en-US" sz="2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b="1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শ্রেনিবিভাগ</a:t>
          </a:r>
          <a:r>
            <a:rPr lang="en-US" sz="2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b="1" dirty="0">
            <a:solidFill>
              <a:schemeClr val="tx1"/>
            </a:solidFill>
          </a:endParaRPr>
        </a:p>
      </dgm:t>
    </dgm:pt>
    <dgm:pt modelId="{C5639320-801B-417F-BB1B-E8B18DA7A434}" type="parTrans" cxnId="{6E5A8095-A716-438F-A8A3-AD88A53B449A}">
      <dgm:prSet/>
      <dgm:spPr/>
      <dgm:t>
        <a:bodyPr/>
        <a:lstStyle/>
        <a:p>
          <a:endParaRPr lang="en-US"/>
        </a:p>
      </dgm:t>
    </dgm:pt>
    <dgm:pt modelId="{CBD4CC0D-6B47-415B-BFA4-8BEEE28C39C8}" type="sibTrans" cxnId="{6E5A8095-A716-438F-A8A3-AD88A53B449A}">
      <dgm:prSet/>
      <dgm:spPr/>
      <dgm:t>
        <a:bodyPr/>
        <a:lstStyle/>
        <a:p>
          <a:endParaRPr lang="en-US"/>
        </a:p>
      </dgm:t>
    </dgm:pt>
    <dgm:pt modelId="{92A95285-5216-41B2-B6C9-B43D63DACF33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সেকেন্ডারি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 2</a:t>
          </a:r>
          <a:r>
            <a:rPr lang="en-US" sz="3200" baseline="30000" dirty="0" smtClean="0"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dirty="0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   </a:t>
          </a:r>
          <a:endParaRPr lang="en-US" sz="3200" dirty="0"/>
        </a:p>
      </dgm:t>
    </dgm:pt>
    <dgm:pt modelId="{AA3B6C96-E5FD-436A-9E58-5A1CEBE6EAC6}" type="parTrans" cxnId="{4A1B69CC-33C8-45E0-9AFF-A5EDBA467E0A}">
      <dgm:prSet/>
      <dgm:spPr/>
      <dgm:t>
        <a:bodyPr/>
        <a:lstStyle/>
        <a:p>
          <a:endParaRPr lang="en-US"/>
        </a:p>
      </dgm:t>
    </dgm:pt>
    <dgm:pt modelId="{BC9F34D7-C2E8-42B8-A0CB-7F99630EA5A8}" type="sibTrans" cxnId="{4A1B69CC-33C8-45E0-9AFF-A5EDBA467E0A}">
      <dgm:prSet/>
      <dgm:spPr/>
      <dgm:t>
        <a:bodyPr/>
        <a:lstStyle/>
        <a:p>
          <a:endParaRPr lang="en-US"/>
        </a:p>
      </dgm:t>
    </dgm:pt>
    <dgm:pt modelId="{831206A4-AFBC-4225-9060-53FF03F685A4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টারশিয়ারী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3</a:t>
          </a:r>
          <a:r>
            <a:rPr lang="en-US" sz="36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600" dirty="0"/>
        </a:p>
      </dgm:t>
    </dgm:pt>
    <dgm:pt modelId="{1287E40B-AE45-4F28-95DA-DC64F98633A3}" type="parTrans" cxnId="{E83B24FC-AD42-4602-A3CF-0A526AA6C234}">
      <dgm:prSet/>
      <dgm:spPr/>
      <dgm:t>
        <a:bodyPr/>
        <a:lstStyle/>
        <a:p>
          <a:endParaRPr lang="en-US"/>
        </a:p>
      </dgm:t>
    </dgm:pt>
    <dgm:pt modelId="{FA7BEBF5-9C31-4E9C-920B-2A1D7A83E3BD}" type="sibTrans" cxnId="{E83B24FC-AD42-4602-A3CF-0A526AA6C234}">
      <dgm:prSet/>
      <dgm:spPr/>
      <dgm:t>
        <a:bodyPr/>
        <a:lstStyle/>
        <a:p>
          <a:endParaRPr lang="en-US"/>
        </a:p>
      </dgm:t>
    </dgm:pt>
    <dgm:pt modelId="{2BC8FE93-CFE7-40D0-9E7C-D66905181CF6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প্রাইমারি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1</a:t>
          </a:r>
          <a:r>
            <a:rPr lang="en-US" sz="32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200" dirty="0">
            <a:solidFill>
              <a:schemeClr val="tx1"/>
            </a:solidFill>
          </a:endParaRPr>
        </a:p>
      </dgm:t>
    </dgm:pt>
    <dgm:pt modelId="{A40CE012-7986-444C-9397-C54D86738C91}" type="parTrans" cxnId="{740CE723-7CE1-474B-A7D0-C7302AC6FAA0}">
      <dgm:prSet/>
      <dgm:spPr/>
      <dgm:t>
        <a:bodyPr/>
        <a:lstStyle/>
        <a:p>
          <a:endParaRPr lang="en-US"/>
        </a:p>
      </dgm:t>
    </dgm:pt>
    <dgm:pt modelId="{5895F1E1-A333-4020-96F8-027CA8452A70}" type="sibTrans" cxnId="{740CE723-7CE1-474B-A7D0-C7302AC6FAA0}">
      <dgm:prSet/>
      <dgm:spPr/>
      <dgm:t>
        <a:bodyPr/>
        <a:lstStyle/>
        <a:p>
          <a:endParaRPr lang="en-US"/>
        </a:p>
      </dgm:t>
    </dgm:pt>
    <dgm:pt modelId="{906C41BA-3B1A-493E-9EBB-D14C4D271A66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800" dirty="0"/>
        </a:p>
      </dgm:t>
    </dgm:pt>
    <dgm:pt modelId="{1EEFCB85-B5C2-430A-AB8E-8EBAAE2FBE0E}" type="sibTrans" cxnId="{2A8A607C-6396-427B-B970-B277058AF23B}">
      <dgm:prSet/>
      <dgm:spPr/>
      <dgm:t>
        <a:bodyPr/>
        <a:lstStyle/>
        <a:p>
          <a:endParaRPr lang="en-US"/>
        </a:p>
      </dgm:t>
    </dgm:pt>
    <dgm:pt modelId="{BFB3C85A-F2A7-4BFD-82B7-8525E6BBB3E3}" type="parTrans" cxnId="{2A8A607C-6396-427B-B970-B277058AF23B}">
      <dgm:prSet/>
      <dgm:spPr/>
      <dgm:t>
        <a:bodyPr/>
        <a:lstStyle/>
        <a:p>
          <a:endParaRPr lang="en-US"/>
        </a:p>
      </dgm:t>
    </dgm:pt>
    <dgm:pt modelId="{A925795B-472D-4D23-9A6C-E5E7470D9516}" type="pres">
      <dgm:prSet presAssocID="{C41DC317-C1E3-4508-943A-EBA4CE44B2C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9A58CF-8E43-4EF3-8F11-B3D43DB6C534}" type="pres">
      <dgm:prSet presAssocID="{84E2C0E8-D9C6-44F7-9EA9-890569CFCF53}" presName="centerShape" presStyleLbl="node0" presStyleIdx="0" presStyleCnt="1" custLinFactNeighborX="2570" custLinFactNeighborY="-1385"/>
      <dgm:spPr/>
      <dgm:t>
        <a:bodyPr/>
        <a:lstStyle/>
        <a:p>
          <a:endParaRPr lang="en-US"/>
        </a:p>
      </dgm:t>
    </dgm:pt>
    <dgm:pt modelId="{7B3EA125-6739-4E46-9F84-7E624794542C}" type="pres">
      <dgm:prSet presAssocID="{BFB3C85A-F2A7-4BFD-82B7-8525E6BBB3E3}" presName="Name9" presStyleLbl="parChTrans1D2" presStyleIdx="0" presStyleCnt="4"/>
      <dgm:spPr/>
      <dgm:t>
        <a:bodyPr/>
        <a:lstStyle/>
        <a:p>
          <a:endParaRPr lang="en-US"/>
        </a:p>
      </dgm:t>
    </dgm:pt>
    <dgm:pt modelId="{136DB259-529E-4D30-B5D4-49DAE4C0E3CD}" type="pres">
      <dgm:prSet presAssocID="{BFB3C85A-F2A7-4BFD-82B7-8525E6BBB3E3}" presName="connTx" presStyleLbl="parChTrans1D2" presStyleIdx="0" presStyleCnt="4"/>
      <dgm:spPr/>
      <dgm:t>
        <a:bodyPr/>
        <a:lstStyle/>
        <a:p>
          <a:endParaRPr lang="en-US"/>
        </a:p>
      </dgm:t>
    </dgm:pt>
    <dgm:pt modelId="{C5169E5A-F88B-4EA9-A429-5AA8E26F24B8}" type="pres">
      <dgm:prSet presAssocID="{906C41BA-3B1A-493E-9EBB-D14C4D271A66}" presName="node" presStyleLbl="node1" presStyleIdx="0" presStyleCnt="4" custScaleX="10659" custScaleY="3239" custRadScaleRad="42593" custRadScaleInc="116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9007E-6A99-4493-9964-1BB24E9C490E}" type="pres">
      <dgm:prSet presAssocID="{AA3B6C96-E5FD-436A-9E58-5A1CEBE6EAC6}" presName="Name9" presStyleLbl="parChTrans1D2" presStyleIdx="1" presStyleCnt="4"/>
      <dgm:spPr/>
      <dgm:t>
        <a:bodyPr/>
        <a:lstStyle/>
        <a:p>
          <a:endParaRPr lang="en-US"/>
        </a:p>
      </dgm:t>
    </dgm:pt>
    <dgm:pt modelId="{08244296-AEB2-49EF-8A6B-27FF74310908}" type="pres">
      <dgm:prSet presAssocID="{AA3B6C96-E5FD-436A-9E58-5A1CEBE6EAC6}" presName="connTx" presStyleLbl="parChTrans1D2" presStyleIdx="1" presStyleCnt="4"/>
      <dgm:spPr/>
      <dgm:t>
        <a:bodyPr/>
        <a:lstStyle/>
        <a:p>
          <a:endParaRPr lang="en-US"/>
        </a:p>
      </dgm:t>
    </dgm:pt>
    <dgm:pt modelId="{C92EC248-0735-4E1C-A019-358822ABDD7F}" type="pres">
      <dgm:prSet presAssocID="{92A95285-5216-41B2-B6C9-B43D63DACF33}" presName="node" presStyleLbl="node1" presStyleIdx="1" presStyleCnt="4" custScaleX="251915" custScaleY="193429" custRadScaleRad="198833" custRadScaleInc="14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851BE-F0BF-4959-A464-3268C2185A82}" type="pres">
      <dgm:prSet presAssocID="{1287E40B-AE45-4F28-95DA-DC64F98633A3}" presName="Name9" presStyleLbl="parChTrans1D2" presStyleIdx="2" presStyleCnt="4"/>
      <dgm:spPr/>
      <dgm:t>
        <a:bodyPr/>
        <a:lstStyle/>
        <a:p>
          <a:endParaRPr lang="en-US"/>
        </a:p>
      </dgm:t>
    </dgm:pt>
    <dgm:pt modelId="{25ECAC66-FBCD-4ED7-9962-B18EA6701B8E}" type="pres">
      <dgm:prSet presAssocID="{1287E40B-AE45-4F28-95DA-DC64F98633A3}" presName="connTx" presStyleLbl="parChTrans1D2" presStyleIdx="2" presStyleCnt="4"/>
      <dgm:spPr/>
      <dgm:t>
        <a:bodyPr/>
        <a:lstStyle/>
        <a:p>
          <a:endParaRPr lang="en-US"/>
        </a:p>
      </dgm:t>
    </dgm:pt>
    <dgm:pt modelId="{1F4CB034-D91D-4488-89CC-7DCFD7025378}" type="pres">
      <dgm:prSet presAssocID="{831206A4-AFBC-4225-9060-53FF03F685A4}" presName="node" presStyleLbl="node1" presStyleIdx="2" presStyleCnt="4" custScaleX="302357" custScaleY="111239" custRadScaleRad="89808" custRadScaleInc="-56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537AE-1416-4DF4-B455-7279417D5809}" type="pres">
      <dgm:prSet presAssocID="{A40CE012-7986-444C-9397-C54D86738C91}" presName="Name9" presStyleLbl="parChTrans1D2" presStyleIdx="3" presStyleCnt="4"/>
      <dgm:spPr/>
      <dgm:t>
        <a:bodyPr/>
        <a:lstStyle/>
        <a:p>
          <a:endParaRPr lang="en-US"/>
        </a:p>
      </dgm:t>
    </dgm:pt>
    <dgm:pt modelId="{F6A5BF83-92E2-4552-ACF2-E8D1CD6B9A7C}" type="pres">
      <dgm:prSet presAssocID="{A40CE012-7986-444C-9397-C54D86738C91}" presName="connTx" presStyleLbl="parChTrans1D2" presStyleIdx="3" presStyleCnt="4"/>
      <dgm:spPr/>
      <dgm:t>
        <a:bodyPr/>
        <a:lstStyle/>
        <a:p>
          <a:endParaRPr lang="en-US"/>
        </a:p>
      </dgm:t>
    </dgm:pt>
    <dgm:pt modelId="{F978FAB8-9FA1-4E92-A5AF-3DD4CC495AC7}" type="pres">
      <dgm:prSet presAssocID="{2BC8FE93-CFE7-40D0-9E7C-D66905181CF6}" presName="node" presStyleLbl="node1" presStyleIdx="3" presStyleCnt="4" custScaleX="265534" custScaleY="208133" custRadScaleRad="162283" custRadScaleInc="2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40C59C-A2B3-4DC0-BB67-30E961F8A846}" type="presOf" srcId="{1287E40B-AE45-4F28-95DA-DC64F98633A3}" destId="{25ECAC66-FBCD-4ED7-9962-B18EA6701B8E}" srcOrd="1" destOrd="0" presId="urn:microsoft.com/office/officeart/2005/8/layout/radial1"/>
    <dgm:cxn modelId="{05E98213-6E1C-468D-8133-5817927FF6FF}" type="presOf" srcId="{2BC8FE93-CFE7-40D0-9E7C-D66905181CF6}" destId="{F978FAB8-9FA1-4E92-A5AF-3DD4CC495AC7}" srcOrd="0" destOrd="0" presId="urn:microsoft.com/office/officeart/2005/8/layout/radial1"/>
    <dgm:cxn modelId="{1AB9C7DA-AE66-44A2-9766-C9FD389E255C}" type="presOf" srcId="{A40CE012-7986-444C-9397-C54D86738C91}" destId="{F6A5BF83-92E2-4552-ACF2-E8D1CD6B9A7C}" srcOrd="1" destOrd="0" presId="urn:microsoft.com/office/officeart/2005/8/layout/radial1"/>
    <dgm:cxn modelId="{9426D90C-4BCD-422E-8788-AECB4236DEAE}" type="presOf" srcId="{BFB3C85A-F2A7-4BFD-82B7-8525E6BBB3E3}" destId="{7B3EA125-6739-4E46-9F84-7E624794542C}" srcOrd="0" destOrd="0" presId="urn:microsoft.com/office/officeart/2005/8/layout/radial1"/>
    <dgm:cxn modelId="{43C7ADE8-94C3-423B-BCDF-348501EFEA70}" type="presOf" srcId="{AA3B6C96-E5FD-436A-9E58-5A1CEBE6EAC6}" destId="{EFA9007E-6A99-4493-9964-1BB24E9C490E}" srcOrd="0" destOrd="0" presId="urn:microsoft.com/office/officeart/2005/8/layout/radial1"/>
    <dgm:cxn modelId="{6E5A8095-A716-438F-A8A3-AD88A53B449A}" srcId="{C41DC317-C1E3-4508-943A-EBA4CE44B2C4}" destId="{84E2C0E8-D9C6-44F7-9EA9-890569CFCF53}" srcOrd="0" destOrd="0" parTransId="{C5639320-801B-417F-BB1B-E8B18DA7A434}" sibTransId="{CBD4CC0D-6B47-415B-BFA4-8BEEE28C39C8}"/>
    <dgm:cxn modelId="{2A8A607C-6396-427B-B970-B277058AF23B}" srcId="{84E2C0E8-D9C6-44F7-9EA9-890569CFCF53}" destId="{906C41BA-3B1A-493E-9EBB-D14C4D271A66}" srcOrd="0" destOrd="0" parTransId="{BFB3C85A-F2A7-4BFD-82B7-8525E6BBB3E3}" sibTransId="{1EEFCB85-B5C2-430A-AB8E-8EBAAE2FBE0E}"/>
    <dgm:cxn modelId="{DEF9F14D-62FB-4A1A-B8B0-F761E0603166}" type="presOf" srcId="{906C41BA-3B1A-493E-9EBB-D14C4D271A66}" destId="{C5169E5A-F88B-4EA9-A429-5AA8E26F24B8}" srcOrd="0" destOrd="0" presId="urn:microsoft.com/office/officeart/2005/8/layout/radial1"/>
    <dgm:cxn modelId="{2ECB201C-6827-4428-88D9-F09E66795F61}" type="presOf" srcId="{BFB3C85A-F2A7-4BFD-82B7-8525E6BBB3E3}" destId="{136DB259-529E-4D30-B5D4-49DAE4C0E3CD}" srcOrd="1" destOrd="0" presId="urn:microsoft.com/office/officeart/2005/8/layout/radial1"/>
    <dgm:cxn modelId="{E83B24FC-AD42-4602-A3CF-0A526AA6C234}" srcId="{84E2C0E8-D9C6-44F7-9EA9-890569CFCF53}" destId="{831206A4-AFBC-4225-9060-53FF03F685A4}" srcOrd="2" destOrd="0" parTransId="{1287E40B-AE45-4F28-95DA-DC64F98633A3}" sibTransId="{FA7BEBF5-9C31-4E9C-920B-2A1D7A83E3BD}"/>
    <dgm:cxn modelId="{8836BE49-8AC6-48C3-A656-FFA633036881}" type="presOf" srcId="{C41DC317-C1E3-4508-943A-EBA4CE44B2C4}" destId="{A925795B-472D-4D23-9A6C-E5E7470D9516}" srcOrd="0" destOrd="0" presId="urn:microsoft.com/office/officeart/2005/8/layout/radial1"/>
    <dgm:cxn modelId="{4A1B69CC-33C8-45E0-9AFF-A5EDBA467E0A}" srcId="{84E2C0E8-D9C6-44F7-9EA9-890569CFCF53}" destId="{92A95285-5216-41B2-B6C9-B43D63DACF33}" srcOrd="1" destOrd="0" parTransId="{AA3B6C96-E5FD-436A-9E58-5A1CEBE6EAC6}" sibTransId="{BC9F34D7-C2E8-42B8-A0CB-7F99630EA5A8}"/>
    <dgm:cxn modelId="{740CE723-7CE1-474B-A7D0-C7302AC6FAA0}" srcId="{84E2C0E8-D9C6-44F7-9EA9-890569CFCF53}" destId="{2BC8FE93-CFE7-40D0-9E7C-D66905181CF6}" srcOrd="3" destOrd="0" parTransId="{A40CE012-7986-444C-9397-C54D86738C91}" sibTransId="{5895F1E1-A333-4020-96F8-027CA8452A70}"/>
    <dgm:cxn modelId="{7F288219-1211-479D-8E4C-941DDC2171C5}" type="presOf" srcId="{831206A4-AFBC-4225-9060-53FF03F685A4}" destId="{1F4CB034-D91D-4488-89CC-7DCFD7025378}" srcOrd="0" destOrd="0" presId="urn:microsoft.com/office/officeart/2005/8/layout/radial1"/>
    <dgm:cxn modelId="{E70E5B42-C144-43CF-BC24-49AD9408C925}" type="presOf" srcId="{A40CE012-7986-444C-9397-C54D86738C91}" destId="{10C537AE-1416-4DF4-B455-7279417D5809}" srcOrd="0" destOrd="0" presId="urn:microsoft.com/office/officeart/2005/8/layout/radial1"/>
    <dgm:cxn modelId="{76C0F45D-D415-475B-A616-0F233E7EAB34}" type="presOf" srcId="{84E2C0E8-D9C6-44F7-9EA9-890569CFCF53}" destId="{229A58CF-8E43-4EF3-8F11-B3D43DB6C534}" srcOrd="0" destOrd="0" presId="urn:microsoft.com/office/officeart/2005/8/layout/radial1"/>
    <dgm:cxn modelId="{2AE84DEF-891D-4A02-9F46-F25C6CE2F641}" type="presOf" srcId="{92A95285-5216-41B2-B6C9-B43D63DACF33}" destId="{C92EC248-0735-4E1C-A019-358822ABDD7F}" srcOrd="0" destOrd="0" presId="urn:microsoft.com/office/officeart/2005/8/layout/radial1"/>
    <dgm:cxn modelId="{031FA78B-513C-4124-92AA-605E940937CC}" type="presOf" srcId="{1287E40B-AE45-4F28-95DA-DC64F98633A3}" destId="{00A851BE-F0BF-4959-A464-3268C2185A82}" srcOrd="0" destOrd="0" presId="urn:microsoft.com/office/officeart/2005/8/layout/radial1"/>
    <dgm:cxn modelId="{C5C7F0E3-2BCF-44B7-97ED-EF26334E172C}" type="presOf" srcId="{AA3B6C96-E5FD-436A-9E58-5A1CEBE6EAC6}" destId="{08244296-AEB2-49EF-8A6B-27FF74310908}" srcOrd="1" destOrd="0" presId="urn:microsoft.com/office/officeart/2005/8/layout/radial1"/>
    <dgm:cxn modelId="{8D33E276-BB93-4081-AAED-BE6F6D03619B}" type="presParOf" srcId="{A925795B-472D-4D23-9A6C-E5E7470D9516}" destId="{229A58CF-8E43-4EF3-8F11-B3D43DB6C534}" srcOrd="0" destOrd="0" presId="urn:microsoft.com/office/officeart/2005/8/layout/radial1"/>
    <dgm:cxn modelId="{662FDE44-BE13-4FD0-9761-16C6908CFF79}" type="presParOf" srcId="{A925795B-472D-4D23-9A6C-E5E7470D9516}" destId="{7B3EA125-6739-4E46-9F84-7E624794542C}" srcOrd="1" destOrd="0" presId="urn:microsoft.com/office/officeart/2005/8/layout/radial1"/>
    <dgm:cxn modelId="{40A99FD8-4DFD-4FFB-B6A0-6B28E2F3118D}" type="presParOf" srcId="{7B3EA125-6739-4E46-9F84-7E624794542C}" destId="{136DB259-529E-4D30-B5D4-49DAE4C0E3CD}" srcOrd="0" destOrd="0" presId="urn:microsoft.com/office/officeart/2005/8/layout/radial1"/>
    <dgm:cxn modelId="{1D87334E-C77E-405B-96EC-B59FFE657E58}" type="presParOf" srcId="{A925795B-472D-4D23-9A6C-E5E7470D9516}" destId="{C5169E5A-F88B-4EA9-A429-5AA8E26F24B8}" srcOrd="2" destOrd="0" presId="urn:microsoft.com/office/officeart/2005/8/layout/radial1"/>
    <dgm:cxn modelId="{5AA03056-985B-4F46-A1FC-1A1ED4359867}" type="presParOf" srcId="{A925795B-472D-4D23-9A6C-E5E7470D9516}" destId="{EFA9007E-6A99-4493-9964-1BB24E9C490E}" srcOrd="3" destOrd="0" presId="urn:microsoft.com/office/officeart/2005/8/layout/radial1"/>
    <dgm:cxn modelId="{47FA5773-48DA-43FD-B5BA-2FCE6BD853FB}" type="presParOf" srcId="{EFA9007E-6A99-4493-9964-1BB24E9C490E}" destId="{08244296-AEB2-49EF-8A6B-27FF74310908}" srcOrd="0" destOrd="0" presId="urn:microsoft.com/office/officeart/2005/8/layout/radial1"/>
    <dgm:cxn modelId="{B8465746-2430-4FC3-A576-16A572BC0F47}" type="presParOf" srcId="{A925795B-472D-4D23-9A6C-E5E7470D9516}" destId="{C92EC248-0735-4E1C-A019-358822ABDD7F}" srcOrd="4" destOrd="0" presId="urn:microsoft.com/office/officeart/2005/8/layout/radial1"/>
    <dgm:cxn modelId="{AF5D21D8-C5D5-4495-89CB-85D7E0127040}" type="presParOf" srcId="{A925795B-472D-4D23-9A6C-E5E7470D9516}" destId="{00A851BE-F0BF-4959-A464-3268C2185A82}" srcOrd="5" destOrd="0" presId="urn:microsoft.com/office/officeart/2005/8/layout/radial1"/>
    <dgm:cxn modelId="{98FE9B82-7455-482B-A4F5-ED8276E20176}" type="presParOf" srcId="{00A851BE-F0BF-4959-A464-3268C2185A82}" destId="{25ECAC66-FBCD-4ED7-9962-B18EA6701B8E}" srcOrd="0" destOrd="0" presId="urn:microsoft.com/office/officeart/2005/8/layout/radial1"/>
    <dgm:cxn modelId="{B48CD19D-1F23-4391-8A52-D2982F6447CF}" type="presParOf" srcId="{A925795B-472D-4D23-9A6C-E5E7470D9516}" destId="{1F4CB034-D91D-4488-89CC-7DCFD7025378}" srcOrd="6" destOrd="0" presId="urn:microsoft.com/office/officeart/2005/8/layout/radial1"/>
    <dgm:cxn modelId="{E3D137BE-224C-4060-8990-579AC7EA5F0F}" type="presParOf" srcId="{A925795B-472D-4D23-9A6C-E5E7470D9516}" destId="{10C537AE-1416-4DF4-B455-7279417D5809}" srcOrd="7" destOrd="0" presId="urn:microsoft.com/office/officeart/2005/8/layout/radial1"/>
    <dgm:cxn modelId="{0F096F67-6840-42FB-8D27-0F90C650E92A}" type="presParOf" srcId="{10C537AE-1416-4DF4-B455-7279417D5809}" destId="{F6A5BF83-92E2-4552-ACF2-E8D1CD6B9A7C}" srcOrd="0" destOrd="0" presId="urn:microsoft.com/office/officeart/2005/8/layout/radial1"/>
    <dgm:cxn modelId="{C1D450F6-F7B8-4C5D-8C47-7DC69F563C15}" type="presParOf" srcId="{A925795B-472D-4D23-9A6C-E5E7470D9516}" destId="{F978FAB8-9FA1-4E92-A5AF-3DD4CC495AC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A58CF-8E43-4EF3-8F11-B3D43DB6C534}">
      <dsp:nvSpPr>
        <dsp:cNvPr id="0" name=""/>
        <dsp:cNvSpPr/>
      </dsp:nvSpPr>
      <dsp:spPr>
        <a:xfrm>
          <a:off x="5262958" y="1906485"/>
          <a:ext cx="1888852" cy="1888852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অ্যামিনের</a:t>
          </a:r>
          <a:r>
            <a:rPr lang="en-US" sz="2000" b="1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1800" b="1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শ্রেনিবিভাগ</a:t>
          </a:r>
          <a:r>
            <a:rPr lang="en-US" sz="2000" b="1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539574" y="2183101"/>
        <a:ext cx="1335620" cy="1335620"/>
      </dsp:txXfrm>
    </dsp:sp>
    <dsp:sp modelId="{7B3EA125-6739-4E46-9F84-7E624794542C}">
      <dsp:nvSpPr>
        <dsp:cNvPr id="0" name=""/>
        <dsp:cNvSpPr/>
      </dsp:nvSpPr>
      <dsp:spPr>
        <a:xfrm rot="16091568">
          <a:off x="6177551" y="1892780"/>
          <a:ext cx="95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95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177596" y="1906904"/>
        <a:ext cx="4" cy="4"/>
      </dsp:txXfrm>
    </dsp:sp>
    <dsp:sp modelId="{C5169E5A-F88B-4EA9-A429-5AA8E26F24B8}">
      <dsp:nvSpPr>
        <dsp:cNvPr id="0" name=""/>
        <dsp:cNvSpPr/>
      </dsp:nvSpPr>
      <dsp:spPr>
        <a:xfrm>
          <a:off x="6075965" y="1845680"/>
          <a:ext cx="201332" cy="61179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6105449" y="1854639"/>
        <a:ext cx="142364" cy="43261"/>
      </dsp:txXfrm>
    </dsp:sp>
    <dsp:sp modelId="{EFA9007E-6A99-4493-9964-1BB24E9C490E}">
      <dsp:nvSpPr>
        <dsp:cNvPr id="0" name=""/>
        <dsp:cNvSpPr/>
      </dsp:nvSpPr>
      <dsp:spPr>
        <a:xfrm rot="125027">
          <a:off x="7151143" y="2873427"/>
          <a:ext cx="126684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126684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211319" y="2884387"/>
        <a:ext cx="6334" cy="6334"/>
      </dsp:txXfrm>
    </dsp:sp>
    <dsp:sp modelId="{C92EC248-0735-4E1C-A019-358822ABDD7F}">
      <dsp:nvSpPr>
        <dsp:cNvPr id="0" name=""/>
        <dsp:cNvSpPr/>
      </dsp:nvSpPr>
      <dsp:spPr>
        <a:xfrm>
          <a:off x="7275120" y="1149532"/>
          <a:ext cx="4758301" cy="3653587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সেকেন্ডারি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 2</a:t>
          </a:r>
          <a:r>
            <a:rPr lang="en-US" sz="3200" kern="1200" baseline="30000" dirty="0" smtClean="0"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অ্যামিন   </a:t>
          </a:r>
          <a:endParaRPr lang="en-US" sz="3200" kern="1200" dirty="0"/>
        </a:p>
      </dsp:txBody>
      <dsp:txXfrm>
        <a:off x="7971957" y="1684587"/>
        <a:ext cx="3364627" cy="2583477"/>
      </dsp:txXfrm>
    </dsp:sp>
    <dsp:sp modelId="{00A851BE-F0BF-4959-A464-3268C2185A82}">
      <dsp:nvSpPr>
        <dsp:cNvPr id="0" name=""/>
        <dsp:cNvSpPr/>
      </dsp:nvSpPr>
      <dsp:spPr>
        <a:xfrm rot="5442445">
          <a:off x="6054567" y="3920563"/>
          <a:ext cx="278870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278870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187030" y="3927718"/>
        <a:ext cx="13943" cy="13943"/>
      </dsp:txXfrm>
    </dsp:sp>
    <dsp:sp modelId="{1F4CB034-D91D-4488-89CC-7DCFD7025378}">
      <dsp:nvSpPr>
        <dsp:cNvPr id="0" name=""/>
        <dsp:cNvSpPr/>
      </dsp:nvSpPr>
      <dsp:spPr>
        <a:xfrm>
          <a:off x="3323771" y="4074103"/>
          <a:ext cx="5711076" cy="2101140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টারশিয়ারী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3</a:t>
          </a:r>
          <a:r>
            <a:rPr lang="en-US" sz="3600" kern="12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600" kern="1200" dirty="0"/>
        </a:p>
      </dsp:txBody>
      <dsp:txXfrm>
        <a:off x="4160139" y="4381808"/>
        <a:ext cx="4038340" cy="1485730"/>
      </dsp:txXfrm>
    </dsp:sp>
    <dsp:sp modelId="{10C537AE-1416-4DF4-B455-7279417D5809}">
      <dsp:nvSpPr>
        <dsp:cNvPr id="0" name=""/>
        <dsp:cNvSpPr/>
      </dsp:nvSpPr>
      <dsp:spPr>
        <a:xfrm rot="10799989">
          <a:off x="5015544" y="2836787"/>
          <a:ext cx="247413" cy="28254"/>
        </a:xfrm>
        <a:custGeom>
          <a:avLst/>
          <a:gdLst/>
          <a:ahLst/>
          <a:cxnLst/>
          <a:rect l="0" t="0" r="0" b="0"/>
          <a:pathLst>
            <a:path>
              <a:moveTo>
                <a:pt x="0" y="14127"/>
              </a:moveTo>
              <a:lnTo>
                <a:pt x="247413" y="14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133066" y="2844729"/>
        <a:ext cx="12370" cy="12370"/>
      </dsp:txXfrm>
    </dsp:sp>
    <dsp:sp modelId="{F978FAB8-9FA1-4E92-A5AF-3DD4CC495AC7}">
      <dsp:nvSpPr>
        <dsp:cNvPr id="0" name=""/>
        <dsp:cNvSpPr/>
      </dsp:nvSpPr>
      <dsp:spPr>
        <a:xfrm>
          <a:off x="0" y="885261"/>
          <a:ext cx="5015544" cy="3931324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প্রাইমারি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1</a:t>
          </a:r>
          <a:r>
            <a:rPr lang="en-US" sz="3200" kern="1200" baseline="30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0</a:t>
          </a:r>
          <a:r>
            <a:rPr lang="en-US" sz="32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অ্যামিন  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734509" y="1460990"/>
        <a:ext cx="3546526" cy="2779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4C63B-7AE1-46C5-A388-39DB35684C4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C4321-6DC9-4276-BD0D-5A64A701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2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A12B8-13AE-439A-8595-A70C655F85B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25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5FDF6-C6B9-4CB0-B41D-95DDC3A66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1008881-1630-40F0-A4B7-522EC9D73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3995EA-8D13-4541-89F1-585AA051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0EDD5-E908-40A5-B71E-D02EA6B5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00D6C1-F28F-434B-BD31-70E143F8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68324F-DC8D-4951-950A-A194819C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87A04FE-76E5-4D83-92C0-9FBC8E766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D9F190-B999-4C98-BF96-0FF378C7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9CEA90-FECE-4535-9461-1E88F8702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86E11D-4EBE-4317-88B1-7959EF329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D294B6-96A8-42F0-A682-EE7607ED5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374FB1-3C9D-467D-A954-D8A1D5A52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0AF9D3-1475-4A51-9459-1BFAAA253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3EA6C5-1A3C-4F85-A085-EB8ADB71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439FD5-CA2C-49CC-BF02-5E3CD6D5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7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DAC37D-DFF7-4211-9181-BBF87455B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4EE2BE-1404-43F9-921D-27744760B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1DDDC2-B577-430F-A8FD-49349066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C33346-4163-4F2E-96E5-10F5E074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63CAAD-1EE0-41E4-951C-CC66A28C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8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0FF26C-B0EA-4A47-A25E-88832DE0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80B1F9-4798-4FB8-87EB-E466FC28E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382B18-B138-42D6-A917-3E8EAC72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2AA690-245A-4B18-BEEA-CC85F1DD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E823E-E4A2-4187-B36A-A4C4E8F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1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D3189B-5210-4976-849E-37D4A2B1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CC76D5-EC25-4E4D-A573-9E5FCF4DE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C0F5101-D0E3-4A0C-9F7E-B114146E9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0F513FC-4853-412B-9B50-DF61C5421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48AE4F-F6E2-42E3-9344-ABC6D8C7E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2F5181-AB45-4D97-BF51-4DBC4616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FF105B-62B9-4F42-97BE-216B49CD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CC37206-610F-46A6-A73E-C6C052FDC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73DCAAE-9EE7-43E4-93B0-7EB49512D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AEC17AC-73CF-4F6F-8C6C-17F9157BF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E9A6191-B03D-48E9-A185-1A4086899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5B18691-E712-483D-B3F3-6AB15C73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BA8A59-B8EA-4E4A-8B6C-B0FC401B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98A232-3572-44F5-9698-F4225F24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1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9E72EE-3CE6-4514-A3F0-521796727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0F6144-95B5-4DC1-87E3-F58D2F25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AD218C9-25D1-4BC1-A971-9B372C19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B50C292-E86A-4773-9D7D-A9E1F7F3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4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6F51930-7E2F-41E4-AAC8-7AD9A64A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675699C-BC24-4600-8460-BC1E445C0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9EF4D59-BB83-4664-97E0-4F696B8D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13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2E6D3C-1687-4101-AEB4-74A81C85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4AA309-829A-47EB-9C31-B20D71907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402EB2C-67B5-47FC-9683-D87F0E51D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0E7137-49BC-454D-A591-7772E662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5B7300-79D3-4B76-A3A0-F5941D31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711BA86-7821-49FB-B4B4-9889BF10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5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90E558-451C-441C-A8D7-8E1D2383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CC83581-69C8-4B36-BDC3-80244B640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5B5D98F-E1E0-406D-927E-F7C0A0D95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47A603-61F7-42DB-8C19-88832834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5399194-01E5-4038-9994-C588CF3E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27A9BA-8ADE-4A87-B570-270099A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7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45D031C-0702-4B80-AE61-FA45C8C8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4F619E-395B-4DB6-BCB6-965048A18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BE354C-33DF-43B8-BD7B-24670E09A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FDC9-E17F-4FEA-A4DF-6D58AAC40CA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E44195-701D-46C6-BF2D-1F0B3E07B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88D51B-5E8B-443E-97B2-0303A4ED9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7610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59774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74E1D780-2739-4A89-B524-DE0B20AF67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2816155"/>
              </p:ext>
            </p:extLst>
          </p:nvPr>
        </p:nvGraphicFramePr>
        <p:xfrm>
          <a:off x="158578" y="0"/>
          <a:ext cx="1203342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8821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3317" y="2408521"/>
            <a:ext cx="11780137" cy="2050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16" y="1377369"/>
            <a:ext cx="5656429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হফম্যান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ক্ষুদ্রাংশকরণ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পরীক্ষাঃ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3317" y="2525815"/>
                <a:ext cx="11780138" cy="1815882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R-CONH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𝐵𝑟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KOH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𝐾𝐵𝑟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𝐾</m:t>
                    </m:r>
                    <m:r>
                      <a:rPr lang="en-US" sz="2800" b="0" i="1" baseline="-2500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𝐶𝑂</m:t>
                    </m:r>
                    <m:r>
                      <a:rPr lang="en-US" sz="2800" b="0" i="1" baseline="-2500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 </a:t>
                </a:r>
              </a:p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উদাহরনঃ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-CONH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𝐵𝑟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KOH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𝐾𝐵𝑟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𝐾</m:t>
                    </m:r>
                    <m:r>
                      <a:rPr lang="en-US" sz="2800" i="1" baseline="-25000" dirty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𝐶𝑂</m:t>
                    </m:r>
                    <m:r>
                      <a:rPr lang="en-US" sz="2800" i="1" baseline="-25000" dirty="0"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 </a:t>
                </a: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17" y="2525815"/>
                <a:ext cx="11780138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086" t="-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73381" y="207818"/>
            <a:ext cx="855380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প্রাইমারি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অ্যালফিটিক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13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3317" y="2408521"/>
            <a:ext cx="11780137" cy="2050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16" y="1377369"/>
            <a:ext cx="5656429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আইসো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নাইট্রাইল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বিজারণ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পরীক্ষাঃ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3317" y="2525815"/>
                <a:ext cx="11780138" cy="1384995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R-N=C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[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𝐻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]→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R-NH-CH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(LiAlH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) </a:t>
                </a:r>
                <a:endParaRPr lang="en-US" sz="2800" baseline="-250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উদাহরনঃ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-N=C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+[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𝐻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]→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-NH-CH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(LiAlH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) </a:t>
                </a:r>
                <a:endParaRPr lang="en-US" sz="2800" baseline="-25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17" y="2525815"/>
                <a:ext cx="11780138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086" t="-3930" b="-10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73317" y="207818"/>
            <a:ext cx="1005387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সেকেন্ডারি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849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3317" y="2408521"/>
            <a:ext cx="11780137" cy="2050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16" y="1377369"/>
            <a:ext cx="5656429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হফম্যান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ক্ষুদ্রাংশকরণ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পরীক্ষাঃ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3317" y="2525815"/>
                <a:ext cx="11780138" cy="1815882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Ar-CONH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𝐵𝑟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KOH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Ar-NH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𝐾𝐵𝑟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𝐾</m:t>
                    </m:r>
                    <m:r>
                      <a:rPr lang="en-US" sz="2800" b="0" i="1" baseline="-2500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𝐶𝑂</m:t>
                    </m:r>
                    <m:r>
                      <a:rPr lang="en-US" sz="2800" b="0" i="1" baseline="-2500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 </a:t>
                </a:r>
              </a:p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উদাহরনঃ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-CONH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𝐵𝑟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KOH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𝐾𝐵𝑟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𝐾</m:t>
                    </m:r>
                    <m:r>
                      <a:rPr lang="en-US" sz="2800" i="1" baseline="-25000" dirty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𝐶𝑂</m:t>
                    </m:r>
                    <m:r>
                      <a:rPr lang="en-US" sz="2800" i="1" baseline="-25000" dirty="0"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 </a:t>
                </a: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17" y="2525815"/>
                <a:ext cx="11780138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086" t="-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73381" y="207818"/>
            <a:ext cx="855380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প্রাইমারি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0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1291" y="1129541"/>
            <a:ext cx="538941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4026" y="2928049"/>
            <a:ext cx="7552186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ক্ষারধর্মী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6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1146805"/>
            <a:ext cx="51816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2615" y="2798810"/>
            <a:ext cx="489268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দ্রবনীয়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742950" indent="-742950">
              <a:buAutoNum type="arabicParenBoth"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প্রাইমারি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2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5371" y="2057612"/>
            <a:ext cx="6123709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477" y="3561347"/>
            <a:ext cx="7183377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হফম্যান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ক্ষুদ্রাংশকরণ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174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19" y="152400"/>
            <a:ext cx="11939258" cy="65393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6552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তারিখঃ০৯ /০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09" y="1534765"/>
            <a:ext cx="8987953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 rot="10800000" flipH="1" flipV="1">
            <a:off x="2036619" y="5098473"/>
            <a:ext cx="2396836" cy="6927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অ্যামিন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3649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4582" y="2999838"/>
            <a:ext cx="4807527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35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943" y="862446"/>
            <a:ext cx="493221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119745"/>
            <a:ext cx="12192000" cy="33547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শিখার্থীরা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</a:p>
          <a:p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শ্রেণীবিভাগ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অ্যামিনের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995199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871792" y="384425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158" y="2448491"/>
            <a:ext cx="2254097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অ্যালিফেটিক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অ্যামিন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342657" y="2554436"/>
            <a:ext cx="2712454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অ্যারোমেটিক</a:t>
            </a:r>
            <a:r>
              <a:rPr lang="en-US" sz="28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অ্যামিন</a:t>
            </a:r>
            <a:r>
              <a:rPr lang="en-US" sz="28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233055" y="1858990"/>
            <a:ext cx="8160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33055" y="1858989"/>
            <a:ext cx="0" cy="589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805055" y="1497211"/>
            <a:ext cx="0" cy="361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393382" y="1858990"/>
            <a:ext cx="0" cy="6954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017818" y="2448492"/>
            <a:ext cx="2514601" cy="10429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বিষমচাক্রিক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অ্যামন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5112327" y="1858990"/>
            <a:ext cx="0" cy="5895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03507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অ্যামোনিয়া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অ্যালকাইল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R-NH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R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NH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4214674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অ্যামোনিয়া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অ্যারাইল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6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-NH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C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6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-NH-CH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4833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চাক্রিক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কাঠামো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গঠনে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N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বিষমচাক্রিক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পাইরোল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পিরিডিন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বিষমচাক্রিক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অ্যামিন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4833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384</Words>
  <Application>Microsoft Office PowerPoint</Application>
  <PresentationFormat>Custom</PresentationFormat>
  <Paragraphs>66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125</cp:revision>
  <dcterms:created xsi:type="dcterms:W3CDTF">2020-09-27T14:36:29Z</dcterms:created>
  <dcterms:modified xsi:type="dcterms:W3CDTF">2026-08-09T03:39:11Z</dcterms:modified>
</cp:coreProperties>
</file>