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17"/>
  </p:notesMasterIdLst>
  <p:sldIdLst>
    <p:sldId id="257" r:id="rId2"/>
    <p:sldId id="258" r:id="rId3"/>
    <p:sldId id="259" r:id="rId4"/>
    <p:sldId id="262" r:id="rId5"/>
    <p:sldId id="260" r:id="rId6"/>
    <p:sldId id="261" r:id="rId7"/>
    <p:sldId id="263" r:id="rId8"/>
    <p:sldId id="264" r:id="rId9"/>
    <p:sldId id="266" r:id="rId10"/>
    <p:sldId id="267" r:id="rId11"/>
    <p:sldId id="265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A2DA"/>
    <a:srgbClr val="DD2B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89" d="100"/>
          <a:sy n="89" d="100"/>
        </p:scale>
        <p:origin x="37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5D657E-C1DD-4999-8311-E20FA713E70B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0631E5-94A5-408A-B355-E692A6F4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18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0631E5-94A5-408A-B355-E692A6F4C78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267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3410-CC34-85F3-FEBB-9EAA1D9592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6BE183-5729-BF84-9627-435EC664E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30C33-DB95-46D7-5F84-F2E221955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41AB-5CC5-4D5A-9DD6-8D981730BEA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67634-E082-CBDF-A798-BF0B95279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2CACE5-7309-8A39-6EA1-D79EEAFA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70FC-50E9-4B3F-AF3C-1B82A257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10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24499-C0B9-BE38-0C3F-9FC2B203C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37E546-801D-537A-C690-37057FD47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2725D-CAA4-E672-900D-0706ED7B8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41AB-5CC5-4D5A-9DD6-8D981730BEA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ECF25-9E5B-F9D5-D797-0D55B1319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A541FF-FFF3-1170-3A59-9D017BF0D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70FC-50E9-4B3F-AF3C-1B82A257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64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55C15E-8924-ADC5-A208-77D5EFC6C2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099F5A-0862-B5A0-93A1-9DB45AD4E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6946F6-7488-D07C-4252-B4006820F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41AB-5CC5-4D5A-9DD6-8D981730BEA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BD43AA-2598-96AF-5F15-FE48A6347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0EC28-86BB-B1A8-EB73-5F74D0B27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70FC-50E9-4B3F-AF3C-1B82A257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78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27786-7969-F271-1D01-1803799DF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A8EFD-C5B3-4D0D-C431-5EDC0EE09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595C9-7E3B-EE82-87E7-CC0A41222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41AB-5CC5-4D5A-9DD6-8D981730BEA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B9973-5CD2-D191-27D9-E027D4C5C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B7E6E-D737-175C-7AB5-BD03BC5A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70FC-50E9-4B3F-AF3C-1B82A257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252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5F4B0-8264-72EC-D9C2-2BDF4F53F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1F689-018E-8602-537B-404FC5BF8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1A362-F3A4-5081-1914-D26391FEF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41AB-5CC5-4D5A-9DD6-8D981730BEA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D0085-DC04-0D50-B50C-D0AEEF0AD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7B110-267B-32D6-7C94-8F0450D80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70FC-50E9-4B3F-AF3C-1B82A257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82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B4382-931F-C976-8CD2-20D9C0637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EF85E-690D-C7A0-9394-20CDA32F84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3410E1-3B34-749D-0A0A-4B12D4DA84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CB01F5-666E-5EC5-574F-CF9E0AF79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41AB-5CC5-4D5A-9DD6-8D981730BEA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F6F65A-0DD0-D574-9D99-034427DFC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3D7BF8-37FD-7917-D789-E50190D20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70FC-50E9-4B3F-AF3C-1B82A257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444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EC894-B363-7EBE-1AD3-5A95F2C6D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22E238-3BE6-67CB-7236-424CFCC24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48C7AA-F649-50C0-AB63-07A238C77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017B65-A121-B13F-6DE0-9FEA4291C4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02324E-0C8A-6038-9098-B882F5B18E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61BA3A-67F3-8CFB-3AB4-945E6E078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41AB-5CC5-4D5A-9DD6-8D981730BEA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2C3DF4-A44E-ADEF-CB12-7C00668E4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6805FC-93FF-2688-F2ED-9F601E1C1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70FC-50E9-4B3F-AF3C-1B82A257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947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F49BC-EDF5-F9DF-03CC-38EAA614F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BFBDC6-149C-E9CA-D2FE-241DBAE28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41AB-5CC5-4D5A-9DD6-8D981730BEA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703C72-4453-D654-F700-C23418917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25FFC3-675A-E9EB-7B21-55B2E5169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70FC-50E9-4B3F-AF3C-1B82A257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23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024FA-E71E-3C54-2256-90AD24DD2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41AB-5CC5-4D5A-9DD6-8D981730BEA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537691-083A-993E-A93F-B39DA90F6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4D506-9155-862A-C50D-80D0BACDB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70FC-50E9-4B3F-AF3C-1B82A257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498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A16C-2C23-C8A6-4283-A4A45F175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5EBED-53AE-5918-A4AE-C2061E1B6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5F0144-86A9-B551-80E6-DFF2D53008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0D701E-1A78-C6A2-FA26-E004F6BE0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41AB-5CC5-4D5A-9DD6-8D981730BEA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4778E9-31FE-73F9-9331-28EECFB5D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384C4E-3631-73F7-0280-7490C2817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70FC-50E9-4B3F-AF3C-1B82A257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855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6DD35-234F-42C5-5E32-585318EA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7DFB6B-B709-2E83-B6A8-C19428B507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1625AE-39CB-4629-E0D9-AF6CFBCB27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57834A-AB14-9348-7AC5-3DF4C581B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41AB-5CC5-4D5A-9DD6-8D981730BEA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B16922-93C6-BFD1-87C5-BF68BE2E8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629ADF-5A58-576C-7BD4-7D6ADA9E6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70FC-50E9-4B3F-AF3C-1B82A257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84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60CDF7-AA54-2AFB-3C4B-A6527AF87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237BF-4A74-9DC4-4E01-E04A94147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7CCEB-4C32-477E-823D-424FBDB6C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741AB-5CC5-4D5A-9DD6-8D981730BEA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E3857A-C5A1-AD1C-7345-BB3B0178B9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412298-B1C2-4EB1-4065-66572A475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070FC-50E9-4B3F-AF3C-1B82A257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977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f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fif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D403B8-5E97-03A4-A4FF-106133B79B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2528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B4DA37-A175-ED2F-E01F-85A017DD4D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448" y="4356340"/>
            <a:ext cx="6919104" cy="21220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078C55-C86A-2F10-41E8-217840423B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347" y="3314700"/>
            <a:ext cx="3429000" cy="3429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5F573C-BE3D-5843-094B-7D41539B59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37993" y="3314700"/>
            <a:ext cx="353611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4756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7E43E50-F517-51B2-24B2-18176AE8DC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4862" y="2353970"/>
            <a:ext cx="3207946" cy="2958141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প্রাপ্ত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নিদর্শনঃ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মৃ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পাত্র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পাথরের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হাতিয়ার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লৌহ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নির্মিত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বস্তু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পাথর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কাচের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পুঁতি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65760A-D399-8E7F-7414-E2785F6D4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119" y="68221"/>
            <a:ext cx="3631797" cy="3186686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1E5FBC-46C8-53E5-96FE-1AF5216824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203" y="3466127"/>
            <a:ext cx="3563713" cy="3254907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375929-E5C8-1DFF-B127-76C44E863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4" y="3603093"/>
            <a:ext cx="3876406" cy="3117941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EBC1CC-6E21-A2D8-6E81-076DF2308D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7" y="68221"/>
            <a:ext cx="3876406" cy="3234250"/>
          </a:xfrm>
          <a:prstGeom prst="rect">
            <a:avLst/>
          </a:prstGeom>
          <a:ln w="38100">
            <a:solidFill>
              <a:srgbClr val="DD2BAA"/>
            </a:solidFill>
          </a:ln>
        </p:spPr>
      </p:pic>
    </p:spTree>
    <p:extLst>
      <p:ext uri="{BB962C8B-B14F-4D97-AF65-F5344CB8AC3E}">
        <p14:creationId xmlns:p14="http://schemas.microsoft.com/office/powerpoint/2010/main" val="536165045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97834-9E9A-851E-CF0E-BBC4081113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6957527" cy="1008362"/>
          </a:xfrm>
        </p:spPr>
        <p:txBody>
          <a:bodyPr/>
          <a:lstStyle/>
          <a:p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8935AB-8CF5-C3B0-E9E3-BA6AAC5BD9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86332"/>
            <a:ext cx="7713306" cy="114185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মহাস্থানগড়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উয়ারী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বটেশ্বর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প্রত্ননিদর্শনে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দেখেছি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ছকে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লিখি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F9B0E79-0F03-6093-CBF5-F5C07E5898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22837"/>
              </p:ext>
            </p:extLst>
          </p:nvPr>
        </p:nvGraphicFramePr>
        <p:xfrm>
          <a:off x="1524000" y="3928188"/>
          <a:ext cx="8128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94689991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598389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মহাস্থানগড়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উয়ারী</a:t>
                      </a:r>
                      <a:r>
                        <a:rPr lang="en-US" sz="36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বটেশ্বর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4060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811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2817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335210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7AF6004-0E30-0536-8476-A271DC2EC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7" r="3039" b="27052"/>
          <a:stretch>
            <a:fillRect/>
          </a:stretch>
        </p:blipFill>
        <p:spPr>
          <a:xfrm rot="16200000">
            <a:off x="7859441" y="2525441"/>
            <a:ext cx="6806682" cy="185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17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D4F04-10A5-C446-B194-BA271963B2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1962" y="795069"/>
            <a:ext cx="3393057" cy="1206769"/>
          </a:xfrm>
        </p:spPr>
        <p:txBody>
          <a:bodyPr/>
          <a:lstStyle/>
          <a:p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80E90E-806C-AA4E-4D96-218D415338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40634" y="2946430"/>
            <a:ext cx="6929887" cy="1655762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মহাস্থানগড়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অবস্থিত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সমুদ্র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বাণিজ্যের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সভ্যতার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6FDB154-6AA5-9E7C-9E67-190FCF5A7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7" r="3039" b="27052"/>
          <a:stretch>
            <a:fillRect/>
          </a:stretch>
        </p:blipFill>
        <p:spPr>
          <a:xfrm rot="16200000">
            <a:off x="7859441" y="2525441"/>
            <a:ext cx="6806682" cy="185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5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5E9EE7D-55EF-6DC4-65E6-C95DDC80AF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1252" y="3912589"/>
            <a:ext cx="8450424" cy="91397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মহাস্থানগড়ের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সংক্ষিপ্ত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বিবরন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দেও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।</a:t>
            </a:r>
          </a:p>
          <a:p>
            <a:endParaRPr lang="en-US" sz="3200" b="1" dirty="0">
              <a:solidFill>
                <a:schemeClr val="accent6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  <a:p>
            <a:endParaRPr lang="en-US" sz="3200" b="1" dirty="0">
              <a:solidFill>
                <a:schemeClr val="accent6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76E711F-DC94-F2C8-1B0B-53717B7112AE}"/>
              </a:ext>
            </a:extLst>
          </p:cNvPr>
          <p:cNvSpPr/>
          <p:nvPr/>
        </p:nvSpPr>
        <p:spPr>
          <a:xfrm>
            <a:off x="2599367" y="1164627"/>
            <a:ext cx="5745193" cy="1655762"/>
          </a:xfrm>
          <a:prstGeom prst="ellipse">
            <a:avLst/>
          </a:prstGeom>
          <a:solidFill>
            <a:srgbClr val="F0A2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পরিকল্পিত</a:t>
            </a: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6000" b="1" dirty="0">
              <a:solidFill>
                <a:schemeClr val="accent5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83869D-AEF0-1BBF-0BDC-287013252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7" r="3039" b="27052"/>
          <a:stretch>
            <a:fillRect/>
          </a:stretch>
        </p:blipFill>
        <p:spPr>
          <a:xfrm rot="16200000">
            <a:off x="7833782" y="2499782"/>
            <a:ext cx="6858000" cy="185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22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6A5DC4-AE30-F024-07A3-F112463444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80136" y="2825485"/>
            <a:ext cx="7593593" cy="3333775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শ্রেণিকক্ষ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ধারাবাহিক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মূল্যায়নঃ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অংশগ্রহণ,ছক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ভিত্তিতে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তাৎক্ষণিক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l"/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সমষ্টিগত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মূল্যায়নঃ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বর্ননামুলক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সংক্ষিপ্ত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শূন্যস্থান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পূরণ,একক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ভিত্তিতে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l"/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3D3D23-B81C-0318-83BB-45F41906D2DD}"/>
              </a:ext>
            </a:extLst>
          </p:cNvPr>
          <p:cNvSpPr/>
          <p:nvPr/>
        </p:nvSpPr>
        <p:spPr>
          <a:xfrm>
            <a:off x="1188098" y="956122"/>
            <a:ext cx="2382181" cy="10610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31702C-6145-156A-FFD6-4DA821590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7" r="3039" b="27052"/>
          <a:stretch>
            <a:fillRect/>
          </a:stretch>
        </p:blipFill>
        <p:spPr>
          <a:xfrm rot="16200000">
            <a:off x="7859441" y="2474123"/>
            <a:ext cx="6806682" cy="185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9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A082F-515B-BCB6-7E65-37234504C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826" y="637298"/>
            <a:ext cx="8279921" cy="1368784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3600" b="1" dirty="0">
                <a:solidFill>
                  <a:srgbClr val="DD2BAA"/>
                </a:solidFill>
                <a:latin typeface="SutonnyMJ" pitchFamily="2" charset="0"/>
                <a:cs typeface="SutonnyMJ" pitchFamily="2" charset="0"/>
              </a:rPr>
              <a:t>“</a:t>
            </a:r>
            <a:r>
              <a:rPr lang="en-US" sz="3600" b="1" dirty="0" err="1">
                <a:solidFill>
                  <a:srgbClr val="DD2BA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b="1" dirty="0">
                <a:solidFill>
                  <a:srgbClr val="DD2BA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DD2BA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3600" b="1" dirty="0">
                <a:solidFill>
                  <a:srgbClr val="DD2BA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DD2BA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অংশগ্রহনের</a:t>
            </a:r>
            <a:r>
              <a:rPr lang="en-US" sz="3600" b="1" dirty="0">
                <a:solidFill>
                  <a:srgbClr val="DD2BA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DD2BA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b="1" dirty="0">
                <a:solidFill>
                  <a:srgbClr val="DD2BA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DD2BA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3600" b="1" dirty="0">
                <a:solidFill>
                  <a:srgbClr val="DD2BA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DD2BA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3600" b="1" dirty="0">
                <a:solidFill>
                  <a:srgbClr val="DD2BA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DD2BA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3600" b="1" dirty="0">
                <a:solidFill>
                  <a:srgbClr val="DD2BA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DD2BA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3600" b="1" dirty="0">
              <a:solidFill>
                <a:srgbClr val="DD2BAA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lowchart: Sequential Access Storage 3">
            <a:extLst>
              <a:ext uri="{FF2B5EF4-FFF2-40B4-BE49-F238E27FC236}">
                <a16:creationId xmlns:a16="http://schemas.microsoft.com/office/drawing/2014/main" id="{CAC2B91E-01C7-82EB-4B9A-FFF159A04FA6}"/>
              </a:ext>
            </a:extLst>
          </p:cNvPr>
          <p:cNvSpPr/>
          <p:nvPr/>
        </p:nvSpPr>
        <p:spPr>
          <a:xfrm>
            <a:off x="2285470" y="2931132"/>
            <a:ext cx="5589917" cy="2820838"/>
          </a:xfrm>
          <a:prstGeom prst="flowChartMagneticTape">
            <a:avLst/>
          </a:prstGeom>
          <a:solidFill>
            <a:srgbClr val="F0A2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শুভ</a:t>
            </a:r>
            <a:r>
              <a:rPr lang="en-US" sz="8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বিদায়</a:t>
            </a:r>
            <a:endParaRPr lang="en-US" sz="8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6C4ED2-A73B-BAE4-EF2B-A6BB37C47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7" r="3039" b="27052"/>
          <a:stretch>
            <a:fillRect/>
          </a:stretch>
        </p:blipFill>
        <p:spPr>
          <a:xfrm rot="16200000">
            <a:off x="7859441" y="2525441"/>
            <a:ext cx="6806682" cy="185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0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0297B25-5227-D6EB-1380-DCD4886649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7506" y="2775062"/>
            <a:ext cx="9144000" cy="2660636"/>
          </a:xfrm>
        </p:spPr>
        <p:txBody>
          <a:bodyPr>
            <a:no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নামঃউমা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বিশ্বাস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৮৪নং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ফলসীর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হাট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49B607A-A15E-D52D-1E1D-11948DF849D1}"/>
              </a:ext>
            </a:extLst>
          </p:cNvPr>
          <p:cNvSpPr/>
          <p:nvPr/>
        </p:nvSpPr>
        <p:spPr>
          <a:xfrm>
            <a:off x="2916935" y="671804"/>
            <a:ext cx="6167886" cy="150435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শিক্ষক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পরিচিতি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E84D069-DF7A-2416-1411-58CF192674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5" y="104835"/>
            <a:ext cx="2772697" cy="31436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276FF65-2157-3758-1E50-BECAA4875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63664" y="104835"/>
            <a:ext cx="2962941" cy="314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5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D7FD2-0057-DD23-7F09-D0840717E3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8A0C21-2457-7CF4-C230-DDA47AB86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5452" y="2118852"/>
            <a:ext cx="5588925" cy="3227589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৫ম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শ্রণি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বিষয়ঃবাওবি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অধ্যায়ঃ৬</a:t>
            </a:r>
          </a:p>
          <a:p>
            <a:pPr algn="l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ঐতিহাসিক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স্থান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নিদর্শন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১:মহাস্থানগড় ও </a:t>
            </a:r>
            <a:r>
              <a:rPr lang="en-US" sz="3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উয়ারী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বটেশবর</a:t>
            </a:r>
            <a:endParaRPr lang="en-US" sz="3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195891A-BC6D-EB23-F8DA-1B413B33C57D}"/>
              </a:ext>
            </a:extLst>
          </p:cNvPr>
          <p:cNvSpPr/>
          <p:nvPr/>
        </p:nvSpPr>
        <p:spPr>
          <a:xfrm>
            <a:off x="671503" y="624118"/>
            <a:ext cx="5009535" cy="99648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আজকের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পাঠ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5C065B-A6C8-FDA6-A6B4-2C3ED35D3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7" r="3039" b="27052"/>
          <a:stretch>
            <a:fillRect/>
          </a:stretch>
        </p:blipFill>
        <p:spPr>
          <a:xfrm rot="16200000">
            <a:off x="7833782" y="2499782"/>
            <a:ext cx="6858000" cy="185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399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Pentagon 2">
            <a:extLst>
              <a:ext uri="{FF2B5EF4-FFF2-40B4-BE49-F238E27FC236}">
                <a16:creationId xmlns:a16="http://schemas.microsoft.com/office/drawing/2014/main" id="{9A676710-DACB-72E2-C516-DA90EB01958B}"/>
              </a:ext>
            </a:extLst>
          </p:cNvPr>
          <p:cNvSpPr/>
          <p:nvPr/>
        </p:nvSpPr>
        <p:spPr>
          <a:xfrm>
            <a:off x="1173192" y="698740"/>
            <a:ext cx="4019910" cy="750498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শিক্ষণফল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CCC734E-E6A4-8CFB-96AE-CB6EB53F406E}"/>
              </a:ext>
            </a:extLst>
          </p:cNvPr>
          <p:cNvSpPr/>
          <p:nvPr/>
        </p:nvSpPr>
        <p:spPr>
          <a:xfrm>
            <a:off x="1932317" y="2027206"/>
            <a:ext cx="7582619" cy="4295956"/>
          </a:xfrm>
          <a:prstGeom prst="roundRect">
            <a:avLst/>
          </a:prstGeom>
          <a:solidFill>
            <a:srgbClr val="F0A2DA"/>
          </a:solidFill>
          <a:ln>
            <a:solidFill>
              <a:srgbClr val="DD2BAA"/>
            </a:solidFill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6.১.১.বাংলাদেশের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ঐতিহাসিক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স্থান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নিদর্শন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 algn="ctr">
              <a:buFont typeface="+mj-lt"/>
              <a:buAutoNum type="arabicPeriod"/>
            </a:pPr>
            <a:endParaRPr lang="en-US" sz="28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6.১.২.ঐতিহাসিক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স্থান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গুলোর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ভৌগোলিক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অবস্থান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সময়কাল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বর্ননা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 algn="ctr">
              <a:buFont typeface="+mj-lt"/>
              <a:buAutoNum type="arabicPeriod"/>
            </a:pPr>
            <a:endParaRPr lang="en-US" sz="28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6</a:t>
            </a:r>
            <a:r>
              <a:rPr lang="en-US" sz="3200" b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.১.৩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.ঐতিহ্য ও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সংস্কৃতি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সংরক্ষনে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সচেতন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08F9BD-0A62-E023-53BB-1A5917896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7" r="3039" b="27052"/>
          <a:stretch>
            <a:fillRect/>
          </a:stretch>
        </p:blipFill>
        <p:spPr>
          <a:xfrm rot="16200000">
            <a:off x="7833782" y="2499782"/>
            <a:ext cx="6858000" cy="185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5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94F1F4-486C-6AD6-11B6-5159C094A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12611" cy="45202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231E01-0CD5-54E3-F371-B7E629032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12611" cy="45005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125520-474B-8104-3B7F-130C2676BB76}"/>
              </a:ext>
            </a:extLst>
          </p:cNvPr>
          <p:cNvSpPr txBox="1"/>
          <p:nvPr/>
        </p:nvSpPr>
        <p:spPr>
          <a:xfrm>
            <a:off x="2736730" y="5357914"/>
            <a:ext cx="6111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মহাস্থানগড়ে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প্রাপ্ত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প্রত্নতাত্ত্বিক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স্থাপনা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20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0CF756-B465-A0A2-6EC5-E13961992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238" y="0"/>
            <a:ext cx="6170763" cy="4305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D1C025-72A9-DCDB-6345-24E91E2C3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10335" cy="4305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A434C3-F019-F440-73D0-FD4BF5772BCD}"/>
              </a:ext>
            </a:extLst>
          </p:cNvPr>
          <p:cNvSpPr txBox="1"/>
          <p:nvPr/>
        </p:nvSpPr>
        <p:spPr>
          <a:xfrm>
            <a:off x="2855167" y="5047948"/>
            <a:ext cx="60945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উয়ারী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বটেশ্বর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প্রাপ্ত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স্থাপনা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386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33D66-15D9-1B2D-2FAE-FBDA85112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45124"/>
            <a:ext cx="10515600" cy="1855176"/>
          </a:xfrm>
        </p:spPr>
        <p:txBody>
          <a:bodyPr/>
          <a:lstStyle/>
          <a:p>
            <a:br>
              <a:rPr lang="en-US" dirty="0">
                <a:latin typeface="bSutonnyMJ"/>
                <a:cs typeface="SutonnyMJ" pitchFamily="2" charset="0"/>
              </a:rPr>
            </a:br>
            <a:endParaRPr lang="en-US" dirty="0">
              <a:latin typeface="bSutonnyMJ"/>
              <a:cs typeface="SutonnyMJ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FF8B0F-FFC9-3246-D41D-C83705F05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4051" y="3692770"/>
            <a:ext cx="8974900" cy="2901460"/>
          </a:xfrm>
        </p:spPr>
        <p:txBody>
          <a:bodyPr>
            <a:normAutofit/>
          </a:bodyPr>
          <a:lstStyle/>
          <a:p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মহাস্থানগড়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বগুড়া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শহর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১৩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কিলোমিটার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উত্তরে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করতোয়া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তীরে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মহাস্থানগড়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অবস্থিত।মৌর্য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আমলে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স্থানটি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পুন্ড্রনগর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নামে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ছিলো।এটি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আয়তাকার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উত্তর-দক্ষিনে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১৫০০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মিটার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পশ্চিমে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১৪০০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মিটার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বিস্তৃত।এখানে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বৈরাগীর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ভিটা,গোবিন্দ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ভিটা,খোদার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ভিটা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প্রভৃতি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প্রত্নস্থল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আবিষ্কৃত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হয়।এটি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৬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মিটার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উঁচু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প্রাচীর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বেষ্টিত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83C9633-4987-3627-71B7-7C16851A3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16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25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6BD771-955D-8FCE-2412-A4A05057A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0401" y="4512057"/>
            <a:ext cx="6219644" cy="2190228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9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মহাস্থানগড়ে</a:t>
            </a:r>
            <a:r>
              <a:rPr lang="en-US" sz="2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প্রাপ্ত</a:t>
            </a:r>
            <a:r>
              <a:rPr lang="en-US" sz="2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নিদর্শনসমুহ</a:t>
            </a:r>
            <a:endParaRPr lang="en-US" sz="2900" b="1" dirty="0">
              <a:solidFill>
                <a:schemeClr val="tx1">
                  <a:lumMod val="75000"/>
                  <a:lumOff val="2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900" b="1" dirty="0">
              <a:solidFill>
                <a:schemeClr val="tx1">
                  <a:lumMod val="75000"/>
                  <a:lumOff val="2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পোড়ামাটির</a:t>
            </a:r>
            <a:r>
              <a:rPr lang="en-US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ফলক,ভাস্কর্য,সবর্ণমূদ্রা,রৌপ্যমূদ্রা,কাচের</a:t>
            </a:r>
            <a:r>
              <a:rPr lang="en-US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পুতি</a:t>
            </a:r>
            <a:r>
              <a:rPr lang="en-US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প্রাচীন</a:t>
            </a:r>
            <a:r>
              <a:rPr lang="en-US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ব্রাহ্মী</a:t>
            </a:r>
            <a:r>
              <a:rPr lang="en-US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শিলা</a:t>
            </a:r>
            <a:r>
              <a:rPr lang="en-US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লিপি</a:t>
            </a:r>
            <a:r>
              <a:rPr lang="en-US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চওড়া</a:t>
            </a:r>
            <a:r>
              <a:rPr lang="en-US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খাদবিশিষ্ট</a:t>
            </a:r>
            <a:r>
              <a:rPr lang="en-US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প্রাচীন</a:t>
            </a:r>
            <a:r>
              <a:rPr lang="en-US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দুর্গ</a:t>
            </a:r>
            <a:r>
              <a:rPr lang="en-US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৩.৩৫ </a:t>
            </a:r>
            <a:r>
              <a:rPr lang="en-US" sz="2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মিটার</a:t>
            </a:r>
            <a:r>
              <a:rPr lang="en-US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লম্বা</a:t>
            </a:r>
            <a:r>
              <a:rPr lang="en-US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‘</a:t>
            </a:r>
            <a:r>
              <a:rPr lang="en-US" sz="2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খোদাই</a:t>
            </a:r>
            <a:r>
              <a:rPr lang="en-US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</a:t>
            </a:r>
            <a:r>
              <a:rPr lang="en-US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’।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84C1F4-4067-E09A-1FDF-C694968F0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799" r="800" b="30280"/>
          <a:stretch>
            <a:fillRect/>
          </a:stretch>
        </p:blipFill>
        <p:spPr>
          <a:xfrm>
            <a:off x="6414884" y="155715"/>
            <a:ext cx="5604587" cy="400265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445E93-E69D-EC82-3493-3044AB293D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6" y="94890"/>
            <a:ext cx="6008914" cy="4002657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2237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E671C1C-B457-3431-2E2A-DE9B74E213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664" y="4226942"/>
            <a:ext cx="10532854" cy="2320505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উয়ারী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বটেশ্বর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নরসিংদী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জেলার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বেলাবো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উপজেলার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কিলোমিটার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পশ্চিমে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উয়ারী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বটেশ্বর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গ্রাম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অবস্থিত।খ্রিষ্টপূর্ব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৪৫০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অব্দের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মৌর্য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আমলের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নিদর্শন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গেছে।এখানে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গলিপথসহ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১৬০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মিটার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রাস্তা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গেছে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নগরায়নের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পাশাপাশি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বন্দর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বানিজ্য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গড়ে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উঠেছিলো।এই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সভ্যতাটি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সমুদ্র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বাণিজ্যের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সম্পর্কিত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23C513-AC6A-5DA1-B869-D0B75FF10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042474" cy="379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30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</TotalTime>
  <Words>339</Words>
  <Application>Microsoft Office PowerPoint</Application>
  <PresentationFormat>Widescreen</PresentationFormat>
  <Paragraphs>57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bSutonnyMJ</vt:lpstr>
      <vt:lpstr>Calibri</vt:lpstr>
      <vt:lpstr>Calibri Light</vt:lpstr>
      <vt:lpstr>NikoshBAN</vt:lpstr>
      <vt:lpstr>SutonnyMJ</vt:lpstr>
      <vt:lpstr>Wingdings</vt:lpstr>
      <vt:lpstr>Office Theme</vt:lpstr>
      <vt:lpstr>PowerPoint Presentation</vt:lpstr>
      <vt:lpstr>PowerPoint Presentation</vt:lpstr>
      <vt:lpstr>  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দলগত কাজ</vt:lpstr>
      <vt:lpstr>একক কাজ</vt:lpstr>
      <vt:lpstr>PowerPoint Presentation</vt:lpstr>
      <vt:lpstr>PowerPoint Presentation</vt:lpstr>
      <vt:lpstr>  “আজকের ক্লাসে অংশগ্রহনের জন্য সবাইকে অনেক অনেক ধন্যবাদ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Uma BIswas</dc:creator>
  <cp:lastModifiedBy>Uma BIswas</cp:lastModifiedBy>
  <cp:revision>76</cp:revision>
  <dcterms:created xsi:type="dcterms:W3CDTF">2026-08-03T06:34:39Z</dcterms:created>
  <dcterms:modified xsi:type="dcterms:W3CDTF">2026-08-08T17:40:47Z</dcterms:modified>
</cp:coreProperties>
</file>