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D1EC09-8E22-D4D9-022B-719DE82F9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87AF577-51C1-13AE-C76C-B793BCF9A6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47D23E-3D9E-4844-AE4F-BC686DFE4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839-4F09-4DA5-A6C0-65079C7FAD6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24F2D18-A19D-23A2-91F2-875BF23A9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566C4F-9455-898D-B3BE-6F7ECE076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2F0F-766B-4878-9CA3-B244F20A69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4765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CF4997-BEF4-B4D8-3D88-A1D7E47AB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66A93D2-B59B-43C1-C567-CCD7F59D54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6B6E49-45CE-6E38-63C8-2380F5DD7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839-4F09-4DA5-A6C0-65079C7FAD6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6826434-6786-91E6-9EFD-ECBD9E204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D3202FB-5EC8-A6C4-420F-AF32589B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2F0F-766B-4878-9CA3-B244F20A69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3496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C8B559E-55C7-3DFA-33D1-8E76ABE079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7C67609-8EEE-1ACB-8B1D-FBB1921AA9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EB8845-9149-9B9C-3FED-FD4772116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839-4F09-4DA5-A6C0-65079C7FAD6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59482F-02BF-FDBE-2804-78BAF3B93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B1326B-4BC1-4194-1AD0-1042D7D23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2F0F-766B-4878-9CA3-B244F20A69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6091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A7CF07-7972-C066-2046-B7AC8C6A1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BEE6DA-55C8-0770-7305-A36FAC344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3E1A13D-A09B-372B-C6B2-A7C816A73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839-4F09-4DA5-A6C0-65079C7FAD6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ECD950-8226-3DE9-7503-3B56BE911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010799-D767-FE72-49D5-9D2FBFFB5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2F0F-766B-4878-9CA3-B244F20A69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8380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FECB95-9E5F-F08D-DC42-15F2B4CE7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0C88F1F-EA72-00EF-0956-2A2628863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7CF32C-085A-A969-6852-80AD529FE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839-4F09-4DA5-A6C0-65079C7FAD6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84B066-157D-0865-B458-83030400B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434B7D-58B6-040E-112B-2ECD17AFB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2F0F-766B-4878-9CA3-B244F20A69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7086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31270F-5751-8142-57AA-7944816C2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F67499D-1A06-AFDD-EE6C-711803BDEC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BC13DE1-5CC6-FFCC-D2F5-6F26E5AB5C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C935A9-6B03-7EEC-AC2A-A29C98FB5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839-4F09-4DA5-A6C0-65079C7FAD6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44EF2C0-6A96-2F92-C3B9-8E08E24B7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2B484A2-F92C-8745-8D42-1F467157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2F0F-766B-4878-9CA3-B244F20A69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4551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279123-E599-2225-8F98-69AE2FCBC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F16D4B3-C473-B9C1-7B9E-61B0B6432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9007A5E-F1DA-CF03-6D4C-AEDFFBE50B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26647A0-1BE5-F14D-EC2A-52A240B0A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D455CD4-CA04-4A32-9A45-F9B7ADBDC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41BE504-5E9B-24E4-CDB0-31E3BA25B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839-4F09-4DA5-A6C0-65079C7FAD6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2B74119-45C7-3873-4F82-A7534F82F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F2DF431-8FB2-DF14-D329-017973A63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2F0F-766B-4878-9CA3-B244F20A69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4120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6DFFC7-6EEA-2F48-9F7F-A6D058EE5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8A9BE95-717D-96BF-7AC5-D97EAD697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839-4F09-4DA5-A6C0-65079C7FAD6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0EB8618-DC33-B9E8-818B-011F0D81E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D84A04F-2EB2-6357-C210-4EBBC96EE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2F0F-766B-4878-9CA3-B244F20A69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0949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A00F8AF-DBDA-DBE9-99F3-A8F820D8E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839-4F09-4DA5-A6C0-65079C7FAD6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EB0DDBC-A36D-48FA-A245-C5E206D2C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3EFB357-F879-7593-43AC-C05A51ABF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2F0F-766B-4878-9CA3-B244F20A69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26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04F1F2-D121-6986-863A-CC235C7BF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2CF8A9-6EEE-744B-AEE9-A36F63BBC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EAA4AB5-5C6F-9018-C23C-1FD56F912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BE34C6B-9100-E952-BCEC-E813D3734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839-4F09-4DA5-A6C0-65079C7FAD6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4693447-960A-A0CB-69E4-8B04CBA6A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3F7C79D-7174-D893-A584-6A5DF15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2F0F-766B-4878-9CA3-B244F20A69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7015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709039-D9B4-BB13-9C44-5200E991B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8A43B71-ACF0-1985-4A57-660C2E7C19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C0CC79-4FD8-F919-8F57-C6EA63307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C8F00DB-45F5-DAD7-6A4B-26817DA22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839-4F09-4DA5-A6C0-65079C7FAD6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9EB990-DFE2-7E2B-F016-3F475831B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7C2D58-D43E-50AF-3EF2-0E0D05C32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F2F0F-766B-4878-9CA3-B244F20A69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887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8E9D520-9137-C186-E47B-28FD25702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2783FD0-3AC3-1B15-B861-25469BE73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1991DA-86FB-AD98-830B-E0A27303C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04839-4F09-4DA5-A6C0-65079C7FAD6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C05F51-0EB2-A003-27CA-30229F8E43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ECB65E-F7EA-A6BC-1AC7-235DC650F3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F2F0F-766B-4878-9CA3-B244F20A69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213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639AD06-3C4F-E3E6-C871-011D550391C3}"/>
              </a:ext>
            </a:extLst>
          </p:cNvPr>
          <p:cNvSpPr txBox="1"/>
          <p:nvPr/>
        </p:nvSpPr>
        <p:spPr>
          <a:xfrm>
            <a:off x="3132943" y="959369"/>
            <a:ext cx="4631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/>
              <a:t>সবাইকে</a:t>
            </a:r>
            <a:r>
              <a:rPr lang="en-US" sz="4000" dirty="0"/>
              <a:t> </a:t>
            </a:r>
            <a:r>
              <a:rPr lang="en-US" sz="4000" dirty="0" err="1"/>
              <a:t>স্বাগতম</a:t>
            </a:r>
            <a:endParaRPr lang="en-US" sz="4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F4F9791-5540-2819-CB51-9EDFDB008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3023" y="1701383"/>
            <a:ext cx="5021706" cy="502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09097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370361C-8C8C-4AF4-8AC3-CA99EC5E0594}"/>
              </a:ext>
            </a:extLst>
          </p:cNvPr>
          <p:cNvSpPr txBox="1"/>
          <p:nvPr/>
        </p:nvSpPr>
        <p:spPr>
          <a:xfrm>
            <a:off x="569626" y="749508"/>
            <a:ext cx="10448144" cy="286232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6000" dirty="0" err="1"/>
              <a:t>রাজনৈতিক</a:t>
            </a:r>
            <a:r>
              <a:rPr lang="en-US" sz="6000" dirty="0"/>
              <a:t> </a:t>
            </a:r>
            <a:r>
              <a:rPr lang="en-US" sz="6000" dirty="0" err="1"/>
              <a:t>দলকে</a:t>
            </a:r>
            <a:r>
              <a:rPr lang="en-US" sz="6000" dirty="0"/>
              <a:t> </a:t>
            </a:r>
            <a:r>
              <a:rPr lang="en-US" sz="6000" dirty="0" err="1"/>
              <a:t>আধুনিক</a:t>
            </a:r>
            <a:r>
              <a:rPr lang="en-US" sz="6000" dirty="0"/>
              <a:t> </a:t>
            </a:r>
            <a:r>
              <a:rPr lang="en-US" sz="6000" dirty="0" err="1"/>
              <a:t>গণতন্ত্রের</a:t>
            </a:r>
            <a:r>
              <a:rPr lang="en-US" sz="6000" dirty="0"/>
              <a:t> </a:t>
            </a:r>
            <a:r>
              <a:rPr lang="en-US" sz="6000" dirty="0" err="1"/>
              <a:t>প্রাণ</a:t>
            </a:r>
            <a:r>
              <a:rPr lang="en-US" sz="6000" dirty="0"/>
              <a:t> </a:t>
            </a:r>
            <a:r>
              <a:rPr lang="en-US" sz="6000" dirty="0" err="1"/>
              <a:t>বলা</a:t>
            </a:r>
            <a:r>
              <a:rPr lang="en-US" sz="6000" dirty="0"/>
              <a:t> </a:t>
            </a:r>
            <a:r>
              <a:rPr lang="en-US" sz="6000" dirty="0" err="1"/>
              <a:t>হয়</a:t>
            </a:r>
            <a:r>
              <a:rPr lang="en-US" sz="6000" dirty="0"/>
              <a:t> </a:t>
            </a:r>
            <a:r>
              <a:rPr lang="en-US" sz="6000" dirty="0" err="1"/>
              <a:t>কেনো</a:t>
            </a:r>
            <a:r>
              <a:rPr lang="en-US" sz="6000" dirty="0"/>
              <a:t>? </a:t>
            </a:r>
            <a:r>
              <a:rPr lang="en-US" sz="6000" dirty="0" err="1"/>
              <a:t>যুক্তিসহ</a:t>
            </a:r>
            <a:r>
              <a:rPr lang="en-US" sz="6000" dirty="0"/>
              <a:t> </a:t>
            </a:r>
            <a:r>
              <a:rPr lang="en-US" sz="6000" dirty="0" err="1"/>
              <a:t>আলোচনা</a:t>
            </a:r>
            <a:r>
              <a:rPr lang="en-US" sz="6000" dirty="0"/>
              <a:t> </a:t>
            </a:r>
            <a:r>
              <a:rPr lang="en-US" sz="6000" dirty="0" err="1"/>
              <a:t>কর</a:t>
            </a:r>
            <a:r>
              <a:rPr lang="en-US" sz="6000" dirty="0"/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xmlns="" val="200278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3097A40-EAE5-B6CF-F2CB-49120D4A7CBF}"/>
              </a:ext>
            </a:extLst>
          </p:cNvPr>
          <p:cNvSpPr txBox="1"/>
          <p:nvPr/>
        </p:nvSpPr>
        <p:spPr>
          <a:xfrm>
            <a:off x="1163108" y="312157"/>
            <a:ext cx="8806802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/>
              <a:t>সবাইকে</a:t>
            </a:r>
            <a:r>
              <a:rPr lang="en-US" sz="7200" dirty="0"/>
              <a:t> </a:t>
            </a:r>
            <a:r>
              <a:rPr lang="en-US" sz="7200" dirty="0" err="1"/>
              <a:t>ধন্যবাদ</a:t>
            </a:r>
            <a:r>
              <a:rPr lang="en-US" sz="72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B5714F6-BB12-E6D8-6847-DD57138BF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9805" y="1512486"/>
            <a:ext cx="7787148" cy="519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36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2B45F4B-C307-46C2-ABBB-DAB781B3ED7E}"/>
              </a:ext>
            </a:extLst>
          </p:cNvPr>
          <p:cNvSpPr/>
          <p:nvPr/>
        </p:nvSpPr>
        <p:spPr>
          <a:xfrm>
            <a:off x="689548" y="2004935"/>
            <a:ext cx="7240248" cy="407732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/>
              <a:t>নামঃ</a:t>
            </a:r>
            <a:r>
              <a:rPr lang="en-US" sz="3200" dirty="0"/>
              <a:t>	 </a:t>
            </a:r>
            <a:r>
              <a:rPr lang="en-US" sz="3200" dirty="0" err="1"/>
              <a:t>মোঃ</a:t>
            </a:r>
            <a:r>
              <a:rPr lang="en-US" sz="3200" dirty="0"/>
              <a:t> </a:t>
            </a:r>
            <a:r>
              <a:rPr lang="en-US" sz="3200" dirty="0" err="1"/>
              <a:t>আব্দুর</a:t>
            </a:r>
            <a:r>
              <a:rPr lang="en-US" sz="3200" dirty="0"/>
              <a:t> </a:t>
            </a:r>
            <a:r>
              <a:rPr lang="en-US" sz="3200" dirty="0" err="1"/>
              <a:t>রহিম</a:t>
            </a:r>
            <a:endParaRPr lang="en-US" sz="3200" dirty="0"/>
          </a:p>
          <a:p>
            <a:r>
              <a:rPr lang="en-US" sz="3200" dirty="0" err="1" smtClean="0"/>
              <a:t>পদবীঃ</a:t>
            </a:r>
            <a:r>
              <a:rPr lang="en-US" sz="3200" dirty="0"/>
              <a:t> </a:t>
            </a:r>
            <a:r>
              <a:rPr lang="en-US" sz="3200" dirty="0" err="1" smtClean="0"/>
              <a:t>প্রভাষক</a:t>
            </a:r>
            <a:r>
              <a:rPr lang="en-US" sz="3200" dirty="0" smtClean="0"/>
              <a:t> </a:t>
            </a:r>
            <a:r>
              <a:rPr lang="en-US" sz="3200" dirty="0"/>
              <a:t>(</a:t>
            </a:r>
            <a:r>
              <a:rPr lang="en-US" sz="3200" dirty="0" err="1"/>
              <a:t>রাষ্ট্রবিজ্ঞান</a:t>
            </a:r>
            <a:r>
              <a:rPr lang="en-US" sz="3200" dirty="0"/>
              <a:t>)</a:t>
            </a:r>
          </a:p>
          <a:p>
            <a:r>
              <a:rPr lang="en-US" sz="3200" dirty="0" err="1"/>
              <a:t>কলেজের</a:t>
            </a:r>
            <a:r>
              <a:rPr lang="en-US" sz="3200" dirty="0"/>
              <a:t> </a:t>
            </a:r>
            <a:r>
              <a:rPr lang="en-US" sz="3200" dirty="0" err="1"/>
              <a:t>নামঃ</a:t>
            </a:r>
            <a:r>
              <a:rPr lang="en-US" sz="3200" dirty="0"/>
              <a:t> </a:t>
            </a:r>
            <a:r>
              <a:rPr lang="en-US" sz="3200" dirty="0" err="1"/>
              <a:t>ঝিনাইগাতি</a:t>
            </a:r>
            <a:r>
              <a:rPr lang="en-US" sz="3200" dirty="0"/>
              <a:t> </a:t>
            </a:r>
            <a:r>
              <a:rPr lang="en-US" sz="3200" dirty="0" err="1"/>
              <a:t>মহিলা</a:t>
            </a:r>
            <a:r>
              <a:rPr lang="en-US" sz="3200" dirty="0"/>
              <a:t> </a:t>
            </a:r>
            <a:r>
              <a:rPr lang="en-US" sz="3200" dirty="0" err="1"/>
              <a:t>আদর্শ</a:t>
            </a:r>
            <a:r>
              <a:rPr lang="en-US" sz="3200" dirty="0"/>
              <a:t> </a:t>
            </a:r>
            <a:r>
              <a:rPr lang="en-US" sz="3200" dirty="0" err="1"/>
              <a:t>ডিগ্রি</a:t>
            </a:r>
            <a:r>
              <a:rPr lang="en-US" sz="3200" dirty="0"/>
              <a:t> </a:t>
            </a:r>
            <a:r>
              <a:rPr lang="en-US" sz="3200" dirty="0" err="1"/>
              <a:t>কলেজ</a:t>
            </a:r>
            <a:endParaRPr lang="en-US" sz="3200" dirty="0"/>
          </a:p>
          <a:p>
            <a:r>
              <a:rPr lang="en-US" sz="3200" dirty="0" err="1" smtClean="0"/>
              <a:t>মোবাইল</a:t>
            </a:r>
            <a:r>
              <a:rPr lang="en-US" sz="3200" dirty="0" smtClean="0"/>
              <a:t> </a:t>
            </a:r>
            <a:r>
              <a:rPr lang="en-US" sz="3200" dirty="0" err="1"/>
              <a:t>নংঃ</a:t>
            </a:r>
            <a:r>
              <a:rPr lang="en-US" sz="3200" dirty="0"/>
              <a:t> ০১৯১৪৯৯৬২৮০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F128BC37-B5AD-C0E6-2E33-B9CFE6D4E1E4}"/>
              </a:ext>
            </a:extLst>
          </p:cNvPr>
          <p:cNvSpPr/>
          <p:nvPr/>
        </p:nvSpPr>
        <p:spPr>
          <a:xfrm>
            <a:off x="419725" y="314794"/>
            <a:ext cx="7240248" cy="130414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শিক্ষক</a:t>
            </a:r>
            <a:r>
              <a:rPr lang="en-US" sz="4000" dirty="0"/>
              <a:t> </a:t>
            </a:r>
            <a:r>
              <a:rPr lang="en-US" sz="4000" dirty="0" err="1"/>
              <a:t>পরিচিতি</a:t>
            </a:r>
            <a:endParaRPr lang="en-US" sz="4000" dirty="0"/>
          </a:p>
        </p:txBody>
      </p:sp>
      <p:pic>
        <p:nvPicPr>
          <p:cNvPr id="6" name="Picture 5" descr="RAHIM PIC 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49887" y="892367"/>
            <a:ext cx="2141556" cy="287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50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01CFC46-AC2E-3A9C-251E-BBDA9B63B010}"/>
              </a:ext>
            </a:extLst>
          </p:cNvPr>
          <p:cNvSpPr txBox="1"/>
          <p:nvPr/>
        </p:nvSpPr>
        <p:spPr>
          <a:xfrm>
            <a:off x="2383436" y="524655"/>
            <a:ext cx="6115987" cy="132343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/>
              <a:t>পাঠ</a:t>
            </a:r>
            <a:r>
              <a:rPr lang="en-US" sz="6000" dirty="0"/>
              <a:t> </a:t>
            </a:r>
            <a:r>
              <a:rPr lang="en-US" sz="6000" dirty="0" err="1"/>
              <a:t>পরিচিতি</a:t>
            </a:r>
            <a:endParaRPr lang="en-US" sz="7200" dirty="0"/>
          </a:p>
          <a:p>
            <a:endParaRPr lang="en-US" sz="20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11F2C4FB-3BE5-AF0D-452D-110B6275BCF2}"/>
              </a:ext>
            </a:extLst>
          </p:cNvPr>
          <p:cNvSpPr/>
          <p:nvPr/>
        </p:nvSpPr>
        <p:spPr>
          <a:xfrm>
            <a:off x="379751" y="1983007"/>
            <a:ext cx="11432498" cy="461266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err="1"/>
              <a:t>শ্রেণিঃ</a:t>
            </a:r>
            <a:r>
              <a:rPr lang="en-US" sz="4800" dirty="0"/>
              <a:t> </a:t>
            </a:r>
            <a:r>
              <a:rPr lang="en-US" sz="4800" dirty="0" err="1"/>
              <a:t>একাদশ</a:t>
            </a:r>
            <a:endParaRPr lang="en-US" sz="4800" dirty="0"/>
          </a:p>
          <a:p>
            <a:r>
              <a:rPr lang="en-US" sz="4800" dirty="0" err="1"/>
              <a:t>বিষয়ঃ</a:t>
            </a:r>
            <a:r>
              <a:rPr lang="en-US" sz="4800" dirty="0"/>
              <a:t> </a:t>
            </a:r>
            <a:r>
              <a:rPr lang="en-US" sz="4800" dirty="0" err="1"/>
              <a:t>পৌরনীতি</a:t>
            </a:r>
            <a:r>
              <a:rPr lang="en-US" sz="4800" dirty="0"/>
              <a:t> ও </a:t>
            </a:r>
            <a:r>
              <a:rPr lang="en-US" sz="4800" dirty="0" err="1"/>
              <a:t>সুশাসন</a:t>
            </a:r>
            <a:endParaRPr lang="en-US" sz="4800" dirty="0"/>
          </a:p>
          <a:p>
            <a:r>
              <a:rPr lang="en-US" sz="4800" dirty="0" err="1"/>
              <a:t>অধ্যায়ঃ</a:t>
            </a:r>
            <a:r>
              <a:rPr lang="en-US" sz="4800" dirty="0"/>
              <a:t> ৬ষ্ঠ</a:t>
            </a:r>
          </a:p>
          <a:p>
            <a:r>
              <a:rPr lang="en-US" sz="4800" dirty="0" err="1"/>
              <a:t>সময়ঃ</a:t>
            </a:r>
            <a:r>
              <a:rPr lang="en-US" sz="4800" dirty="0"/>
              <a:t> ৪৫মিনিট</a:t>
            </a:r>
          </a:p>
          <a:p>
            <a:r>
              <a:rPr lang="en-US" sz="4800" dirty="0" err="1"/>
              <a:t>তারিখঃ</a:t>
            </a:r>
            <a:r>
              <a:rPr lang="en-US" sz="4800"/>
              <a:t> </a:t>
            </a:r>
            <a:r>
              <a:rPr lang="en-US" sz="4800" smtClean="0"/>
              <a:t>০৮</a:t>
            </a:r>
            <a:r>
              <a:rPr lang="en-US" sz="4800" smtClean="0"/>
              <a:t>/০৮/২৬</a:t>
            </a:r>
            <a:endParaRPr lang="en-US" sz="4800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83322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B5CC369-55A9-48B3-2DB9-C4B501809E05}"/>
              </a:ext>
            </a:extLst>
          </p:cNvPr>
          <p:cNvSpPr/>
          <p:nvPr/>
        </p:nvSpPr>
        <p:spPr>
          <a:xfrm>
            <a:off x="2188564" y="239843"/>
            <a:ext cx="7240250" cy="88442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/>
                </a:solidFill>
              </a:rPr>
              <a:t>নিচের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ছবিগুলো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লক্ষ্য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করো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787F21B-E7CC-59EA-33C9-2CECCDE5F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8266" y="1334125"/>
            <a:ext cx="4760983" cy="25033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417647E-40CA-05D6-0C89-0C5FF9F000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0544" y="1334125"/>
            <a:ext cx="5062336" cy="28526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53B62AB-173D-5DC2-906B-8266C34E90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5731" y="4021111"/>
            <a:ext cx="4616971" cy="259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424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574F0474-EFD0-F81E-71EE-D4AFB05685F7}"/>
              </a:ext>
            </a:extLst>
          </p:cNvPr>
          <p:cNvSpPr/>
          <p:nvPr/>
        </p:nvSpPr>
        <p:spPr>
          <a:xfrm>
            <a:off x="2743201" y="629588"/>
            <a:ext cx="5681272" cy="109428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আজকের</a:t>
            </a:r>
            <a:r>
              <a:rPr lang="en-US" sz="4000" dirty="0"/>
              <a:t> </a:t>
            </a:r>
            <a:r>
              <a:rPr lang="en-US" sz="4000" dirty="0" err="1"/>
              <a:t>পাঠ</a:t>
            </a:r>
            <a:r>
              <a:rPr lang="en-US" sz="4000" dirty="0"/>
              <a:t> </a:t>
            </a:r>
            <a:r>
              <a:rPr lang="en-US" sz="4000" dirty="0" err="1"/>
              <a:t>হলো</a:t>
            </a:r>
            <a:endParaRPr lang="en-US" sz="4000" dirty="0"/>
          </a:p>
          <a:p>
            <a:pPr algn="ctr"/>
            <a:endParaRPr lang="en-US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1E42B64-005C-ADAF-F6CF-0CADDECB2DB3}"/>
              </a:ext>
            </a:extLst>
          </p:cNvPr>
          <p:cNvSpPr/>
          <p:nvPr/>
        </p:nvSpPr>
        <p:spPr>
          <a:xfrm>
            <a:off x="704538" y="2308484"/>
            <a:ext cx="10118361" cy="409231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/>
              <a:t>রাজনৈতিক</a:t>
            </a:r>
            <a:r>
              <a:rPr lang="en-US" sz="9600" dirty="0"/>
              <a:t> </a:t>
            </a:r>
            <a:r>
              <a:rPr lang="en-US" sz="9600" dirty="0" err="1"/>
              <a:t>দল</a:t>
            </a:r>
            <a:endParaRPr lang="en-US" sz="9600" dirty="0"/>
          </a:p>
          <a:p>
            <a:pPr algn="ctr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401647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A4A42A9-19CC-77DF-05B3-F5DBE1028392}"/>
              </a:ext>
            </a:extLst>
          </p:cNvPr>
          <p:cNvSpPr/>
          <p:nvPr/>
        </p:nvSpPr>
        <p:spPr>
          <a:xfrm>
            <a:off x="884420" y="314793"/>
            <a:ext cx="6490741" cy="74950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এই</a:t>
            </a:r>
            <a:r>
              <a:rPr lang="en-US" sz="3600" dirty="0"/>
              <a:t> </a:t>
            </a:r>
            <a:r>
              <a:rPr lang="en-US" sz="3600" dirty="0" err="1"/>
              <a:t>পাঠ</a:t>
            </a:r>
            <a:r>
              <a:rPr lang="en-US" sz="3600" dirty="0"/>
              <a:t> </a:t>
            </a:r>
            <a:r>
              <a:rPr lang="en-US" sz="3600" dirty="0" err="1"/>
              <a:t>শেষে</a:t>
            </a:r>
            <a:r>
              <a:rPr lang="en-US" sz="3600" dirty="0"/>
              <a:t> </a:t>
            </a:r>
            <a:r>
              <a:rPr lang="en-US" sz="3600" dirty="0" err="1"/>
              <a:t>শিক্ষার্থীরা</a:t>
            </a:r>
            <a:r>
              <a:rPr lang="en-US" sz="3600" dirty="0"/>
              <a:t> …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B3C446B8-CFB9-86F1-7D88-0DF4D4BFACEC}"/>
              </a:ext>
            </a:extLst>
          </p:cNvPr>
          <p:cNvSpPr/>
          <p:nvPr/>
        </p:nvSpPr>
        <p:spPr>
          <a:xfrm>
            <a:off x="1034321" y="1334125"/>
            <a:ext cx="10358204" cy="1019331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রাজনৈতিক</a:t>
            </a:r>
            <a:r>
              <a:rPr lang="en-US" sz="4000" dirty="0"/>
              <a:t> </a:t>
            </a:r>
            <a:r>
              <a:rPr lang="en-US" sz="4000" dirty="0" err="1"/>
              <a:t>দল</a:t>
            </a:r>
            <a:r>
              <a:rPr lang="en-US" sz="4000" dirty="0"/>
              <a:t> </a:t>
            </a:r>
            <a:r>
              <a:rPr lang="en-US" sz="4000" dirty="0" err="1"/>
              <a:t>কী</a:t>
            </a:r>
            <a:r>
              <a:rPr lang="en-US" sz="4000" dirty="0"/>
              <a:t> ? </a:t>
            </a:r>
            <a:r>
              <a:rPr lang="en-US" sz="4000" dirty="0" err="1"/>
              <a:t>তা</a:t>
            </a:r>
            <a:r>
              <a:rPr lang="en-US" sz="4000" dirty="0"/>
              <a:t> </a:t>
            </a:r>
            <a:r>
              <a:rPr lang="en-US" sz="4000" dirty="0" err="1"/>
              <a:t>বলতে</a:t>
            </a:r>
            <a:r>
              <a:rPr lang="en-US" sz="4000" dirty="0"/>
              <a:t> </a:t>
            </a:r>
            <a:r>
              <a:rPr lang="en-US" sz="4000" dirty="0" err="1"/>
              <a:t>পারবে</a:t>
            </a:r>
            <a:r>
              <a:rPr lang="en-US" sz="4000" dirty="0"/>
              <a:t>।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DC029F58-1746-F1AD-B2C2-C3DB849D4987}"/>
              </a:ext>
            </a:extLst>
          </p:cNvPr>
          <p:cNvSpPr/>
          <p:nvPr/>
        </p:nvSpPr>
        <p:spPr>
          <a:xfrm>
            <a:off x="1139252" y="2728210"/>
            <a:ext cx="10253273" cy="101933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রাজনৈতিক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দলের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বৈশিষ্ট্য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ব্যাখ্যা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করতে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পারবে</a:t>
            </a:r>
            <a:r>
              <a:rPr lang="en-US" sz="3600" dirty="0">
                <a:solidFill>
                  <a:schemeClr val="tx1"/>
                </a:solidFill>
              </a:rPr>
              <a:t>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EE57769-5C94-63E3-1042-867048F35A73}"/>
              </a:ext>
            </a:extLst>
          </p:cNvPr>
          <p:cNvSpPr/>
          <p:nvPr/>
        </p:nvSpPr>
        <p:spPr>
          <a:xfrm>
            <a:off x="1274163" y="4122295"/>
            <a:ext cx="10033417" cy="16489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গণতন্ত্রে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রাজনৈতিক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দলের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ভূমিকা</a:t>
            </a:r>
            <a:r>
              <a:rPr lang="en-US" sz="3200" dirty="0">
                <a:solidFill>
                  <a:schemeClr val="tx1"/>
                </a:solidFill>
              </a:rPr>
              <a:t>  </a:t>
            </a:r>
            <a:r>
              <a:rPr lang="en-US" sz="3200" dirty="0" err="1">
                <a:solidFill>
                  <a:schemeClr val="tx1"/>
                </a:solidFill>
              </a:rPr>
              <a:t>বর্ণনা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করতে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পারবে</a:t>
            </a:r>
            <a:r>
              <a:rPr lang="en-US" sz="3200" dirty="0">
                <a:solidFill>
                  <a:schemeClr val="tx1"/>
                </a:solidFill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xmlns="" val="97331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09D205-291F-2DA1-D9D8-546ABB3F32B0}"/>
              </a:ext>
            </a:extLst>
          </p:cNvPr>
          <p:cNvSpPr txBox="1"/>
          <p:nvPr/>
        </p:nvSpPr>
        <p:spPr>
          <a:xfrm>
            <a:off x="779489" y="689548"/>
            <a:ext cx="1098779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রাজনৈতিক</a:t>
            </a:r>
            <a:r>
              <a:rPr lang="en-US" sz="3200" dirty="0"/>
              <a:t> </a:t>
            </a:r>
            <a:r>
              <a:rPr lang="en-US" sz="3200" dirty="0" err="1"/>
              <a:t>দলের</a:t>
            </a:r>
            <a:r>
              <a:rPr lang="en-US" sz="3200" dirty="0"/>
              <a:t> </a:t>
            </a:r>
            <a:r>
              <a:rPr lang="en-US" sz="3200" dirty="0" err="1"/>
              <a:t>সংজ্ঞাঃ</a:t>
            </a:r>
            <a:endParaRPr lang="en-US" sz="3200" dirty="0"/>
          </a:p>
          <a:p>
            <a:r>
              <a:rPr lang="en-US" sz="3200" dirty="0" err="1"/>
              <a:t>রাজনৈতিক</a:t>
            </a:r>
            <a:r>
              <a:rPr lang="en-US" sz="3200" dirty="0"/>
              <a:t> </a:t>
            </a:r>
            <a:r>
              <a:rPr lang="en-US" sz="3200" dirty="0" err="1"/>
              <a:t>দল</a:t>
            </a:r>
            <a:r>
              <a:rPr lang="en-US" sz="3200" dirty="0"/>
              <a:t> </a:t>
            </a:r>
            <a:r>
              <a:rPr lang="en-US" sz="3200" dirty="0" err="1"/>
              <a:t>হলো</a:t>
            </a:r>
            <a:r>
              <a:rPr lang="en-US" sz="3200" dirty="0"/>
              <a:t> </a:t>
            </a:r>
            <a:r>
              <a:rPr lang="en-US" sz="3200" dirty="0" err="1"/>
              <a:t>একটি</a:t>
            </a:r>
            <a:r>
              <a:rPr lang="en-US" sz="3200" dirty="0"/>
              <a:t> </a:t>
            </a:r>
            <a:r>
              <a:rPr lang="en-US" sz="3200" dirty="0" err="1"/>
              <a:t>গোষ্ঠী</a:t>
            </a:r>
            <a:r>
              <a:rPr lang="en-US" sz="3200" dirty="0"/>
              <a:t> </a:t>
            </a:r>
            <a:r>
              <a:rPr lang="en-US" sz="3200" dirty="0" err="1"/>
              <a:t>যার</a:t>
            </a:r>
            <a:r>
              <a:rPr lang="en-US" sz="3200" dirty="0"/>
              <a:t> </a:t>
            </a:r>
            <a:r>
              <a:rPr lang="en-US" sz="3200" dirty="0" err="1"/>
              <a:t>সদস্যরা</a:t>
            </a:r>
            <a:r>
              <a:rPr lang="en-US" sz="3200" dirty="0"/>
              <a:t> </a:t>
            </a:r>
            <a:r>
              <a:rPr lang="en-US" sz="3200" dirty="0" err="1"/>
              <a:t>রাজনৈতিক</a:t>
            </a:r>
            <a:r>
              <a:rPr lang="en-US" sz="3200" dirty="0"/>
              <a:t> </a:t>
            </a:r>
            <a:r>
              <a:rPr lang="en-US" sz="3200" dirty="0" err="1"/>
              <a:t>ক্ষমতা</a:t>
            </a:r>
            <a:r>
              <a:rPr lang="en-US" sz="3200" dirty="0"/>
              <a:t> </a:t>
            </a:r>
            <a:r>
              <a:rPr lang="en-US" sz="3200" dirty="0" err="1"/>
              <a:t>দখলের</a:t>
            </a:r>
            <a:r>
              <a:rPr lang="en-US" sz="3200" dirty="0"/>
              <a:t> </a:t>
            </a:r>
            <a:r>
              <a:rPr lang="en-US" sz="3200" dirty="0" err="1"/>
              <a:t>জন্য</a:t>
            </a:r>
            <a:r>
              <a:rPr lang="en-US" sz="3200" dirty="0"/>
              <a:t> </a:t>
            </a:r>
            <a:r>
              <a:rPr lang="en-US" sz="3200" dirty="0" err="1"/>
              <a:t>প্রতিযোগিতামূলক</a:t>
            </a:r>
            <a:r>
              <a:rPr lang="en-US" sz="3200" dirty="0"/>
              <a:t> </a:t>
            </a:r>
            <a:r>
              <a:rPr lang="en-US" sz="3200" dirty="0" err="1"/>
              <a:t>সংগ্রামে</a:t>
            </a:r>
            <a:r>
              <a:rPr lang="en-US" sz="3200" dirty="0"/>
              <a:t> </a:t>
            </a:r>
            <a:r>
              <a:rPr lang="en-US" sz="3200" dirty="0" err="1"/>
              <a:t>একযোগে</a:t>
            </a:r>
            <a:r>
              <a:rPr lang="en-US" sz="3200" dirty="0"/>
              <a:t> </a:t>
            </a:r>
            <a:r>
              <a:rPr lang="en-US" sz="3200" dirty="0" err="1"/>
              <a:t>কাজ</a:t>
            </a:r>
            <a:r>
              <a:rPr lang="en-US" sz="3200" dirty="0"/>
              <a:t> </a:t>
            </a:r>
            <a:r>
              <a:rPr lang="en-US" sz="3200" dirty="0" err="1"/>
              <a:t>করে</a:t>
            </a:r>
            <a:r>
              <a:rPr lang="en-US" sz="3200" dirty="0"/>
              <a:t> </a:t>
            </a:r>
            <a:r>
              <a:rPr lang="en-US" sz="3200" dirty="0" err="1"/>
              <a:t>যেতে</a:t>
            </a:r>
            <a:r>
              <a:rPr lang="en-US" sz="3200" dirty="0"/>
              <a:t> </a:t>
            </a:r>
            <a:r>
              <a:rPr lang="en-US" sz="3200" dirty="0" err="1"/>
              <a:t>সম্মত</a:t>
            </a:r>
            <a:r>
              <a:rPr lang="en-US" sz="3200" dirty="0"/>
              <a:t> </a:t>
            </a:r>
            <a:r>
              <a:rPr lang="en-US" sz="3200" dirty="0" err="1"/>
              <a:t>হয়</a:t>
            </a:r>
            <a:r>
              <a:rPr lang="en-US" sz="3200" dirty="0"/>
              <a:t>।</a:t>
            </a:r>
          </a:p>
          <a:p>
            <a:r>
              <a:rPr lang="en-US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6BD1D07-23A9-3DB6-401A-90CB5B1DBEE6}"/>
              </a:ext>
            </a:extLst>
          </p:cNvPr>
          <p:cNvSpPr txBox="1"/>
          <p:nvPr/>
        </p:nvSpPr>
        <p:spPr>
          <a:xfrm>
            <a:off x="524655" y="3429000"/>
            <a:ext cx="113475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অধ্যাপক</a:t>
            </a:r>
            <a:r>
              <a:rPr lang="en-US" sz="3600" dirty="0"/>
              <a:t> </a:t>
            </a:r>
            <a:r>
              <a:rPr lang="en-US" sz="3600" dirty="0" err="1"/>
              <a:t>ম্যাকাইভার</a:t>
            </a:r>
            <a:r>
              <a:rPr lang="en-US" sz="3600" dirty="0"/>
              <a:t> </a:t>
            </a:r>
            <a:r>
              <a:rPr lang="en-US" sz="3600" dirty="0" err="1"/>
              <a:t>বলেন</a:t>
            </a:r>
            <a:r>
              <a:rPr lang="en-US" sz="3600" dirty="0"/>
              <a:t> --</a:t>
            </a:r>
          </a:p>
          <a:p>
            <a:r>
              <a:rPr lang="en-US" sz="3600" dirty="0" err="1"/>
              <a:t>রাজনৈতিক</a:t>
            </a:r>
            <a:r>
              <a:rPr lang="en-US" sz="3600" dirty="0"/>
              <a:t> </a:t>
            </a:r>
            <a:r>
              <a:rPr lang="en-US" sz="3600" dirty="0" err="1"/>
              <a:t>দল</a:t>
            </a:r>
            <a:r>
              <a:rPr lang="en-US" sz="3600" dirty="0"/>
              <a:t> </a:t>
            </a:r>
            <a:r>
              <a:rPr lang="en-US" sz="3600" dirty="0" err="1"/>
              <a:t>কোনো</a:t>
            </a:r>
            <a:r>
              <a:rPr lang="en-US" sz="3600" dirty="0"/>
              <a:t> </a:t>
            </a:r>
            <a:r>
              <a:rPr lang="en-US" sz="3600" dirty="0" err="1"/>
              <a:t>নীতি</a:t>
            </a:r>
            <a:r>
              <a:rPr lang="en-US" sz="3600" dirty="0"/>
              <a:t> </a:t>
            </a:r>
            <a:r>
              <a:rPr lang="en-US" sz="3600" dirty="0" err="1"/>
              <a:t>বা</a:t>
            </a:r>
            <a:r>
              <a:rPr lang="en-US" sz="3600" dirty="0"/>
              <a:t> </a:t>
            </a:r>
            <a:r>
              <a:rPr lang="en-US" sz="3600" dirty="0" err="1"/>
              <a:t>আদর্শের</a:t>
            </a:r>
            <a:r>
              <a:rPr lang="en-US" sz="3600" dirty="0"/>
              <a:t> </a:t>
            </a:r>
            <a:r>
              <a:rPr lang="en-US" sz="3600" dirty="0" err="1"/>
              <a:t>ভিত্তিতে</a:t>
            </a:r>
            <a:r>
              <a:rPr lang="en-US" sz="3600" dirty="0"/>
              <a:t> </a:t>
            </a:r>
            <a:r>
              <a:rPr lang="en-US" sz="3600" dirty="0" err="1"/>
              <a:t>সংগঠিত</a:t>
            </a:r>
            <a:r>
              <a:rPr lang="en-US" sz="3600" dirty="0"/>
              <a:t> </a:t>
            </a:r>
            <a:r>
              <a:rPr lang="en-US" sz="3600" dirty="0" err="1"/>
              <a:t>গোষ্ঠী</a:t>
            </a:r>
            <a:r>
              <a:rPr lang="en-US" sz="3600" dirty="0"/>
              <a:t> </a:t>
            </a:r>
            <a:r>
              <a:rPr lang="en-US" sz="3600" dirty="0" err="1"/>
              <a:t>বিশেষ</a:t>
            </a:r>
            <a:r>
              <a:rPr lang="en-US" sz="3600" dirty="0"/>
              <a:t> , </a:t>
            </a:r>
            <a:r>
              <a:rPr lang="en-US" sz="3600" dirty="0" err="1"/>
              <a:t>যা</a:t>
            </a:r>
            <a:r>
              <a:rPr lang="en-US" sz="3600" dirty="0"/>
              <a:t> </a:t>
            </a:r>
            <a:r>
              <a:rPr lang="en-US" sz="3600" dirty="0" err="1"/>
              <a:t>সাংবিধানিক</a:t>
            </a:r>
            <a:r>
              <a:rPr lang="en-US" sz="3600" dirty="0"/>
              <a:t> </a:t>
            </a:r>
            <a:r>
              <a:rPr lang="en-US" sz="3600" dirty="0" err="1"/>
              <a:t>উপায়ে</a:t>
            </a:r>
            <a:r>
              <a:rPr lang="en-US" sz="3600" dirty="0"/>
              <a:t> </a:t>
            </a:r>
            <a:r>
              <a:rPr lang="en-US" sz="3600" dirty="0" err="1"/>
              <a:t>সরকার</a:t>
            </a:r>
            <a:r>
              <a:rPr lang="en-US" sz="3600" dirty="0"/>
              <a:t> </a:t>
            </a:r>
            <a:r>
              <a:rPr lang="en-US" sz="3600" dirty="0" err="1"/>
              <a:t>গঠন</a:t>
            </a:r>
            <a:r>
              <a:rPr lang="en-US" sz="3600" dirty="0"/>
              <a:t> </a:t>
            </a:r>
            <a:r>
              <a:rPr lang="en-US" sz="3600" dirty="0" err="1"/>
              <a:t>করতে</a:t>
            </a:r>
            <a:r>
              <a:rPr lang="en-US" sz="3600" dirty="0"/>
              <a:t> </a:t>
            </a:r>
            <a:r>
              <a:rPr lang="en-US" sz="3600" dirty="0" err="1"/>
              <a:t>সচেষ্ট</a:t>
            </a:r>
            <a:r>
              <a:rPr lang="en-US" sz="3600" dirty="0"/>
              <a:t> </a:t>
            </a:r>
            <a:r>
              <a:rPr lang="en-US" sz="3600" dirty="0" err="1"/>
              <a:t>হয়</a:t>
            </a:r>
            <a:r>
              <a:rPr lang="en-US" sz="3600" dirty="0"/>
              <a:t>।    </a:t>
            </a:r>
          </a:p>
        </p:txBody>
      </p:sp>
    </p:spTree>
    <p:extLst>
      <p:ext uri="{BB962C8B-B14F-4D97-AF65-F5344CB8AC3E}">
        <p14:creationId xmlns:p14="http://schemas.microsoft.com/office/powerpoint/2010/main" xmlns="" val="150772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F8AB835-9004-3E7C-F3F7-7026BE44FD9F}"/>
              </a:ext>
            </a:extLst>
          </p:cNvPr>
          <p:cNvSpPr txBox="1"/>
          <p:nvPr/>
        </p:nvSpPr>
        <p:spPr>
          <a:xfrm>
            <a:off x="569626" y="1718131"/>
            <a:ext cx="986352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r>
              <a:rPr lang="en-US" sz="4000" dirty="0"/>
              <a:t>১। </a:t>
            </a:r>
            <a:r>
              <a:rPr lang="en-US" sz="4000" dirty="0" err="1"/>
              <a:t>সংগঠিত</a:t>
            </a:r>
            <a:r>
              <a:rPr lang="en-US" sz="4000" dirty="0"/>
              <a:t> </a:t>
            </a:r>
            <a:r>
              <a:rPr lang="en-US" sz="4000" dirty="0" err="1"/>
              <a:t>জনসমষ্টি</a:t>
            </a:r>
            <a:endParaRPr lang="en-US" sz="4000" dirty="0"/>
          </a:p>
          <a:p>
            <a:r>
              <a:rPr lang="en-US" sz="4000" dirty="0"/>
              <a:t>২। </a:t>
            </a:r>
            <a:r>
              <a:rPr lang="en-US" sz="4000" dirty="0" err="1"/>
              <a:t>ক্ষমতা</a:t>
            </a:r>
            <a:r>
              <a:rPr lang="en-US" sz="4000" dirty="0"/>
              <a:t> </a:t>
            </a:r>
            <a:r>
              <a:rPr lang="en-US" sz="4000" dirty="0" err="1"/>
              <a:t>লাভের</a:t>
            </a:r>
            <a:r>
              <a:rPr lang="en-US" sz="4000" dirty="0"/>
              <a:t> </a:t>
            </a:r>
            <a:r>
              <a:rPr lang="en-US" sz="4000" dirty="0" err="1"/>
              <a:t>আকাঙ্ক্ষা</a:t>
            </a:r>
            <a:r>
              <a:rPr lang="en-US" sz="4000" dirty="0"/>
              <a:t> </a:t>
            </a:r>
          </a:p>
          <a:p>
            <a:r>
              <a:rPr lang="en-US" sz="4000" dirty="0"/>
              <a:t>৩। </a:t>
            </a:r>
            <a:r>
              <a:rPr lang="en-US" sz="4000" dirty="0" err="1"/>
              <a:t>নির্বাচনে</a:t>
            </a:r>
            <a:r>
              <a:rPr lang="en-US" sz="4000" dirty="0"/>
              <a:t> </a:t>
            </a:r>
            <a:r>
              <a:rPr lang="en-US" sz="4000" dirty="0" err="1"/>
              <a:t>অংশগ্রহন</a:t>
            </a:r>
            <a:r>
              <a:rPr lang="en-US" sz="4000" dirty="0"/>
              <a:t> </a:t>
            </a:r>
          </a:p>
          <a:p>
            <a:r>
              <a:rPr lang="en-US" sz="4000" dirty="0"/>
              <a:t>৪। </a:t>
            </a:r>
            <a:r>
              <a:rPr lang="en-US" sz="4000" dirty="0" err="1"/>
              <a:t>জনমত</a:t>
            </a:r>
            <a:r>
              <a:rPr lang="en-US" sz="4000" dirty="0"/>
              <a:t> </a:t>
            </a:r>
            <a:r>
              <a:rPr lang="en-US" sz="4000" dirty="0" err="1"/>
              <a:t>গঠন</a:t>
            </a:r>
            <a:endParaRPr lang="en-US" sz="4000" dirty="0"/>
          </a:p>
          <a:p>
            <a:r>
              <a:rPr lang="en-US" sz="4000" dirty="0"/>
              <a:t>৫। </a:t>
            </a:r>
            <a:r>
              <a:rPr lang="en-US" sz="4000" dirty="0" err="1"/>
              <a:t>যৌথ</a:t>
            </a:r>
            <a:r>
              <a:rPr lang="en-US" sz="4000" dirty="0"/>
              <a:t> </a:t>
            </a:r>
            <a:r>
              <a:rPr lang="en-US" sz="4000" dirty="0" err="1"/>
              <a:t>নেতৃত্ব</a:t>
            </a:r>
            <a:endParaRPr lang="en-US" sz="4000" dirty="0"/>
          </a:p>
          <a:p>
            <a:r>
              <a:rPr lang="en-US" sz="4000" dirty="0"/>
              <a:t>৬। </a:t>
            </a:r>
            <a:r>
              <a:rPr lang="en-US" sz="4000" dirty="0" err="1"/>
              <a:t>বিরোধী</a:t>
            </a:r>
            <a:r>
              <a:rPr lang="en-US" sz="4000" dirty="0"/>
              <a:t> </a:t>
            </a:r>
            <a:r>
              <a:rPr lang="en-US" sz="4000" dirty="0" err="1"/>
              <a:t>দলের</a:t>
            </a:r>
            <a:r>
              <a:rPr lang="en-US" sz="4000" dirty="0"/>
              <a:t> </a:t>
            </a:r>
            <a:r>
              <a:rPr lang="en-US" sz="4000" dirty="0" err="1"/>
              <a:t>ভূমিকা</a:t>
            </a:r>
            <a:endParaRPr lang="en-US" sz="4000" dirty="0"/>
          </a:p>
          <a:p>
            <a:r>
              <a:rPr lang="en-US" sz="4000" dirty="0"/>
              <a:t>৭। </a:t>
            </a:r>
            <a:r>
              <a:rPr lang="en-US" sz="4000" dirty="0" err="1"/>
              <a:t>আদর্শের</a:t>
            </a:r>
            <a:r>
              <a:rPr lang="en-US" sz="4000" dirty="0"/>
              <a:t> </a:t>
            </a:r>
            <a:r>
              <a:rPr lang="en-US" sz="4000" dirty="0" err="1"/>
              <a:t>প্রচার</a:t>
            </a:r>
            <a:endParaRPr lang="en-US" sz="4000" dirty="0"/>
          </a:p>
          <a:p>
            <a:r>
              <a:rPr lang="en-US" sz="240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66EEC90-5E93-C0A0-DB0D-342590D5202C}"/>
              </a:ext>
            </a:extLst>
          </p:cNvPr>
          <p:cNvSpPr txBox="1"/>
          <p:nvPr/>
        </p:nvSpPr>
        <p:spPr>
          <a:xfrm>
            <a:off x="959370" y="389744"/>
            <a:ext cx="9039069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5400" dirty="0" err="1"/>
              <a:t>রাজনৈতিক</a:t>
            </a:r>
            <a:r>
              <a:rPr lang="en-US" sz="5400" dirty="0"/>
              <a:t> </a:t>
            </a:r>
            <a:r>
              <a:rPr lang="en-US" sz="5400" dirty="0" err="1"/>
              <a:t>দলের</a:t>
            </a:r>
            <a:r>
              <a:rPr lang="en-US" sz="5400" dirty="0"/>
              <a:t> </a:t>
            </a:r>
            <a:r>
              <a:rPr lang="en-US" sz="5400" dirty="0" err="1"/>
              <a:t>বৈশিষ্ট্যঃ</a:t>
            </a:r>
            <a:r>
              <a:rPr lang="en-US" sz="5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32708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404A2DE-8F92-BEB1-8A4A-80835CAEB903}"/>
              </a:ext>
            </a:extLst>
          </p:cNvPr>
          <p:cNvSpPr txBox="1"/>
          <p:nvPr/>
        </p:nvSpPr>
        <p:spPr>
          <a:xfrm>
            <a:off x="629588" y="164892"/>
            <a:ext cx="4916774" cy="76944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4400" dirty="0" err="1"/>
              <a:t>নির্বাচকমন্ডলী</a:t>
            </a:r>
            <a:r>
              <a:rPr lang="en-US" sz="4400" dirty="0"/>
              <a:t> </a:t>
            </a:r>
            <a:r>
              <a:rPr lang="en-US" sz="4400" dirty="0" err="1"/>
              <a:t>কী</a:t>
            </a:r>
            <a:r>
              <a:rPr lang="en-US" sz="4400" dirty="0"/>
              <a:t>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6BD91CF-703A-CE58-14DE-CF167757F275}"/>
              </a:ext>
            </a:extLst>
          </p:cNvPr>
          <p:cNvSpPr txBox="1"/>
          <p:nvPr/>
        </p:nvSpPr>
        <p:spPr>
          <a:xfrm>
            <a:off x="314794" y="934333"/>
            <a:ext cx="11647358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/>
              <a:t>নির্বাচনে</a:t>
            </a:r>
            <a:r>
              <a:rPr lang="en-US" sz="4000" dirty="0"/>
              <a:t> </a:t>
            </a:r>
            <a:r>
              <a:rPr lang="en-US" sz="4000" dirty="0" err="1"/>
              <a:t>ভোটারদের</a:t>
            </a:r>
            <a:r>
              <a:rPr lang="en-US" sz="4000" dirty="0"/>
              <a:t> </a:t>
            </a:r>
            <a:r>
              <a:rPr lang="en-US" sz="4000" dirty="0" err="1"/>
              <a:t>সমষ্টিকে</a:t>
            </a:r>
            <a:r>
              <a:rPr lang="en-US" sz="4000" dirty="0"/>
              <a:t> </a:t>
            </a:r>
            <a:r>
              <a:rPr lang="en-US" sz="4000" dirty="0" err="1"/>
              <a:t>নির্বাচকমন্ডলী</a:t>
            </a:r>
            <a:r>
              <a:rPr lang="en-US" sz="4000" dirty="0"/>
              <a:t> </a:t>
            </a:r>
            <a:r>
              <a:rPr lang="en-US" sz="4000" dirty="0" err="1"/>
              <a:t>বলা</a:t>
            </a:r>
            <a:r>
              <a:rPr lang="en-US" sz="4000" dirty="0"/>
              <a:t> </a:t>
            </a:r>
            <a:r>
              <a:rPr lang="en-US" sz="4000" dirty="0" err="1"/>
              <a:t>হয়</a:t>
            </a:r>
            <a:r>
              <a:rPr lang="en-US" sz="4000" dirty="0"/>
              <a:t>।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9A7F84F-265A-6B5A-F648-E049FF7FDA01}"/>
              </a:ext>
            </a:extLst>
          </p:cNvPr>
          <p:cNvSpPr txBox="1"/>
          <p:nvPr/>
        </p:nvSpPr>
        <p:spPr>
          <a:xfrm>
            <a:off x="494675" y="1993692"/>
            <a:ext cx="10568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পৃথিবীর</a:t>
            </a:r>
            <a:r>
              <a:rPr lang="en-US" sz="3600" dirty="0"/>
              <a:t> </a:t>
            </a:r>
            <a:r>
              <a:rPr lang="en-US" sz="3600" dirty="0" err="1"/>
              <a:t>সবচেয়ে</a:t>
            </a:r>
            <a:r>
              <a:rPr lang="en-US" sz="3600" dirty="0"/>
              <a:t> </a:t>
            </a:r>
            <a:r>
              <a:rPr lang="en-US" sz="3600" dirty="0" err="1"/>
              <a:t>পুরাতন</a:t>
            </a:r>
            <a:r>
              <a:rPr lang="en-US" sz="3600" dirty="0"/>
              <a:t> </a:t>
            </a:r>
            <a:r>
              <a:rPr lang="en-US" sz="3600" dirty="0" err="1"/>
              <a:t>রাজনৈতিক</a:t>
            </a:r>
            <a:r>
              <a:rPr lang="en-US" sz="3600" dirty="0"/>
              <a:t> </a:t>
            </a:r>
            <a:r>
              <a:rPr lang="en-US" sz="3600" dirty="0" err="1"/>
              <a:t>দল</a:t>
            </a:r>
            <a:r>
              <a:rPr lang="en-US" sz="3600" dirty="0"/>
              <a:t> </a:t>
            </a:r>
            <a:r>
              <a:rPr lang="en-US" sz="3600" dirty="0" err="1"/>
              <a:t>কোনটি</a:t>
            </a:r>
            <a:r>
              <a:rPr lang="en-US" sz="3600" dirty="0"/>
              <a:t>?</a:t>
            </a:r>
            <a:r>
              <a:rPr lang="en-US" sz="4800" dirty="0"/>
              <a:t> 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B95A2CC-5BDE-8D8F-B2FE-15CA7ED0A2C2}"/>
              </a:ext>
            </a:extLst>
          </p:cNvPr>
          <p:cNvSpPr txBox="1"/>
          <p:nvPr/>
        </p:nvSpPr>
        <p:spPr>
          <a:xfrm>
            <a:off x="629588" y="3252866"/>
            <a:ext cx="7030386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6000" dirty="0" err="1"/>
              <a:t>ডেমোক্রেটিক</a:t>
            </a:r>
            <a:r>
              <a:rPr lang="en-US" sz="6000" dirty="0"/>
              <a:t> </a:t>
            </a:r>
            <a:r>
              <a:rPr lang="en-US" sz="6000" dirty="0" err="1"/>
              <a:t>পার্টি</a:t>
            </a:r>
            <a:r>
              <a:rPr lang="en-US" sz="6000" dirty="0"/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xmlns="" val="91588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173</Words>
  <Application>Microsoft Office PowerPoint</Application>
  <PresentationFormat>Custom</PresentationFormat>
  <Paragraphs>42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DFIT</dc:creator>
  <cp:lastModifiedBy>User</cp:lastModifiedBy>
  <cp:revision>15</cp:revision>
  <dcterms:created xsi:type="dcterms:W3CDTF">2025-12-16T02:49:37Z</dcterms:created>
  <dcterms:modified xsi:type="dcterms:W3CDTF">2026-08-08T14:49:02Z</dcterms:modified>
</cp:coreProperties>
</file>