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.xml" ContentType="application/vnd.openxmlformats-officedocument.presentationml.tag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notesMasterIdLst>
    <p:notesMasterId r:id="rId21"/>
  </p:notesMasterIdLst>
  <p:sldIdLst>
    <p:sldId id="256" r:id="rId2"/>
    <p:sldId id="257" r:id="rId3"/>
    <p:sldId id="332" r:id="rId4"/>
    <p:sldId id="333" r:id="rId5"/>
    <p:sldId id="260" r:id="rId6"/>
    <p:sldId id="349" r:id="rId7"/>
    <p:sldId id="351" r:id="rId8"/>
    <p:sldId id="278" r:id="rId9"/>
    <p:sldId id="347" r:id="rId10"/>
    <p:sldId id="352" r:id="rId11"/>
    <p:sldId id="316" r:id="rId12"/>
    <p:sldId id="336" r:id="rId13"/>
    <p:sldId id="317" r:id="rId14"/>
    <p:sldId id="337" r:id="rId15"/>
    <p:sldId id="318" r:id="rId16"/>
    <p:sldId id="262" r:id="rId17"/>
    <p:sldId id="263" r:id="rId18"/>
    <p:sldId id="265" r:id="rId19"/>
    <p:sldId id="269" r:id="rId20"/>
  </p:sldIdLst>
  <p:sldSz cx="12192000" cy="6858000"/>
  <p:notesSz cx="6858000" cy="9144000"/>
  <p:defaultTextStyle>
    <a:defPPr>
      <a:defRPr lang="bn-B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d3A91Bis/x7wmLvgvXZGMw==" hashData="dwuvS6YFoAwoNFTRPghH003wJReaQciJ1M+xENfv+ESjtQWqetSRagu+2gjlc5FD5PUxULzsFTRZX6I/J710fQ=="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CEBFC"/>
    <a:srgbClr val="FF99FF"/>
    <a:srgbClr val="A0F1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85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5C90DE-7AF1-45E5-B21F-9B995F2F2340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bn-BD"/>
        </a:p>
      </dgm:t>
    </dgm:pt>
    <dgm:pt modelId="{DD6BA042-D46F-4BDC-A5A0-8A6F0AB4EDD7}">
      <dgm:prSet phldrT="[Text]" custT="1"/>
      <dgm:spPr/>
      <dgm:t>
        <a:bodyPr/>
        <a:lstStyle/>
        <a:p>
          <a:r>
            <a:rPr lang="bn-BD" sz="2800" dirty="0"/>
            <a:t>২.৩.২ অনূর্ধ্ব ছয় </a:t>
          </a:r>
          <a:r>
            <a:rPr lang="bn-BD" sz="2800" dirty="0" err="1"/>
            <a:t>অঙ্কবিশিষ্ট</a:t>
          </a:r>
          <a:r>
            <a:rPr lang="bn-BD" sz="2800" dirty="0"/>
            <a:t> একটি সংখ্যা থেকে সর্বোচ্চ ছয় </a:t>
          </a:r>
          <a:r>
            <a:rPr lang="bn-BD" sz="2800" dirty="0" err="1"/>
            <a:t>অঙ্কবিশিষ্ট</a:t>
          </a:r>
          <a:r>
            <a:rPr lang="bn-BD" sz="2800" dirty="0"/>
            <a:t> সংখ্যা বিয়োগ করতে পারবে।</a:t>
          </a:r>
        </a:p>
      </dgm:t>
    </dgm:pt>
    <dgm:pt modelId="{55178BC8-889A-4C37-BD61-A462583129CD}" type="parTrans" cxnId="{EC9E26A2-24CA-46E1-B939-1629EC5EA285}">
      <dgm:prSet/>
      <dgm:spPr/>
      <dgm:t>
        <a:bodyPr/>
        <a:lstStyle/>
        <a:p>
          <a:endParaRPr lang="bn-BD" sz="3200"/>
        </a:p>
      </dgm:t>
    </dgm:pt>
    <dgm:pt modelId="{8D3793CB-4111-4A28-A697-2A82332E0BC7}" type="sibTrans" cxnId="{EC9E26A2-24CA-46E1-B939-1629EC5EA285}">
      <dgm:prSet/>
      <dgm:spPr/>
      <dgm:t>
        <a:bodyPr/>
        <a:lstStyle/>
        <a:p>
          <a:endParaRPr lang="bn-BD" sz="3200"/>
        </a:p>
      </dgm:t>
    </dgm:pt>
    <dgm:pt modelId="{E2BA5EC7-DFB9-4ADB-8B06-2D33DE4BC23D}">
      <dgm:prSet phldrT="[Text]" custT="1"/>
      <dgm:spPr/>
      <dgm:t>
        <a:bodyPr/>
        <a:lstStyle/>
        <a:p>
          <a:endParaRPr lang="bn-BD" sz="2800" dirty="0"/>
        </a:p>
      </dgm:t>
    </dgm:pt>
    <dgm:pt modelId="{C60417C6-6A57-41F6-990F-0D6E9847BA84}" type="parTrans" cxnId="{663D269C-E56E-48B6-A962-CDA2F60FCFED}">
      <dgm:prSet/>
      <dgm:spPr/>
      <dgm:t>
        <a:bodyPr/>
        <a:lstStyle/>
        <a:p>
          <a:endParaRPr lang="bn-BD" sz="3200"/>
        </a:p>
      </dgm:t>
    </dgm:pt>
    <dgm:pt modelId="{3C9BF380-4CD7-4E21-A8FB-0385FE8C9789}" type="sibTrans" cxnId="{663D269C-E56E-48B6-A962-CDA2F60FCFED}">
      <dgm:prSet/>
      <dgm:spPr/>
      <dgm:t>
        <a:bodyPr/>
        <a:lstStyle/>
        <a:p>
          <a:endParaRPr lang="bn-BD" sz="3200"/>
        </a:p>
      </dgm:t>
    </dgm:pt>
    <dgm:pt modelId="{50D5DD86-3455-45B5-9E54-06E039675503}">
      <dgm:prSet custT="1"/>
      <dgm:spPr/>
      <dgm:t>
        <a:bodyPr/>
        <a:lstStyle/>
        <a:p>
          <a:endParaRPr lang="bn-BD" sz="3200" dirty="0"/>
        </a:p>
      </dgm:t>
    </dgm:pt>
    <dgm:pt modelId="{E25EBDBC-9196-465B-9B76-FBBB9EB07388}" type="parTrans" cxnId="{84B3DFA9-5889-47E7-8301-4DFD15D1714E}">
      <dgm:prSet/>
      <dgm:spPr/>
      <dgm:t>
        <a:bodyPr/>
        <a:lstStyle/>
        <a:p>
          <a:endParaRPr lang="bn-BD" sz="3200"/>
        </a:p>
      </dgm:t>
    </dgm:pt>
    <dgm:pt modelId="{335A5487-823F-4428-9CD5-D2D1E11C82BA}" type="sibTrans" cxnId="{84B3DFA9-5889-47E7-8301-4DFD15D1714E}">
      <dgm:prSet/>
      <dgm:spPr/>
      <dgm:t>
        <a:bodyPr/>
        <a:lstStyle/>
        <a:p>
          <a:endParaRPr lang="bn-BD" sz="3200"/>
        </a:p>
      </dgm:t>
    </dgm:pt>
    <dgm:pt modelId="{A97C8BBA-0015-43A4-A7D9-F835AA5A3774}" type="pres">
      <dgm:prSet presAssocID="{D35C90DE-7AF1-45E5-B21F-9B995F2F2340}" presName="linear" presStyleCnt="0">
        <dgm:presLayoutVars>
          <dgm:dir/>
          <dgm:animLvl val="lvl"/>
          <dgm:resizeHandles val="exact"/>
        </dgm:presLayoutVars>
      </dgm:prSet>
      <dgm:spPr/>
    </dgm:pt>
    <dgm:pt modelId="{0162FE03-F4B6-4B0D-89F8-DB1690B71BFF}" type="pres">
      <dgm:prSet presAssocID="{DD6BA042-D46F-4BDC-A5A0-8A6F0AB4EDD7}" presName="parentLin" presStyleCnt="0"/>
      <dgm:spPr/>
    </dgm:pt>
    <dgm:pt modelId="{5530BF22-61E5-4F69-99BB-605CD79F0A5B}" type="pres">
      <dgm:prSet presAssocID="{DD6BA042-D46F-4BDC-A5A0-8A6F0AB4EDD7}" presName="parentLeftMargin" presStyleLbl="node1" presStyleIdx="0" presStyleCnt="3"/>
      <dgm:spPr/>
    </dgm:pt>
    <dgm:pt modelId="{BB244969-D63A-42D5-9071-3216DC28A641}" type="pres">
      <dgm:prSet presAssocID="{DD6BA042-D46F-4BDC-A5A0-8A6F0AB4EDD7}" presName="parentText" presStyleLbl="node1" presStyleIdx="0" presStyleCnt="3" custScaleX="125003">
        <dgm:presLayoutVars>
          <dgm:chMax val="0"/>
          <dgm:bulletEnabled val="1"/>
        </dgm:presLayoutVars>
      </dgm:prSet>
      <dgm:spPr/>
    </dgm:pt>
    <dgm:pt modelId="{30F5CAD3-AF0E-412A-9D73-E6DEB7F5D8FC}" type="pres">
      <dgm:prSet presAssocID="{DD6BA042-D46F-4BDC-A5A0-8A6F0AB4EDD7}" presName="negativeSpace" presStyleCnt="0"/>
      <dgm:spPr/>
    </dgm:pt>
    <dgm:pt modelId="{2921A820-0B5E-4DAD-92E5-2DE091A134DE}" type="pres">
      <dgm:prSet presAssocID="{DD6BA042-D46F-4BDC-A5A0-8A6F0AB4EDD7}" presName="childText" presStyleLbl="conFgAcc1" presStyleIdx="0" presStyleCnt="3">
        <dgm:presLayoutVars>
          <dgm:bulletEnabled val="1"/>
        </dgm:presLayoutVars>
      </dgm:prSet>
      <dgm:spPr/>
    </dgm:pt>
    <dgm:pt modelId="{9A7749BB-86C5-4FF1-B51B-3A5D06F0246D}" type="pres">
      <dgm:prSet presAssocID="{8D3793CB-4111-4A28-A697-2A82332E0BC7}" presName="spaceBetweenRectangles" presStyleCnt="0"/>
      <dgm:spPr/>
    </dgm:pt>
    <dgm:pt modelId="{D74468A3-390E-44F8-9B08-BB3961FEE74A}" type="pres">
      <dgm:prSet presAssocID="{E2BA5EC7-DFB9-4ADB-8B06-2D33DE4BC23D}" presName="parentLin" presStyleCnt="0"/>
      <dgm:spPr/>
    </dgm:pt>
    <dgm:pt modelId="{53026136-C05B-4E00-B78E-01841661704C}" type="pres">
      <dgm:prSet presAssocID="{E2BA5EC7-DFB9-4ADB-8B06-2D33DE4BC23D}" presName="parentLeftMargin" presStyleLbl="node1" presStyleIdx="0" presStyleCnt="3"/>
      <dgm:spPr/>
    </dgm:pt>
    <dgm:pt modelId="{615CE37F-804A-4B30-A949-BD8179A1BEFC}" type="pres">
      <dgm:prSet presAssocID="{E2BA5EC7-DFB9-4ADB-8B06-2D33DE4BC23D}" presName="parentText" presStyleLbl="node1" presStyleIdx="1" presStyleCnt="3" custScaleX="125003">
        <dgm:presLayoutVars>
          <dgm:chMax val="0"/>
          <dgm:bulletEnabled val="1"/>
        </dgm:presLayoutVars>
      </dgm:prSet>
      <dgm:spPr/>
    </dgm:pt>
    <dgm:pt modelId="{436C1F62-CFA6-40A6-9839-D397CF90C846}" type="pres">
      <dgm:prSet presAssocID="{E2BA5EC7-DFB9-4ADB-8B06-2D33DE4BC23D}" presName="negativeSpace" presStyleCnt="0"/>
      <dgm:spPr/>
    </dgm:pt>
    <dgm:pt modelId="{A002427B-0AF3-4E29-AD5A-E68C9ED94E9A}" type="pres">
      <dgm:prSet presAssocID="{E2BA5EC7-DFB9-4ADB-8B06-2D33DE4BC23D}" presName="childText" presStyleLbl="conFgAcc1" presStyleIdx="1" presStyleCnt="3">
        <dgm:presLayoutVars>
          <dgm:bulletEnabled val="1"/>
        </dgm:presLayoutVars>
      </dgm:prSet>
      <dgm:spPr/>
    </dgm:pt>
    <dgm:pt modelId="{F09E3530-16DC-4527-9B3D-629A8EE0531D}" type="pres">
      <dgm:prSet presAssocID="{3C9BF380-4CD7-4E21-A8FB-0385FE8C9789}" presName="spaceBetweenRectangles" presStyleCnt="0"/>
      <dgm:spPr/>
    </dgm:pt>
    <dgm:pt modelId="{7EFADB48-69E5-4D60-8B89-23E2F47BE2BB}" type="pres">
      <dgm:prSet presAssocID="{50D5DD86-3455-45B5-9E54-06E039675503}" presName="parentLin" presStyleCnt="0"/>
      <dgm:spPr/>
    </dgm:pt>
    <dgm:pt modelId="{3A9CD010-2E54-4D5A-B833-02C5307F4285}" type="pres">
      <dgm:prSet presAssocID="{50D5DD86-3455-45B5-9E54-06E039675503}" presName="parentLeftMargin" presStyleLbl="node1" presStyleIdx="1" presStyleCnt="3"/>
      <dgm:spPr/>
    </dgm:pt>
    <dgm:pt modelId="{0E75E002-65EA-4CDC-98B7-4E496A22A769}" type="pres">
      <dgm:prSet presAssocID="{50D5DD86-3455-45B5-9E54-06E039675503}" presName="parentText" presStyleLbl="node1" presStyleIdx="2" presStyleCnt="3" custScaleX="125003">
        <dgm:presLayoutVars>
          <dgm:chMax val="0"/>
          <dgm:bulletEnabled val="1"/>
        </dgm:presLayoutVars>
      </dgm:prSet>
      <dgm:spPr/>
    </dgm:pt>
    <dgm:pt modelId="{F108FBCE-331A-4826-8CD7-46FDF7BA9DE9}" type="pres">
      <dgm:prSet presAssocID="{50D5DD86-3455-45B5-9E54-06E039675503}" presName="negativeSpace" presStyleCnt="0"/>
      <dgm:spPr/>
    </dgm:pt>
    <dgm:pt modelId="{AD5617C9-DF02-4D42-B806-D71105DA30BE}" type="pres">
      <dgm:prSet presAssocID="{50D5DD86-3455-45B5-9E54-06E039675503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8428A804-AD98-4B56-AF79-58BAE2EB77A9}" type="presOf" srcId="{E2BA5EC7-DFB9-4ADB-8B06-2D33DE4BC23D}" destId="{615CE37F-804A-4B30-A949-BD8179A1BEFC}" srcOrd="1" destOrd="0" presId="urn:microsoft.com/office/officeart/2005/8/layout/list1"/>
    <dgm:cxn modelId="{CCF0CA0E-A382-4C54-9EA1-D3EBBEF82C38}" type="presOf" srcId="{DD6BA042-D46F-4BDC-A5A0-8A6F0AB4EDD7}" destId="{BB244969-D63A-42D5-9071-3216DC28A641}" srcOrd="1" destOrd="0" presId="urn:microsoft.com/office/officeart/2005/8/layout/list1"/>
    <dgm:cxn modelId="{05ACF138-194C-4A8C-BD6E-1A4571C1B3AB}" type="presOf" srcId="{50D5DD86-3455-45B5-9E54-06E039675503}" destId="{3A9CD010-2E54-4D5A-B833-02C5307F4285}" srcOrd="0" destOrd="0" presId="urn:microsoft.com/office/officeart/2005/8/layout/list1"/>
    <dgm:cxn modelId="{FA548449-3C52-46B2-8A46-72076B143EC1}" type="presOf" srcId="{50D5DD86-3455-45B5-9E54-06E039675503}" destId="{0E75E002-65EA-4CDC-98B7-4E496A22A769}" srcOrd="1" destOrd="0" presId="urn:microsoft.com/office/officeart/2005/8/layout/list1"/>
    <dgm:cxn modelId="{663D269C-E56E-48B6-A962-CDA2F60FCFED}" srcId="{D35C90DE-7AF1-45E5-B21F-9B995F2F2340}" destId="{E2BA5EC7-DFB9-4ADB-8B06-2D33DE4BC23D}" srcOrd="1" destOrd="0" parTransId="{C60417C6-6A57-41F6-990F-0D6E9847BA84}" sibTransId="{3C9BF380-4CD7-4E21-A8FB-0385FE8C9789}"/>
    <dgm:cxn modelId="{EC9E26A2-24CA-46E1-B939-1629EC5EA285}" srcId="{D35C90DE-7AF1-45E5-B21F-9B995F2F2340}" destId="{DD6BA042-D46F-4BDC-A5A0-8A6F0AB4EDD7}" srcOrd="0" destOrd="0" parTransId="{55178BC8-889A-4C37-BD61-A462583129CD}" sibTransId="{8D3793CB-4111-4A28-A697-2A82332E0BC7}"/>
    <dgm:cxn modelId="{84B3DFA9-5889-47E7-8301-4DFD15D1714E}" srcId="{D35C90DE-7AF1-45E5-B21F-9B995F2F2340}" destId="{50D5DD86-3455-45B5-9E54-06E039675503}" srcOrd="2" destOrd="0" parTransId="{E25EBDBC-9196-465B-9B76-FBBB9EB07388}" sibTransId="{335A5487-823F-4428-9CD5-D2D1E11C82BA}"/>
    <dgm:cxn modelId="{70EECABB-5D28-4C6D-8CD6-FE76F3798BB9}" type="presOf" srcId="{E2BA5EC7-DFB9-4ADB-8B06-2D33DE4BC23D}" destId="{53026136-C05B-4E00-B78E-01841661704C}" srcOrd="0" destOrd="0" presId="urn:microsoft.com/office/officeart/2005/8/layout/list1"/>
    <dgm:cxn modelId="{2A1EC4CF-9A72-44FA-A07B-B554B01DF68E}" type="presOf" srcId="{DD6BA042-D46F-4BDC-A5A0-8A6F0AB4EDD7}" destId="{5530BF22-61E5-4F69-99BB-605CD79F0A5B}" srcOrd="0" destOrd="0" presId="urn:microsoft.com/office/officeart/2005/8/layout/list1"/>
    <dgm:cxn modelId="{9D87CAE7-DC18-4BD3-A911-13C7DB0A3CBB}" type="presOf" srcId="{D35C90DE-7AF1-45E5-B21F-9B995F2F2340}" destId="{A97C8BBA-0015-43A4-A7D9-F835AA5A3774}" srcOrd="0" destOrd="0" presId="urn:microsoft.com/office/officeart/2005/8/layout/list1"/>
    <dgm:cxn modelId="{D56C6C6F-5FE0-4EEC-8A6A-5E1D39C8B68C}" type="presParOf" srcId="{A97C8BBA-0015-43A4-A7D9-F835AA5A3774}" destId="{0162FE03-F4B6-4B0D-89F8-DB1690B71BFF}" srcOrd="0" destOrd="0" presId="urn:microsoft.com/office/officeart/2005/8/layout/list1"/>
    <dgm:cxn modelId="{5ABDBEDF-CC10-412C-ADE5-2EA1685B2FBE}" type="presParOf" srcId="{0162FE03-F4B6-4B0D-89F8-DB1690B71BFF}" destId="{5530BF22-61E5-4F69-99BB-605CD79F0A5B}" srcOrd="0" destOrd="0" presId="urn:microsoft.com/office/officeart/2005/8/layout/list1"/>
    <dgm:cxn modelId="{D26A0C0F-B1F7-450D-BA0F-F855174511A0}" type="presParOf" srcId="{0162FE03-F4B6-4B0D-89F8-DB1690B71BFF}" destId="{BB244969-D63A-42D5-9071-3216DC28A641}" srcOrd="1" destOrd="0" presId="urn:microsoft.com/office/officeart/2005/8/layout/list1"/>
    <dgm:cxn modelId="{69B704C0-F749-4705-BF02-B7FD0D157C4D}" type="presParOf" srcId="{A97C8BBA-0015-43A4-A7D9-F835AA5A3774}" destId="{30F5CAD3-AF0E-412A-9D73-E6DEB7F5D8FC}" srcOrd="1" destOrd="0" presId="urn:microsoft.com/office/officeart/2005/8/layout/list1"/>
    <dgm:cxn modelId="{B9E617B3-B729-4E19-BD81-694BF0D09156}" type="presParOf" srcId="{A97C8BBA-0015-43A4-A7D9-F835AA5A3774}" destId="{2921A820-0B5E-4DAD-92E5-2DE091A134DE}" srcOrd="2" destOrd="0" presId="urn:microsoft.com/office/officeart/2005/8/layout/list1"/>
    <dgm:cxn modelId="{E8909D21-0FC4-4C9A-9354-56D84A0F41B6}" type="presParOf" srcId="{A97C8BBA-0015-43A4-A7D9-F835AA5A3774}" destId="{9A7749BB-86C5-4FF1-B51B-3A5D06F0246D}" srcOrd="3" destOrd="0" presId="urn:microsoft.com/office/officeart/2005/8/layout/list1"/>
    <dgm:cxn modelId="{9D4A93D7-4043-4E07-B020-2F5405BB9C4B}" type="presParOf" srcId="{A97C8BBA-0015-43A4-A7D9-F835AA5A3774}" destId="{D74468A3-390E-44F8-9B08-BB3961FEE74A}" srcOrd="4" destOrd="0" presId="urn:microsoft.com/office/officeart/2005/8/layout/list1"/>
    <dgm:cxn modelId="{BE43B499-E43D-460B-8246-9AA8B9455EA9}" type="presParOf" srcId="{D74468A3-390E-44F8-9B08-BB3961FEE74A}" destId="{53026136-C05B-4E00-B78E-01841661704C}" srcOrd="0" destOrd="0" presId="urn:microsoft.com/office/officeart/2005/8/layout/list1"/>
    <dgm:cxn modelId="{608286BB-740D-4FB7-8C25-53E4363DF886}" type="presParOf" srcId="{D74468A3-390E-44F8-9B08-BB3961FEE74A}" destId="{615CE37F-804A-4B30-A949-BD8179A1BEFC}" srcOrd="1" destOrd="0" presId="urn:microsoft.com/office/officeart/2005/8/layout/list1"/>
    <dgm:cxn modelId="{F0C3879A-70CF-4D8D-8FF0-5237F94A0F02}" type="presParOf" srcId="{A97C8BBA-0015-43A4-A7D9-F835AA5A3774}" destId="{436C1F62-CFA6-40A6-9839-D397CF90C846}" srcOrd="5" destOrd="0" presId="urn:microsoft.com/office/officeart/2005/8/layout/list1"/>
    <dgm:cxn modelId="{5471AC7B-12D2-4BDF-AB1D-488D1E8D2B84}" type="presParOf" srcId="{A97C8BBA-0015-43A4-A7D9-F835AA5A3774}" destId="{A002427B-0AF3-4E29-AD5A-E68C9ED94E9A}" srcOrd="6" destOrd="0" presId="urn:microsoft.com/office/officeart/2005/8/layout/list1"/>
    <dgm:cxn modelId="{FBD283F3-A34F-4676-B32C-B51E139C90F2}" type="presParOf" srcId="{A97C8BBA-0015-43A4-A7D9-F835AA5A3774}" destId="{F09E3530-16DC-4527-9B3D-629A8EE0531D}" srcOrd="7" destOrd="0" presId="urn:microsoft.com/office/officeart/2005/8/layout/list1"/>
    <dgm:cxn modelId="{B8AD7596-4B34-43E1-8EFB-64787AF8BC34}" type="presParOf" srcId="{A97C8BBA-0015-43A4-A7D9-F835AA5A3774}" destId="{7EFADB48-69E5-4D60-8B89-23E2F47BE2BB}" srcOrd="8" destOrd="0" presId="urn:microsoft.com/office/officeart/2005/8/layout/list1"/>
    <dgm:cxn modelId="{510CA3AC-6118-491B-8D57-AA512D05196B}" type="presParOf" srcId="{7EFADB48-69E5-4D60-8B89-23E2F47BE2BB}" destId="{3A9CD010-2E54-4D5A-B833-02C5307F4285}" srcOrd="0" destOrd="0" presId="urn:microsoft.com/office/officeart/2005/8/layout/list1"/>
    <dgm:cxn modelId="{7496026A-4FE0-49C9-84BC-43C5A9BC5AD6}" type="presParOf" srcId="{7EFADB48-69E5-4D60-8B89-23E2F47BE2BB}" destId="{0E75E002-65EA-4CDC-98B7-4E496A22A769}" srcOrd="1" destOrd="0" presId="urn:microsoft.com/office/officeart/2005/8/layout/list1"/>
    <dgm:cxn modelId="{E8B67982-1254-4111-B964-78ED7320832F}" type="presParOf" srcId="{A97C8BBA-0015-43A4-A7D9-F835AA5A3774}" destId="{F108FBCE-331A-4826-8CD7-46FDF7BA9DE9}" srcOrd="9" destOrd="0" presId="urn:microsoft.com/office/officeart/2005/8/layout/list1"/>
    <dgm:cxn modelId="{8EB38435-1913-4CDF-8F28-26FD81A52E9C}" type="presParOf" srcId="{A97C8BBA-0015-43A4-A7D9-F835AA5A3774}" destId="{AD5617C9-DF02-4D42-B806-D71105DA30BE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C344556-26D2-4463-8DA4-6352B0F4FE8C}" type="doc">
      <dgm:prSet loTypeId="urn:microsoft.com/office/officeart/2008/layout/PictureAccentList" loCatId="list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8ED09FC-1CC1-460F-AB50-AD28EBDC2F2E}">
      <dgm:prSet phldrT="[Text]"/>
      <dgm:spPr/>
      <dgm:t>
        <a:bodyPr/>
        <a:lstStyle/>
        <a:p>
          <a:r>
            <a:rPr lang="en-US" dirty="0">
              <a:latin typeface="NikoshBAN" panose="02000000000000000000" pitchFamily="2" charset="0"/>
              <a:cs typeface="NikoshBAN" panose="02000000000000000000" pitchFamily="2" charset="0"/>
            </a:rPr>
            <a:t>বাস্তব </a:t>
          </a:r>
          <a:r>
            <a:rPr lang="en-US" dirty="0" err="1">
              <a:latin typeface="NikoshBAN" panose="02000000000000000000" pitchFamily="2" charset="0"/>
              <a:cs typeface="NikoshBAN" panose="02000000000000000000" pitchFamily="2" charset="0"/>
            </a:rPr>
            <a:t>পর্যায়</a:t>
          </a:r>
          <a:endParaRPr lang="en-US" dirty="0"/>
        </a:p>
      </dgm:t>
    </dgm:pt>
    <dgm:pt modelId="{B582221E-525C-4E80-8AB1-B1B7F099390E}" type="parTrans" cxnId="{462147CE-5832-4A47-8106-B316039A27D4}">
      <dgm:prSet/>
      <dgm:spPr/>
      <dgm:t>
        <a:bodyPr/>
        <a:lstStyle/>
        <a:p>
          <a:endParaRPr lang="en-US"/>
        </a:p>
      </dgm:t>
    </dgm:pt>
    <dgm:pt modelId="{0E36417B-8C95-4E35-8DF1-50A003341793}" type="sibTrans" cxnId="{462147CE-5832-4A47-8106-B316039A27D4}">
      <dgm:prSet/>
      <dgm:spPr/>
      <dgm:t>
        <a:bodyPr/>
        <a:lstStyle/>
        <a:p>
          <a:endParaRPr lang="en-US"/>
        </a:p>
      </dgm:t>
    </dgm:pt>
    <dgm:pt modelId="{E2DB16A3-59C2-49A3-A7B4-16AC938C6213}">
      <dgm:prSet phldrT="[Text]"/>
      <dgm:spPr/>
      <dgm:t>
        <a:bodyPr/>
        <a:lstStyle/>
        <a:p>
          <a:endParaRPr lang="en-US" dirty="0"/>
        </a:p>
      </dgm:t>
    </dgm:pt>
    <dgm:pt modelId="{B1E01AE2-BDA5-4DEE-AD29-0E35831EACA9}" type="parTrans" cxnId="{10570054-B010-4506-8116-024D350B157A}">
      <dgm:prSet/>
      <dgm:spPr/>
      <dgm:t>
        <a:bodyPr/>
        <a:lstStyle/>
        <a:p>
          <a:endParaRPr lang="en-US"/>
        </a:p>
      </dgm:t>
    </dgm:pt>
    <dgm:pt modelId="{9DC9F9A4-198D-41BA-A5A7-458D4572DD38}" type="sibTrans" cxnId="{10570054-B010-4506-8116-024D350B157A}">
      <dgm:prSet/>
      <dgm:spPr/>
      <dgm:t>
        <a:bodyPr/>
        <a:lstStyle/>
        <a:p>
          <a:endParaRPr lang="en-US"/>
        </a:p>
      </dgm:t>
    </dgm:pt>
    <dgm:pt modelId="{8F9B6627-A265-4DD1-8CC8-23905F2B69FA}" type="pres">
      <dgm:prSet presAssocID="{2C344556-26D2-4463-8DA4-6352B0F4FE8C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D4BC0C8D-E63B-4FBE-B3DA-F1DA0AA09597}" type="pres">
      <dgm:prSet presAssocID="{B8ED09FC-1CC1-460F-AB50-AD28EBDC2F2E}" presName="root" presStyleCnt="0">
        <dgm:presLayoutVars>
          <dgm:chMax/>
          <dgm:chPref val="4"/>
        </dgm:presLayoutVars>
      </dgm:prSet>
      <dgm:spPr/>
    </dgm:pt>
    <dgm:pt modelId="{7CA7118F-182E-4981-9B92-127E1B397F8F}" type="pres">
      <dgm:prSet presAssocID="{B8ED09FC-1CC1-460F-AB50-AD28EBDC2F2E}" presName="rootComposite" presStyleCnt="0">
        <dgm:presLayoutVars/>
      </dgm:prSet>
      <dgm:spPr/>
    </dgm:pt>
    <dgm:pt modelId="{CE12DDB1-F0B5-46AE-9748-F047A35167C3}" type="pres">
      <dgm:prSet presAssocID="{B8ED09FC-1CC1-460F-AB50-AD28EBDC2F2E}" presName="rootText" presStyleLbl="node0" presStyleIdx="0" presStyleCnt="1" custLinFactNeighborX="867" custLinFactNeighborY="-87128">
        <dgm:presLayoutVars>
          <dgm:chMax/>
          <dgm:chPref val="4"/>
        </dgm:presLayoutVars>
      </dgm:prSet>
      <dgm:spPr/>
    </dgm:pt>
    <dgm:pt modelId="{F6F6FBEC-BC9E-4CBB-B7EC-413EED22A632}" type="pres">
      <dgm:prSet presAssocID="{B8ED09FC-1CC1-460F-AB50-AD28EBDC2F2E}" presName="childShape" presStyleCnt="0">
        <dgm:presLayoutVars>
          <dgm:chMax val="0"/>
          <dgm:chPref val="0"/>
        </dgm:presLayoutVars>
      </dgm:prSet>
      <dgm:spPr/>
    </dgm:pt>
    <dgm:pt modelId="{43E4B659-7C3F-41FB-B25B-4324A37BAB72}" type="pres">
      <dgm:prSet presAssocID="{E2DB16A3-59C2-49A3-A7B4-16AC938C6213}" presName="childComposite" presStyleCnt="0">
        <dgm:presLayoutVars>
          <dgm:chMax val="0"/>
          <dgm:chPref val="0"/>
        </dgm:presLayoutVars>
      </dgm:prSet>
      <dgm:spPr/>
    </dgm:pt>
    <dgm:pt modelId="{E3F08E69-56C9-4513-9313-74FC44C8952E}" type="pres">
      <dgm:prSet presAssocID="{E2DB16A3-59C2-49A3-A7B4-16AC938C6213}" presName="Image" presStyleLbl="node1" presStyleIdx="0" presStyleCnt="1" custScaleX="271545" custScaleY="309351" custLinFactNeighborX="-3980" custLinFactNeighborY="-11940"/>
      <dgm:spPr/>
    </dgm:pt>
    <dgm:pt modelId="{B57AE64E-186F-4A38-B536-88E46AD9417C}" type="pres">
      <dgm:prSet presAssocID="{E2DB16A3-59C2-49A3-A7B4-16AC938C6213}" presName="childText" presStyleLbl="lnNode1" presStyleIdx="0" presStyleCnt="1" custScaleX="77328" custScaleY="303808" custLinFactNeighborX="104" custLinFactNeighborY="-13029">
        <dgm:presLayoutVars>
          <dgm:chMax val="0"/>
          <dgm:chPref val="0"/>
          <dgm:bulletEnabled val="1"/>
        </dgm:presLayoutVars>
      </dgm:prSet>
      <dgm:spPr/>
    </dgm:pt>
  </dgm:ptLst>
  <dgm:cxnLst>
    <dgm:cxn modelId="{10570054-B010-4506-8116-024D350B157A}" srcId="{B8ED09FC-1CC1-460F-AB50-AD28EBDC2F2E}" destId="{E2DB16A3-59C2-49A3-A7B4-16AC938C6213}" srcOrd="0" destOrd="0" parTransId="{B1E01AE2-BDA5-4DEE-AD29-0E35831EACA9}" sibTransId="{9DC9F9A4-198D-41BA-A5A7-458D4572DD38}"/>
    <dgm:cxn modelId="{59B00B9E-DC0D-41A7-9222-14A9D0BAE5B7}" type="presOf" srcId="{B8ED09FC-1CC1-460F-AB50-AD28EBDC2F2E}" destId="{CE12DDB1-F0B5-46AE-9748-F047A35167C3}" srcOrd="0" destOrd="0" presId="urn:microsoft.com/office/officeart/2008/layout/PictureAccentList"/>
    <dgm:cxn modelId="{2EF076BF-4554-40FA-8FB1-699DE5573D97}" type="presOf" srcId="{E2DB16A3-59C2-49A3-A7B4-16AC938C6213}" destId="{B57AE64E-186F-4A38-B536-88E46AD9417C}" srcOrd="0" destOrd="0" presId="urn:microsoft.com/office/officeart/2008/layout/PictureAccentList"/>
    <dgm:cxn modelId="{462147CE-5832-4A47-8106-B316039A27D4}" srcId="{2C344556-26D2-4463-8DA4-6352B0F4FE8C}" destId="{B8ED09FC-1CC1-460F-AB50-AD28EBDC2F2E}" srcOrd="0" destOrd="0" parTransId="{B582221E-525C-4E80-8AB1-B1B7F099390E}" sibTransId="{0E36417B-8C95-4E35-8DF1-50A003341793}"/>
    <dgm:cxn modelId="{C018EADB-BFFF-47AC-8358-6997B655C17F}" type="presOf" srcId="{2C344556-26D2-4463-8DA4-6352B0F4FE8C}" destId="{8F9B6627-A265-4DD1-8CC8-23905F2B69FA}" srcOrd="0" destOrd="0" presId="urn:microsoft.com/office/officeart/2008/layout/PictureAccentList"/>
    <dgm:cxn modelId="{5DEF6A22-6572-4419-A9B2-7C3028F5556E}" type="presParOf" srcId="{8F9B6627-A265-4DD1-8CC8-23905F2B69FA}" destId="{D4BC0C8D-E63B-4FBE-B3DA-F1DA0AA09597}" srcOrd="0" destOrd="0" presId="urn:microsoft.com/office/officeart/2008/layout/PictureAccentList"/>
    <dgm:cxn modelId="{5F00AC26-D979-49BD-ADA7-53FD2BA808CF}" type="presParOf" srcId="{D4BC0C8D-E63B-4FBE-B3DA-F1DA0AA09597}" destId="{7CA7118F-182E-4981-9B92-127E1B397F8F}" srcOrd="0" destOrd="0" presId="urn:microsoft.com/office/officeart/2008/layout/PictureAccentList"/>
    <dgm:cxn modelId="{596D9ABC-3263-44B6-BF1E-0ABC6DB0A927}" type="presParOf" srcId="{7CA7118F-182E-4981-9B92-127E1B397F8F}" destId="{CE12DDB1-F0B5-46AE-9748-F047A35167C3}" srcOrd="0" destOrd="0" presId="urn:microsoft.com/office/officeart/2008/layout/PictureAccentList"/>
    <dgm:cxn modelId="{7CBD78AA-3048-4B7E-BA8E-F6FE81E29806}" type="presParOf" srcId="{D4BC0C8D-E63B-4FBE-B3DA-F1DA0AA09597}" destId="{F6F6FBEC-BC9E-4CBB-B7EC-413EED22A632}" srcOrd="1" destOrd="0" presId="urn:microsoft.com/office/officeart/2008/layout/PictureAccentList"/>
    <dgm:cxn modelId="{8E3BFFE4-A166-4E01-BDB8-FD3894B7E549}" type="presParOf" srcId="{F6F6FBEC-BC9E-4CBB-B7EC-413EED22A632}" destId="{43E4B659-7C3F-41FB-B25B-4324A37BAB72}" srcOrd="0" destOrd="0" presId="urn:microsoft.com/office/officeart/2008/layout/PictureAccentList"/>
    <dgm:cxn modelId="{51B61BE8-112E-4D49-B44B-196E24A032C2}" type="presParOf" srcId="{43E4B659-7C3F-41FB-B25B-4324A37BAB72}" destId="{E3F08E69-56C9-4513-9313-74FC44C8952E}" srcOrd="0" destOrd="0" presId="urn:microsoft.com/office/officeart/2008/layout/PictureAccentList"/>
    <dgm:cxn modelId="{7F42AD29-A02B-4001-8DDC-C9C8521B909A}" type="presParOf" srcId="{43E4B659-7C3F-41FB-B25B-4324A37BAB72}" destId="{B57AE64E-186F-4A38-B536-88E46AD9417C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FA82748-3299-4D82-922F-EE77E1520370}" type="doc">
      <dgm:prSet loTypeId="urn:microsoft.com/office/officeart/2008/layout/PictureAccentList" loCatId="picture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A820590-215F-440F-8411-AC5FC7969ADA}">
      <dgm:prSet phldrT="[Text]"/>
      <dgm:spPr/>
      <dgm:t>
        <a:bodyPr/>
        <a:lstStyle/>
        <a:p>
          <a:r>
            <a:rPr lang="bn-IN" b="1" dirty="0">
              <a:latin typeface="NikoshBAN" pitchFamily="2" charset="0"/>
              <a:cs typeface="NikoshBAN" pitchFamily="2" charset="0"/>
            </a:rPr>
            <a:t>আজকের পাঠ</a:t>
          </a:r>
          <a:endParaRPr lang="en-US" dirty="0"/>
        </a:p>
      </dgm:t>
    </dgm:pt>
    <dgm:pt modelId="{82656807-6E4B-41D1-BA0C-9356275BB945}" type="parTrans" cxnId="{B9A96D40-74FB-41D8-AD05-DF041187B57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72EE55F-0188-4AED-8CB6-62117F3F52BC}" type="sibTrans" cxnId="{B9A96D40-74FB-41D8-AD05-DF041187B57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B14B94B-ADBB-4006-99EF-FE336492898B}">
      <dgm:prSet phldrT="[Text]"/>
      <dgm:spPr/>
      <dgm:t>
        <a:bodyPr/>
        <a:lstStyle/>
        <a:p>
          <a:r>
            <a:rPr lang="bn-BD" b="1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শ্রেণি</a:t>
          </a:r>
          <a:r>
            <a:rPr lang="bn-BD" b="1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 </a:t>
          </a:r>
          <a:r>
            <a:rPr lang="bn-BD" b="1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৪র্থ_বিষয়</a:t>
          </a:r>
          <a:r>
            <a:rPr lang="bn-BD" b="1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 প্রাথমিক </a:t>
          </a:r>
          <a:r>
            <a:rPr lang="bn-BD" b="1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গণিত_অধ্যায়</a:t>
          </a:r>
          <a:r>
            <a:rPr lang="bn-BD" b="1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 ০২ - যোগ ও </a:t>
          </a:r>
          <a:r>
            <a:rPr lang="bn-BD" b="1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বিয়োগ_পাঠ</a:t>
          </a:r>
          <a:r>
            <a:rPr lang="bn-BD" b="1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 </a:t>
          </a:r>
          <a:r>
            <a:rPr lang="bn-BD" b="1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২১_পাঠ</a:t>
          </a:r>
          <a:r>
            <a:rPr lang="bn-BD" b="1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 শিরোনাম: বিয়োগ করি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F9564B64-67E9-4A39-9EC5-E34AFE3482BC}" type="parTrans" cxnId="{9C8E896F-E06D-4DCB-A65B-2D2853181FC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E1EBF3B-474B-4C1D-AD6D-4C132E0F81B4}" type="sibTrans" cxnId="{9C8E896F-E06D-4DCB-A65B-2D2853181FC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B3DD1BF-61B6-4EC6-BDB5-5D1FAC4F6566}" type="pres">
      <dgm:prSet presAssocID="{9FA82748-3299-4D82-922F-EE77E1520370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BAA203A2-54EE-4E26-8FF5-5469099C2742}" type="pres">
      <dgm:prSet presAssocID="{BA820590-215F-440F-8411-AC5FC7969ADA}" presName="root" presStyleCnt="0">
        <dgm:presLayoutVars>
          <dgm:chMax/>
          <dgm:chPref val="4"/>
        </dgm:presLayoutVars>
      </dgm:prSet>
      <dgm:spPr/>
    </dgm:pt>
    <dgm:pt modelId="{30EEC3AC-1B2C-4CA1-8967-13A81973DDA4}" type="pres">
      <dgm:prSet presAssocID="{BA820590-215F-440F-8411-AC5FC7969ADA}" presName="rootComposite" presStyleCnt="0">
        <dgm:presLayoutVars/>
      </dgm:prSet>
      <dgm:spPr/>
    </dgm:pt>
    <dgm:pt modelId="{639FE503-A3A6-45FE-B297-F63F2005F06C}" type="pres">
      <dgm:prSet presAssocID="{BA820590-215F-440F-8411-AC5FC7969ADA}" presName="rootText" presStyleLbl="node0" presStyleIdx="0" presStyleCnt="1" custLinFactNeighborX="53" custLinFactNeighborY="2228">
        <dgm:presLayoutVars>
          <dgm:chMax/>
          <dgm:chPref val="4"/>
        </dgm:presLayoutVars>
      </dgm:prSet>
      <dgm:spPr/>
    </dgm:pt>
    <dgm:pt modelId="{A2A77317-5DBF-4754-A169-BDFAFB407188}" type="pres">
      <dgm:prSet presAssocID="{BA820590-215F-440F-8411-AC5FC7969ADA}" presName="childShape" presStyleCnt="0">
        <dgm:presLayoutVars>
          <dgm:chMax val="0"/>
          <dgm:chPref val="0"/>
        </dgm:presLayoutVars>
      </dgm:prSet>
      <dgm:spPr/>
    </dgm:pt>
    <dgm:pt modelId="{51246601-8A62-44B8-84CA-EF06B4E2E945}" type="pres">
      <dgm:prSet presAssocID="{9B14B94B-ADBB-4006-99EF-FE336492898B}" presName="childComposite" presStyleCnt="0">
        <dgm:presLayoutVars>
          <dgm:chMax val="0"/>
          <dgm:chPref val="0"/>
        </dgm:presLayoutVars>
      </dgm:prSet>
      <dgm:spPr/>
    </dgm:pt>
    <dgm:pt modelId="{74142299-4158-45E7-B668-06722B7A164B}" type="pres">
      <dgm:prSet presAssocID="{9B14B94B-ADBB-4006-99EF-FE336492898B}" presName="Image" presStyleLbl="node1" presStyleIdx="0" presStyleCnt="1" custScaleX="244218" custScaleY="339076" custLinFactNeighborX="-18656" custLinFactNeighborY="-4579"/>
      <dgm:spPr>
        <a:blipFill rotWithShape="1">
          <a:blip xmlns:r="http://schemas.openxmlformats.org/officeDocument/2006/relationships" r:embed="rId1"/>
          <a:srcRect/>
          <a:stretch>
            <a:fillRect l="-3000" r="-3000"/>
          </a:stretch>
        </a:blipFill>
      </dgm:spPr>
    </dgm:pt>
    <dgm:pt modelId="{F7A823B7-1002-41BC-B57E-3FB5621D7FC1}" type="pres">
      <dgm:prSet presAssocID="{9B14B94B-ADBB-4006-99EF-FE336492898B}" presName="childText" presStyleLbl="lnNode1" presStyleIdx="0" presStyleCnt="1" custScaleX="85032" custScaleY="349231" custLinFactNeighborX="2814" custLinFactNeighborY="-4518">
        <dgm:presLayoutVars>
          <dgm:chMax val="0"/>
          <dgm:chPref val="0"/>
          <dgm:bulletEnabled val="1"/>
        </dgm:presLayoutVars>
      </dgm:prSet>
      <dgm:spPr/>
    </dgm:pt>
  </dgm:ptLst>
  <dgm:cxnLst>
    <dgm:cxn modelId="{2195C129-6AE0-47CA-9A53-F78FCC01BB97}" type="presOf" srcId="{9B14B94B-ADBB-4006-99EF-FE336492898B}" destId="{F7A823B7-1002-41BC-B57E-3FB5621D7FC1}" srcOrd="0" destOrd="0" presId="urn:microsoft.com/office/officeart/2008/layout/PictureAccentList"/>
    <dgm:cxn modelId="{B9A96D40-74FB-41D8-AD05-DF041187B573}" srcId="{9FA82748-3299-4D82-922F-EE77E1520370}" destId="{BA820590-215F-440F-8411-AC5FC7969ADA}" srcOrd="0" destOrd="0" parTransId="{82656807-6E4B-41D1-BA0C-9356275BB945}" sibTransId="{C72EE55F-0188-4AED-8CB6-62117F3F52BC}"/>
    <dgm:cxn modelId="{9C8E896F-E06D-4DCB-A65B-2D2853181FC1}" srcId="{BA820590-215F-440F-8411-AC5FC7969ADA}" destId="{9B14B94B-ADBB-4006-99EF-FE336492898B}" srcOrd="0" destOrd="0" parTransId="{F9564B64-67E9-4A39-9EC5-E34AFE3482BC}" sibTransId="{5E1EBF3B-474B-4C1D-AD6D-4C132E0F81B4}"/>
    <dgm:cxn modelId="{5D7E0377-92E3-48D4-9C9B-1A16A8B5F4F9}" type="presOf" srcId="{BA820590-215F-440F-8411-AC5FC7969ADA}" destId="{639FE503-A3A6-45FE-B297-F63F2005F06C}" srcOrd="0" destOrd="0" presId="urn:microsoft.com/office/officeart/2008/layout/PictureAccentList"/>
    <dgm:cxn modelId="{7BD8DC99-3CBB-476A-A769-F0BDF887D8C7}" type="presOf" srcId="{9FA82748-3299-4D82-922F-EE77E1520370}" destId="{DB3DD1BF-61B6-4EC6-BDB5-5D1FAC4F6566}" srcOrd="0" destOrd="0" presId="urn:microsoft.com/office/officeart/2008/layout/PictureAccentList"/>
    <dgm:cxn modelId="{636554BA-EF0F-45BE-84F6-89CF44749445}" type="presParOf" srcId="{DB3DD1BF-61B6-4EC6-BDB5-5D1FAC4F6566}" destId="{BAA203A2-54EE-4E26-8FF5-5469099C2742}" srcOrd="0" destOrd="0" presId="urn:microsoft.com/office/officeart/2008/layout/PictureAccentList"/>
    <dgm:cxn modelId="{7BDE8F50-0AA5-4E1F-952E-B3CDFC6996F0}" type="presParOf" srcId="{BAA203A2-54EE-4E26-8FF5-5469099C2742}" destId="{30EEC3AC-1B2C-4CA1-8967-13A81973DDA4}" srcOrd="0" destOrd="0" presId="urn:microsoft.com/office/officeart/2008/layout/PictureAccentList"/>
    <dgm:cxn modelId="{F30D92CB-D620-404A-8D06-BEE503F41AB6}" type="presParOf" srcId="{30EEC3AC-1B2C-4CA1-8967-13A81973DDA4}" destId="{639FE503-A3A6-45FE-B297-F63F2005F06C}" srcOrd="0" destOrd="0" presId="urn:microsoft.com/office/officeart/2008/layout/PictureAccentList"/>
    <dgm:cxn modelId="{A1D683D7-4032-4D58-ABC3-715569FFB159}" type="presParOf" srcId="{BAA203A2-54EE-4E26-8FF5-5469099C2742}" destId="{A2A77317-5DBF-4754-A169-BDFAFB407188}" srcOrd="1" destOrd="0" presId="urn:microsoft.com/office/officeart/2008/layout/PictureAccentList"/>
    <dgm:cxn modelId="{E146ADE1-059D-44EC-90D1-0AA1DBF8179B}" type="presParOf" srcId="{A2A77317-5DBF-4754-A169-BDFAFB407188}" destId="{51246601-8A62-44B8-84CA-EF06B4E2E945}" srcOrd="0" destOrd="0" presId="urn:microsoft.com/office/officeart/2008/layout/PictureAccentList"/>
    <dgm:cxn modelId="{DBAA0AD4-56D9-4F21-A995-26FC9A2C8F26}" type="presParOf" srcId="{51246601-8A62-44B8-84CA-EF06B4E2E945}" destId="{74142299-4158-45E7-B668-06722B7A164B}" srcOrd="0" destOrd="0" presId="urn:microsoft.com/office/officeart/2008/layout/PictureAccentList"/>
    <dgm:cxn modelId="{4715DEC2-0355-480F-8E51-2EE55FE07423}" type="presParOf" srcId="{51246601-8A62-44B8-84CA-EF06B4E2E945}" destId="{F7A823B7-1002-41BC-B57E-3FB5621D7FC1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21A820-0B5E-4DAD-92E5-2DE091A134DE}">
      <dsp:nvSpPr>
        <dsp:cNvPr id="0" name=""/>
        <dsp:cNvSpPr/>
      </dsp:nvSpPr>
      <dsp:spPr>
        <a:xfrm>
          <a:off x="0" y="568330"/>
          <a:ext cx="10416701" cy="9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244969-D63A-42D5-9071-3216DC28A641}">
      <dsp:nvSpPr>
        <dsp:cNvPr id="0" name=""/>
        <dsp:cNvSpPr/>
      </dsp:nvSpPr>
      <dsp:spPr>
        <a:xfrm>
          <a:off x="520835" y="7450"/>
          <a:ext cx="9114833" cy="11217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5609" tIns="0" rIns="275609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2800" kern="1200" dirty="0"/>
            <a:t>২.৩.২ অনূর্ধ্ব ছয় </a:t>
          </a:r>
          <a:r>
            <a:rPr lang="bn-BD" sz="2800" kern="1200" dirty="0" err="1"/>
            <a:t>অঙ্কবিশিষ্ট</a:t>
          </a:r>
          <a:r>
            <a:rPr lang="bn-BD" sz="2800" kern="1200" dirty="0"/>
            <a:t> একটি সংখ্যা থেকে সর্বোচ্চ ছয় </a:t>
          </a:r>
          <a:r>
            <a:rPr lang="bn-BD" sz="2800" kern="1200" dirty="0" err="1"/>
            <a:t>অঙ্কবিশিষ্ট</a:t>
          </a:r>
          <a:r>
            <a:rPr lang="bn-BD" sz="2800" kern="1200" dirty="0"/>
            <a:t> সংখ্যা বিয়োগ করতে পারবে।</a:t>
          </a:r>
        </a:p>
      </dsp:txBody>
      <dsp:txXfrm>
        <a:off x="575595" y="62210"/>
        <a:ext cx="9005313" cy="1012240"/>
      </dsp:txXfrm>
    </dsp:sp>
    <dsp:sp modelId="{A002427B-0AF3-4E29-AD5A-E68C9ED94E9A}">
      <dsp:nvSpPr>
        <dsp:cNvPr id="0" name=""/>
        <dsp:cNvSpPr/>
      </dsp:nvSpPr>
      <dsp:spPr>
        <a:xfrm>
          <a:off x="0" y="2292010"/>
          <a:ext cx="10416701" cy="9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5CE37F-804A-4B30-A949-BD8179A1BEFC}">
      <dsp:nvSpPr>
        <dsp:cNvPr id="0" name=""/>
        <dsp:cNvSpPr/>
      </dsp:nvSpPr>
      <dsp:spPr>
        <a:xfrm>
          <a:off x="520835" y="1731130"/>
          <a:ext cx="9114833" cy="11217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5609" tIns="0" rIns="275609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bn-BD" sz="2800" kern="1200" dirty="0"/>
        </a:p>
      </dsp:txBody>
      <dsp:txXfrm>
        <a:off x="575595" y="1785890"/>
        <a:ext cx="9005313" cy="1012240"/>
      </dsp:txXfrm>
    </dsp:sp>
    <dsp:sp modelId="{AD5617C9-DF02-4D42-B806-D71105DA30BE}">
      <dsp:nvSpPr>
        <dsp:cNvPr id="0" name=""/>
        <dsp:cNvSpPr/>
      </dsp:nvSpPr>
      <dsp:spPr>
        <a:xfrm>
          <a:off x="0" y="4015691"/>
          <a:ext cx="10416701" cy="9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75E002-65EA-4CDC-98B7-4E496A22A769}">
      <dsp:nvSpPr>
        <dsp:cNvPr id="0" name=""/>
        <dsp:cNvSpPr/>
      </dsp:nvSpPr>
      <dsp:spPr>
        <a:xfrm>
          <a:off x="520835" y="3454811"/>
          <a:ext cx="9114833" cy="11217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5609" tIns="0" rIns="275609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bn-BD" sz="3200" kern="1200" dirty="0"/>
        </a:p>
      </dsp:txBody>
      <dsp:txXfrm>
        <a:off x="575595" y="3509571"/>
        <a:ext cx="9005313" cy="10122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12DDB1-F0B5-46AE-9748-F047A35167C3}">
      <dsp:nvSpPr>
        <dsp:cNvPr id="0" name=""/>
        <dsp:cNvSpPr/>
      </dsp:nvSpPr>
      <dsp:spPr>
        <a:xfrm>
          <a:off x="452629" y="0"/>
          <a:ext cx="10497765" cy="12220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3825" tIns="82550" rIns="123825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>
              <a:latin typeface="NikoshBAN" panose="02000000000000000000" pitchFamily="2" charset="0"/>
              <a:cs typeface="NikoshBAN" panose="02000000000000000000" pitchFamily="2" charset="0"/>
            </a:rPr>
            <a:t>বাস্তব </a:t>
          </a:r>
          <a:r>
            <a:rPr lang="en-US" sz="65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পর্যায়</a:t>
          </a:r>
          <a:endParaRPr lang="en-US" sz="6500" kern="1200" dirty="0"/>
        </a:p>
      </dsp:txBody>
      <dsp:txXfrm>
        <a:off x="488423" y="35794"/>
        <a:ext cx="10426177" cy="1150503"/>
      </dsp:txXfrm>
    </dsp:sp>
    <dsp:sp modelId="{E3F08E69-56C9-4513-9313-74FC44C8952E}">
      <dsp:nvSpPr>
        <dsp:cNvPr id="0" name=""/>
        <dsp:cNvSpPr/>
      </dsp:nvSpPr>
      <dsp:spPr>
        <a:xfrm>
          <a:off x="310454" y="1297411"/>
          <a:ext cx="3318527" cy="3780551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57AE64E-186F-4A38-B536-88E46AD9417C}">
      <dsp:nvSpPr>
        <dsp:cNvPr id="0" name=""/>
        <dsp:cNvSpPr/>
      </dsp:nvSpPr>
      <dsp:spPr>
        <a:xfrm>
          <a:off x="3755477" y="1317973"/>
          <a:ext cx="7115992" cy="3712811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62280" tIns="462280" rIns="462280" bIns="46228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 dirty="0"/>
        </a:p>
      </dsp:txBody>
      <dsp:txXfrm>
        <a:off x="3936754" y="1499250"/>
        <a:ext cx="6753438" cy="335025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9FE503-A3A6-45FE-B297-F63F2005F06C}">
      <dsp:nvSpPr>
        <dsp:cNvPr id="0" name=""/>
        <dsp:cNvSpPr/>
      </dsp:nvSpPr>
      <dsp:spPr>
        <a:xfrm>
          <a:off x="811307" y="24741"/>
          <a:ext cx="9544243" cy="10298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2395" tIns="74930" rIns="112395" bIns="74930" numCol="1" spcCol="1270" anchor="ctr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IN" sz="5900" b="1" kern="1200" dirty="0">
              <a:latin typeface="NikoshBAN" pitchFamily="2" charset="0"/>
              <a:cs typeface="NikoshBAN" pitchFamily="2" charset="0"/>
            </a:rPr>
            <a:t>আজকের পাঠ</a:t>
          </a:r>
          <a:endParaRPr lang="en-US" sz="5900" kern="1200" dirty="0"/>
        </a:p>
      </dsp:txBody>
      <dsp:txXfrm>
        <a:off x="841470" y="54904"/>
        <a:ext cx="9483917" cy="969524"/>
      </dsp:txXfrm>
    </dsp:sp>
    <dsp:sp modelId="{74142299-4158-45E7-B668-06722B7A164B}">
      <dsp:nvSpPr>
        <dsp:cNvPr id="0" name=""/>
        <dsp:cNvSpPr/>
      </dsp:nvSpPr>
      <dsp:spPr>
        <a:xfrm>
          <a:off x="559109" y="1222153"/>
          <a:ext cx="2515079" cy="3491974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1"/>
          <a:srcRect/>
          <a:stretch>
            <a:fillRect l="-3000" r="-3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7A823B7-1002-41BC-B57E-3FB5621D7FC1}">
      <dsp:nvSpPr>
        <dsp:cNvPr id="0" name=""/>
        <dsp:cNvSpPr/>
      </dsp:nvSpPr>
      <dsp:spPr>
        <a:xfrm>
          <a:off x="3455942" y="1170491"/>
          <a:ext cx="7187416" cy="3596555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34264" tIns="334264" rIns="334264" bIns="334264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4700" b="1" kern="1200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শ্রেণি</a:t>
          </a:r>
          <a:r>
            <a:rPr lang="bn-BD" sz="4700" b="1" kern="1200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 </a:t>
          </a:r>
          <a:r>
            <a:rPr lang="bn-BD" sz="4700" b="1" kern="1200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৪র্থ_বিষয়</a:t>
          </a:r>
          <a:r>
            <a:rPr lang="bn-BD" sz="4700" b="1" kern="1200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 প্রাথমিক </a:t>
          </a:r>
          <a:r>
            <a:rPr lang="bn-BD" sz="4700" b="1" kern="1200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গণিত_অধ্যায়</a:t>
          </a:r>
          <a:r>
            <a:rPr lang="bn-BD" sz="4700" b="1" kern="1200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 ০২ - যোগ ও </a:t>
          </a:r>
          <a:r>
            <a:rPr lang="bn-BD" sz="4700" b="1" kern="1200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বিয়োগ_পাঠ</a:t>
          </a:r>
          <a:r>
            <a:rPr lang="bn-BD" sz="4700" b="1" kern="1200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 </a:t>
          </a:r>
          <a:r>
            <a:rPr lang="bn-BD" sz="4700" b="1" kern="1200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২১_পাঠ</a:t>
          </a:r>
          <a:r>
            <a:rPr lang="bn-BD" sz="4700" b="1" kern="1200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 শিরোনাম: বিয়োগ করি</a:t>
          </a:r>
          <a:endParaRPr lang="en-US" sz="4700" kern="1200" dirty="0">
            <a:latin typeface="NikoshBAN" pitchFamily="2" charset="0"/>
            <a:cs typeface="NikoshBAN" pitchFamily="2" charset="0"/>
          </a:endParaRPr>
        </a:p>
      </dsp:txBody>
      <dsp:txXfrm>
        <a:off x="3631543" y="1346092"/>
        <a:ext cx="6836214" cy="32453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n-B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B05E82-7276-4099-95FA-4272421F5439}" type="datetimeFigureOut">
              <a:rPr lang="bn-BD" smtClean="0"/>
              <a:t>2/2/1448</a:t>
            </a:fld>
            <a:endParaRPr lang="bn-B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n-B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n-B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n-B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900139-EB88-4C7D-A8A4-4D770722A917}" type="slidenum">
              <a:rPr lang="bn-BD" smtClean="0"/>
              <a:t>‹#›</a:t>
            </a:fld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113046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sv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hool desks and a chalkboard&#10;&#10;AI-generated content may be incorrect.">
            <a:extLst>
              <a:ext uri="{FF2B5EF4-FFF2-40B4-BE49-F238E27FC236}">
                <a16:creationId xmlns:a16="http://schemas.microsoft.com/office/drawing/2014/main" id="{CF4B37B0-A239-73F3-6F25-998DA774D1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92" y="355560"/>
            <a:ext cx="11384279" cy="60171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01374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6F5DEF9E-30D3-38E7-243C-654B983E26BD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বাড়ির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কাজ</a:t>
            </a:r>
            <a:endParaRPr lang="bn-BD" sz="4800" b="1" dirty="0">
              <a:latin typeface="Arial" panose="020B0604020202020204" pitchFamily="34" charset="0"/>
            </a:endParaRPr>
          </a:p>
        </p:txBody>
      </p:sp>
      <p:grpSp>
        <p:nvGrpSpPr>
          <p:cNvPr id="3" name="Group 6">
            <a:extLst>
              <a:ext uri="{FF2B5EF4-FFF2-40B4-BE49-F238E27FC236}">
                <a16:creationId xmlns:a16="http://schemas.microsoft.com/office/drawing/2014/main" id="{BE874BEB-7C48-E97C-FBD6-7698AEB7FA51}"/>
              </a:ext>
            </a:extLst>
          </p:cNvPr>
          <p:cNvGrpSpPr/>
          <p:nvPr/>
        </p:nvGrpSpPr>
        <p:grpSpPr>
          <a:xfrm>
            <a:off x="406078" y="379026"/>
            <a:ext cx="995423" cy="870062"/>
            <a:chOff x="0" y="0"/>
            <a:chExt cx="2153625" cy="1992103"/>
          </a:xfrm>
        </p:grpSpPr>
        <p:sp>
          <p:nvSpPr>
            <p:cNvPr id="4" name="Freeform 7">
              <a:extLst>
                <a:ext uri="{FF2B5EF4-FFF2-40B4-BE49-F238E27FC236}">
                  <a16:creationId xmlns:a16="http://schemas.microsoft.com/office/drawing/2014/main" id="{B7155382-B138-B0D3-C37E-D35529CC5A9E}"/>
                </a:ext>
              </a:extLst>
            </p:cNvPr>
            <p:cNvSpPr/>
            <p:nvPr/>
          </p:nvSpPr>
          <p:spPr>
            <a:xfrm>
              <a:off x="260362" y="488054"/>
              <a:ext cx="1632901" cy="1504049"/>
            </a:xfrm>
            <a:custGeom>
              <a:avLst/>
              <a:gdLst/>
              <a:ahLst/>
              <a:cxnLst/>
              <a:rect l="l" t="t" r="r" b="b"/>
              <a:pathLst>
                <a:path w="1632901" h="1504049">
                  <a:moveTo>
                    <a:pt x="0" y="0"/>
                  </a:moveTo>
                  <a:lnTo>
                    <a:pt x="1632901" y="0"/>
                  </a:lnTo>
                  <a:lnTo>
                    <a:pt x="1632901" y="1504049"/>
                  </a:lnTo>
                  <a:lnTo>
                    <a:pt x="0" y="1504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19" b="-619"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222AE382-0089-2746-1FA4-93450C8F0FF0}"/>
                </a:ext>
              </a:extLst>
            </p:cNvPr>
            <p:cNvSpPr/>
            <p:nvPr/>
          </p:nvSpPr>
          <p:spPr>
            <a:xfrm>
              <a:off x="0" y="0"/>
              <a:ext cx="2153625" cy="1992103"/>
            </a:xfrm>
            <a:custGeom>
              <a:avLst/>
              <a:gdLst/>
              <a:ahLst/>
              <a:cxnLst/>
              <a:rect l="l" t="t" r="r" b="b"/>
              <a:pathLst>
                <a:path w="2153625" h="1992103">
                  <a:moveTo>
                    <a:pt x="0" y="0"/>
                  </a:moveTo>
                  <a:lnTo>
                    <a:pt x="2153625" y="0"/>
                  </a:lnTo>
                  <a:lnTo>
                    <a:pt x="2153625" y="1992103"/>
                  </a:lnTo>
                  <a:lnTo>
                    <a:pt x="0" y="1992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  <p:grpSp>
        <p:nvGrpSpPr>
          <p:cNvPr id="8" name="Group 6">
            <a:extLst>
              <a:ext uri="{FF2B5EF4-FFF2-40B4-BE49-F238E27FC236}">
                <a16:creationId xmlns:a16="http://schemas.microsoft.com/office/drawing/2014/main" id="{2564FE71-52D1-7F26-1D08-085947A8F522}"/>
              </a:ext>
            </a:extLst>
          </p:cNvPr>
          <p:cNvGrpSpPr/>
          <p:nvPr/>
        </p:nvGrpSpPr>
        <p:grpSpPr>
          <a:xfrm>
            <a:off x="1831693" y="399297"/>
            <a:ext cx="995423" cy="870062"/>
            <a:chOff x="0" y="0"/>
            <a:chExt cx="2153625" cy="1992103"/>
          </a:xfrm>
        </p:grpSpPr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56C74440-4C28-B8E7-637D-8F9434E9C6CB}"/>
                </a:ext>
              </a:extLst>
            </p:cNvPr>
            <p:cNvSpPr/>
            <p:nvPr/>
          </p:nvSpPr>
          <p:spPr>
            <a:xfrm>
              <a:off x="260362" y="488054"/>
              <a:ext cx="1632901" cy="1504049"/>
            </a:xfrm>
            <a:custGeom>
              <a:avLst/>
              <a:gdLst/>
              <a:ahLst/>
              <a:cxnLst/>
              <a:rect l="l" t="t" r="r" b="b"/>
              <a:pathLst>
                <a:path w="1632901" h="1504049">
                  <a:moveTo>
                    <a:pt x="0" y="0"/>
                  </a:moveTo>
                  <a:lnTo>
                    <a:pt x="1632901" y="0"/>
                  </a:lnTo>
                  <a:lnTo>
                    <a:pt x="1632901" y="1504049"/>
                  </a:lnTo>
                  <a:lnTo>
                    <a:pt x="0" y="1504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19" b="-619"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5A1307BD-F5DE-D25E-8D36-70222C8C888C}"/>
                </a:ext>
              </a:extLst>
            </p:cNvPr>
            <p:cNvSpPr/>
            <p:nvPr/>
          </p:nvSpPr>
          <p:spPr>
            <a:xfrm>
              <a:off x="0" y="0"/>
              <a:ext cx="2153625" cy="1992103"/>
            </a:xfrm>
            <a:custGeom>
              <a:avLst/>
              <a:gdLst/>
              <a:ahLst/>
              <a:cxnLst/>
              <a:rect l="l" t="t" r="r" b="b"/>
              <a:pathLst>
                <a:path w="2153625" h="1992103">
                  <a:moveTo>
                    <a:pt x="0" y="0"/>
                  </a:moveTo>
                  <a:lnTo>
                    <a:pt x="2153625" y="0"/>
                  </a:lnTo>
                  <a:lnTo>
                    <a:pt x="2153625" y="1992103"/>
                  </a:lnTo>
                  <a:lnTo>
                    <a:pt x="0" y="1992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  <p:grpSp>
        <p:nvGrpSpPr>
          <p:cNvPr id="11" name="Group 6">
            <a:extLst>
              <a:ext uri="{FF2B5EF4-FFF2-40B4-BE49-F238E27FC236}">
                <a16:creationId xmlns:a16="http://schemas.microsoft.com/office/drawing/2014/main" id="{45CE52C7-A010-14EB-1C39-E9730E46F252}"/>
              </a:ext>
            </a:extLst>
          </p:cNvPr>
          <p:cNvGrpSpPr/>
          <p:nvPr/>
        </p:nvGrpSpPr>
        <p:grpSpPr>
          <a:xfrm>
            <a:off x="3257308" y="419568"/>
            <a:ext cx="995423" cy="870062"/>
            <a:chOff x="0" y="0"/>
            <a:chExt cx="2153625" cy="1992103"/>
          </a:xfrm>
        </p:grpSpPr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3F353A80-4C5D-5E48-A711-AFC0E69B4732}"/>
                </a:ext>
              </a:extLst>
            </p:cNvPr>
            <p:cNvSpPr/>
            <p:nvPr/>
          </p:nvSpPr>
          <p:spPr>
            <a:xfrm>
              <a:off x="260362" y="488054"/>
              <a:ext cx="1632901" cy="1504049"/>
            </a:xfrm>
            <a:custGeom>
              <a:avLst/>
              <a:gdLst/>
              <a:ahLst/>
              <a:cxnLst/>
              <a:rect l="l" t="t" r="r" b="b"/>
              <a:pathLst>
                <a:path w="1632901" h="1504049">
                  <a:moveTo>
                    <a:pt x="0" y="0"/>
                  </a:moveTo>
                  <a:lnTo>
                    <a:pt x="1632901" y="0"/>
                  </a:lnTo>
                  <a:lnTo>
                    <a:pt x="1632901" y="1504049"/>
                  </a:lnTo>
                  <a:lnTo>
                    <a:pt x="0" y="1504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19" b="-619"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C78898C0-DCF5-216C-321F-237EF2229D67}"/>
                </a:ext>
              </a:extLst>
            </p:cNvPr>
            <p:cNvSpPr/>
            <p:nvPr/>
          </p:nvSpPr>
          <p:spPr>
            <a:xfrm>
              <a:off x="0" y="0"/>
              <a:ext cx="2153625" cy="1992103"/>
            </a:xfrm>
            <a:custGeom>
              <a:avLst/>
              <a:gdLst/>
              <a:ahLst/>
              <a:cxnLst/>
              <a:rect l="l" t="t" r="r" b="b"/>
              <a:pathLst>
                <a:path w="2153625" h="1992103">
                  <a:moveTo>
                    <a:pt x="0" y="0"/>
                  </a:moveTo>
                  <a:lnTo>
                    <a:pt x="2153625" y="0"/>
                  </a:lnTo>
                  <a:lnTo>
                    <a:pt x="2153625" y="1992103"/>
                  </a:lnTo>
                  <a:lnTo>
                    <a:pt x="0" y="1992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  <p:grpSp>
        <p:nvGrpSpPr>
          <p:cNvPr id="14" name="Group 6">
            <a:extLst>
              <a:ext uri="{FF2B5EF4-FFF2-40B4-BE49-F238E27FC236}">
                <a16:creationId xmlns:a16="http://schemas.microsoft.com/office/drawing/2014/main" id="{84E7CB2A-1FE3-8600-6780-AA88C6AB61E4}"/>
              </a:ext>
            </a:extLst>
          </p:cNvPr>
          <p:cNvGrpSpPr/>
          <p:nvPr/>
        </p:nvGrpSpPr>
        <p:grpSpPr>
          <a:xfrm>
            <a:off x="7732485" y="376627"/>
            <a:ext cx="995423" cy="870062"/>
            <a:chOff x="0" y="0"/>
            <a:chExt cx="2153625" cy="1992103"/>
          </a:xfrm>
        </p:grpSpPr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BC7834D1-7518-A2D1-0582-95DB2D694312}"/>
                </a:ext>
              </a:extLst>
            </p:cNvPr>
            <p:cNvSpPr/>
            <p:nvPr/>
          </p:nvSpPr>
          <p:spPr>
            <a:xfrm>
              <a:off x="260362" y="488054"/>
              <a:ext cx="1632901" cy="1504049"/>
            </a:xfrm>
            <a:custGeom>
              <a:avLst/>
              <a:gdLst/>
              <a:ahLst/>
              <a:cxnLst/>
              <a:rect l="l" t="t" r="r" b="b"/>
              <a:pathLst>
                <a:path w="1632901" h="1504049">
                  <a:moveTo>
                    <a:pt x="0" y="0"/>
                  </a:moveTo>
                  <a:lnTo>
                    <a:pt x="1632901" y="0"/>
                  </a:lnTo>
                  <a:lnTo>
                    <a:pt x="1632901" y="1504049"/>
                  </a:lnTo>
                  <a:lnTo>
                    <a:pt x="0" y="1504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19" b="-619"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F9A701B2-D5D8-8CC5-C2AB-8D74784DF0AD}"/>
                </a:ext>
              </a:extLst>
            </p:cNvPr>
            <p:cNvSpPr/>
            <p:nvPr/>
          </p:nvSpPr>
          <p:spPr>
            <a:xfrm>
              <a:off x="0" y="0"/>
              <a:ext cx="2153625" cy="1992103"/>
            </a:xfrm>
            <a:custGeom>
              <a:avLst/>
              <a:gdLst/>
              <a:ahLst/>
              <a:cxnLst/>
              <a:rect l="l" t="t" r="r" b="b"/>
              <a:pathLst>
                <a:path w="2153625" h="1992103">
                  <a:moveTo>
                    <a:pt x="0" y="0"/>
                  </a:moveTo>
                  <a:lnTo>
                    <a:pt x="2153625" y="0"/>
                  </a:lnTo>
                  <a:lnTo>
                    <a:pt x="2153625" y="1992103"/>
                  </a:lnTo>
                  <a:lnTo>
                    <a:pt x="0" y="1992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  <p:grpSp>
        <p:nvGrpSpPr>
          <p:cNvPr id="17" name="Group 6">
            <a:extLst>
              <a:ext uri="{FF2B5EF4-FFF2-40B4-BE49-F238E27FC236}">
                <a16:creationId xmlns:a16="http://schemas.microsoft.com/office/drawing/2014/main" id="{FAB71076-3F95-E09F-ED18-0B4BD4F140B2}"/>
              </a:ext>
            </a:extLst>
          </p:cNvPr>
          <p:cNvGrpSpPr/>
          <p:nvPr/>
        </p:nvGrpSpPr>
        <p:grpSpPr>
          <a:xfrm>
            <a:off x="9158100" y="338484"/>
            <a:ext cx="995423" cy="870062"/>
            <a:chOff x="0" y="0"/>
            <a:chExt cx="2153625" cy="1992103"/>
          </a:xfrm>
        </p:grpSpPr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A43339A8-FF86-EE6C-58AC-A883880701B9}"/>
                </a:ext>
              </a:extLst>
            </p:cNvPr>
            <p:cNvSpPr/>
            <p:nvPr/>
          </p:nvSpPr>
          <p:spPr>
            <a:xfrm>
              <a:off x="260362" y="488054"/>
              <a:ext cx="1632901" cy="1504049"/>
            </a:xfrm>
            <a:custGeom>
              <a:avLst/>
              <a:gdLst/>
              <a:ahLst/>
              <a:cxnLst/>
              <a:rect l="l" t="t" r="r" b="b"/>
              <a:pathLst>
                <a:path w="1632901" h="1504049">
                  <a:moveTo>
                    <a:pt x="0" y="0"/>
                  </a:moveTo>
                  <a:lnTo>
                    <a:pt x="1632901" y="0"/>
                  </a:lnTo>
                  <a:lnTo>
                    <a:pt x="1632901" y="1504049"/>
                  </a:lnTo>
                  <a:lnTo>
                    <a:pt x="0" y="1504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19" b="-619"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id="{EF8FED02-9438-F0A9-5C24-9D72710CAA38}"/>
                </a:ext>
              </a:extLst>
            </p:cNvPr>
            <p:cNvSpPr/>
            <p:nvPr/>
          </p:nvSpPr>
          <p:spPr>
            <a:xfrm>
              <a:off x="0" y="0"/>
              <a:ext cx="2153625" cy="1992103"/>
            </a:xfrm>
            <a:custGeom>
              <a:avLst/>
              <a:gdLst/>
              <a:ahLst/>
              <a:cxnLst/>
              <a:rect l="l" t="t" r="r" b="b"/>
              <a:pathLst>
                <a:path w="2153625" h="1992103">
                  <a:moveTo>
                    <a:pt x="0" y="0"/>
                  </a:moveTo>
                  <a:lnTo>
                    <a:pt x="2153625" y="0"/>
                  </a:lnTo>
                  <a:lnTo>
                    <a:pt x="2153625" y="1992103"/>
                  </a:lnTo>
                  <a:lnTo>
                    <a:pt x="0" y="1992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  <p:grpSp>
        <p:nvGrpSpPr>
          <p:cNvPr id="20" name="Group 6">
            <a:extLst>
              <a:ext uri="{FF2B5EF4-FFF2-40B4-BE49-F238E27FC236}">
                <a16:creationId xmlns:a16="http://schemas.microsoft.com/office/drawing/2014/main" id="{6857B3B2-8023-97CF-88FD-DEDFC7212623}"/>
              </a:ext>
            </a:extLst>
          </p:cNvPr>
          <p:cNvGrpSpPr/>
          <p:nvPr/>
        </p:nvGrpSpPr>
        <p:grpSpPr>
          <a:xfrm>
            <a:off x="10670158" y="315815"/>
            <a:ext cx="995423" cy="870062"/>
            <a:chOff x="0" y="0"/>
            <a:chExt cx="2153625" cy="1992103"/>
          </a:xfrm>
        </p:grpSpPr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42E00DD3-4306-110A-650D-207F3628BF2A}"/>
                </a:ext>
              </a:extLst>
            </p:cNvPr>
            <p:cNvSpPr/>
            <p:nvPr/>
          </p:nvSpPr>
          <p:spPr>
            <a:xfrm>
              <a:off x="260362" y="488054"/>
              <a:ext cx="1632901" cy="1504049"/>
            </a:xfrm>
            <a:custGeom>
              <a:avLst/>
              <a:gdLst/>
              <a:ahLst/>
              <a:cxnLst/>
              <a:rect l="l" t="t" r="r" b="b"/>
              <a:pathLst>
                <a:path w="1632901" h="1504049">
                  <a:moveTo>
                    <a:pt x="0" y="0"/>
                  </a:moveTo>
                  <a:lnTo>
                    <a:pt x="1632901" y="0"/>
                  </a:lnTo>
                  <a:lnTo>
                    <a:pt x="1632901" y="1504049"/>
                  </a:lnTo>
                  <a:lnTo>
                    <a:pt x="0" y="1504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19" b="-619"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F8CAD6F9-75B7-5B1A-00CE-4936555E9EE8}"/>
                </a:ext>
              </a:extLst>
            </p:cNvPr>
            <p:cNvSpPr/>
            <p:nvPr/>
          </p:nvSpPr>
          <p:spPr>
            <a:xfrm>
              <a:off x="0" y="0"/>
              <a:ext cx="2153625" cy="1992103"/>
            </a:xfrm>
            <a:custGeom>
              <a:avLst/>
              <a:gdLst/>
              <a:ahLst/>
              <a:cxnLst/>
              <a:rect l="l" t="t" r="r" b="b"/>
              <a:pathLst>
                <a:path w="2153625" h="1992103">
                  <a:moveTo>
                    <a:pt x="0" y="0"/>
                  </a:moveTo>
                  <a:lnTo>
                    <a:pt x="2153625" y="0"/>
                  </a:lnTo>
                  <a:lnTo>
                    <a:pt x="2153625" y="1992103"/>
                  </a:lnTo>
                  <a:lnTo>
                    <a:pt x="0" y="1992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</p:spTree>
    <p:extLst>
      <p:ext uri="{BB962C8B-B14F-4D97-AF65-F5344CB8AC3E}">
        <p14:creationId xmlns:p14="http://schemas.microsoft.com/office/powerpoint/2010/main" val="2848678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:a16="http://schemas.microsoft.com/office/drawing/2014/main" id="{ACC160F7-2C37-3D38-FA23-9498277C5468}"/>
              </a:ext>
            </a:extLst>
          </p:cNvPr>
          <p:cNvSpPr/>
          <p:nvPr/>
        </p:nvSpPr>
        <p:spPr>
          <a:xfrm>
            <a:off x="412316" y="367303"/>
            <a:ext cx="721540" cy="720833"/>
          </a:xfrm>
          <a:custGeom>
            <a:avLst/>
            <a:gdLst/>
            <a:ahLst/>
            <a:cxnLst/>
            <a:rect l="l" t="t" r="r" b="b"/>
            <a:pathLst>
              <a:path w="1515992" h="1740019">
                <a:moveTo>
                  <a:pt x="0" y="0"/>
                </a:moveTo>
                <a:lnTo>
                  <a:pt x="1515992" y="0"/>
                </a:lnTo>
                <a:lnTo>
                  <a:pt x="1515992" y="1740019"/>
                </a:lnTo>
                <a:lnTo>
                  <a:pt x="0" y="17400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9947293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6">
            <a:extLst>
              <a:ext uri="{FF2B5EF4-FFF2-40B4-BE49-F238E27FC236}">
                <a16:creationId xmlns:a16="http://schemas.microsoft.com/office/drawing/2014/main" id="{A5864623-BB6E-8A7C-630B-7C29A35F3C51}"/>
              </a:ext>
            </a:extLst>
          </p:cNvPr>
          <p:cNvSpPr/>
          <p:nvPr/>
        </p:nvSpPr>
        <p:spPr>
          <a:xfrm>
            <a:off x="400742" y="367303"/>
            <a:ext cx="837750" cy="848039"/>
          </a:xfrm>
          <a:custGeom>
            <a:avLst/>
            <a:gdLst/>
            <a:ahLst/>
            <a:cxnLst/>
            <a:rect l="l" t="t" r="r" b="b"/>
            <a:pathLst>
              <a:path w="1739213" h="1992103">
                <a:moveTo>
                  <a:pt x="0" y="0"/>
                </a:moveTo>
                <a:lnTo>
                  <a:pt x="1739213" y="0"/>
                </a:lnTo>
                <a:lnTo>
                  <a:pt x="1739213" y="1992103"/>
                </a:lnTo>
                <a:lnTo>
                  <a:pt x="0" y="199210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4995" b="-4995"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38365779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9">
            <a:extLst>
              <a:ext uri="{FF2B5EF4-FFF2-40B4-BE49-F238E27FC236}">
                <a16:creationId xmlns:a16="http://schemas.microsoft.com/office/drawing/2014/main" id="{3A02EC4F-7B2B-D612-2039-CA52F2984F6D}"/>
              </a:ext>
            </a:extLst>
          </p:cNvPr>
          <p:cNvGrpSpPr/>
          <p:nvPr/>
        </p:nvGrpSpPr>
        <p:grpSpPr>
          <a:xfrm>
            <a:off x="362601" y="358528"/>
            <a:ext cx="980062" cy="995710"/>
            <a:chOff x="0" y="0"/>
            <a:chExt cx="2784479" cy="2784479"/>
          </a:xfrm>
        </p:grpSpPr>
        <p:grpSp>
          <p:nvGrpSpPr>
            <p:cNvPr id="4" name="Group 10">
              <a:extLst>
                <a:ext uri="{FF2B5EF4-FFF2-40B4-BE49-F238E27FC236}">
                  <a16:creationId xmlns:a16="http://schemas.microsoft.com/office/drawing/2014/main" id="{9B3072AF-CA6C-91DE-1BF9-AE5FACB0029D}"/>
                </a:ext>
              </a:extLst>
            </p:cNvPr>
            <p:cNvGrpSpPr/>
            <p:nvPr/>
          </p:nvGrpSpPr>
          <p:grpSpPr>
            <a:xfrm>
              <a:off x="0" y="0"/>
              <a:ext cx="2784479" cy="2784479"/>
              <a:chOff x="0" y="0"/>
              <a:chExt cx="812800" cy="812800"/>
            </a:xfrm>
          </p:grpSpPr>
          <p:sp>
            <p:nvSpPr>
              <p:cNvPr id="7" name="Freeform 11">
                <a:extLst>
                  <a:ext uri="{FF2B5EF4-FFF2-40B4-BE49-F238E27FC236}">
                    <a16:creationId xmlns:a16="http://schemas.microsoft.com/office/drawing/2014/main" id="{1CA7E09A-5A84-CBB2-91CA-9A0B3974E2CE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blipFill>
                <a:blip r:embed="rId2">
                  <a:alphaModFix amt="23000"/>
                </a:blip>
                <a:stretch>
                  <a:fillRect l="-30251" r="-30251"/>
                </a:stretch>
              </a:blipFill>
            </p:spPr>
            <p:txBody>
              <a:bodyPr/>
              <a:lstStyle/>
              <a:p>
                <a:endParaRPr lang="bn-BD"/>
              </a:p>
            </p:txBody>
          </p:sp>
        </p:grpSp>
        <p:sp>
          <p:nvSpPr>
            <p:cNvPr id="5" name="Freeform 12">
              <a:extLst>
                <a:ext uri="{FF2B5EF4-FFF2-40B4-BE49-F238E27FC236}">
                  <a16:creationId xmlns:a16="http://schemas.microsoft.com/office/drawing/2014/main" id="{B9BFB5AB-1EA9-61FE-A920-76A0818D2758}"/>
                </a:ext>
              </a:extLst>
            </p:cNvPr>
            <p:cNvSpPr/>
            <p:nvPr/>
          </p:nvSpPr>
          <p:spPr>
            <a:xfrm>
              <a:off x="782409" y="798285"/>
              <a:ext cx="928260" cy="1736542"/>
            </a:xfrm>
            <a:custGeom>
              <a:avLst/>
              <a:gdLst/>
              <a:ahLst/>
              <a:cxnLst/>
              <a:rect l="l" t="t" r="r" b="b"/>
              <a:pathLst>
                <a:path w="928260" h="1736542">
                  <a:moveTo>
                    <a:pt x="0" y="0"/>
                  </a:moveTo>
                  <a:lnTo>
                    <a:pt x="928261" y="0"/>
                  </a:lnTo>
                  <a:lnTo>
                    <a:pt x="928261" y="1736541"/>
                  </a:lnTo>
                  <a:lnTo>
                    <a:pt x="0" y="17365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6" name="Freeform 13">
              <a:extLst>
                <a:ext uri="{FF2B5EF4-FFF2-40B4-BE49-F238E27FC236}">
                  <a16:creationId xmlns:a16="http://schemas.microsoft.com/office/drawing/2014/main" id="{0CAAA093-7125-F376-D194-7C9020877C4F}"/>
                </a:ext>
              </a:extLst>
            </p:cNvPr>
            <p:cNvSpPr/>
            <p:nvPr/>
          </p:nvSpPr>
          <p:spPr>
            <a:xfrm>
              <a:off x="1194277" y="249653"/>
              <a:ext cx="807793" cy="781470"/>
            </a:xfrm>
            <a:custGeom>
              <a:avLst/>
              <a:gdLst/>
              <a:ahLst/>
              <a:cxnLst/>
              <a:rect l="l" t="t" r="r" b="b"/>
              <a:pathLst>
                <a:path w="807793" h="781470">
                  <a:moveTo>
                    <a:pt x="0" y="0"/>
                  </a:moveTo>
                  <a:lnTo>
                    <a:pt x="807793" y="0"/>
                  </a:lnTo>
                  <a:lnTo>
                    <a:pt x="807793" y="781470"/>
                  </a:lnTo>
                  <a:lnTo>
                    <a:pt x="0" y="7814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93557" r="-99999"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</p:spTree>
    <p:extLst>
      <p:ext uri="{BB962C8B-B14F-4D97-AF65-F5344CB8AC3E}">
        <p14:creationId xmlns:p14="http://schemas.microsoft.com/office/powerpoint/2010/main" val="20465869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4D6FC7D-9AFC-9F41-5A5E-EEF7B8ED0568}"/>
              </a:ext>
            </a:extLst>
          </p:cNvPr>
          <p:cNvSpPr txBox="1"/>
          <p:nvPr/>
        </p:nvSpPr>
        <p:spPr>
          <a:xfrm>
            <a:off x="419472" y="311138"/>
            <a:ext cx="11362804" cy="6063100"/>
          </a:xfrm>
          <a:prstGeom prst="rect">
            <a:avLst/>
          </a:prstGeom>
        </p:spPr>
        <p:txBody>
          <a:bodyPr lIns="33867" tIns="33867" rIns="33867" bIns="33867" rtlCol="0" anchor="ctr"/>
          <a:lstStyle/>
          <a:p>
            <a:pPr algn="ctr">
              <a:lnSpc>
                <a:spcPts val="1582"/>
              </a:lnSpc>
            </a:pPr>
            <a:endParaRPr/>
          </a:p>
        </p:txBody>
      </p:sp>
      <p:pic>
        <p:nvPicPr>
          <p:cNvPr id="4" name="Picture 3" descr="Colorful text with different shapes and symbols&#10;&#10;AI-generated content may be incorrect.">
            <a:extLst>
              <a:ext uri="{FF2B5EF4-FFF2-40B4-BE49-F238E27FC236}">
                <a16:creationId xmlns:a16="http://schemas.microsoft.com/office/drawing/2014/main" id="{03280D7A-466E-624B-AF4C-77D070DC9B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24" y="329426"/>
            <a:ext cx="11362804" cy="606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5167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55965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7">
            <a:extLst>
              <a:ext uri="{FF2B5EF4-FFF2-40B4-BE49-F238E27FC236}">
                <a16:creationId xmlns:a16="http://schemas.microsoft.com/office/drawing/2014/main" id="{4A5276A2-C665-4100-429F-5B32CF76EB66}"/>
              </a:ext>
            </a:extLst>
          </p:cNvPr>
          <p:cNvSpPr/>
          <p:nvPr/>
        </p:nvSpPr>
        <p:spPr>
          <a:xfrm>
            <a:off x="418126" y="380699"/>
            <a:ext cx="972214" cy="1010575"/>
          </a:xfrm>
          <a:custGeom>
            <a:avLst/>
            <a:gdLst/>
            <a:ahLst/>
            <a:cxnLst/>
            <a:rect l="l" t="t" r="r" b="b"/>
            <a:pathLst>
              <a:path w="2565962" h="2945150">
                <a:moveTo>
                  <a:pt x="0" y="0"/>
                </a:moveTo>
                <a:lnTo>
                  <a:pt x="2565962" y="0"/>
                </a:lnTo>
                <a:lnTo>
                  <a:pt x="2565962" y="2945150"/>
                </a:lnTo>
                <a:lnTo>
                  <a:pt x="0" y="29451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1166970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3444188-76B3-D228-876B-53228E131F8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4436" y="373380"/>
            <a:ext cx="11346459" cy="5999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763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3">
            <a:extLst>
              <a:ext uri="{FF2B5EF4-FFF2-40B4-BE49-F238E27FC236}">
                <a16:creationId xmlns:a16="http://schemas.microsoft.com/office/drawing/2014/main" id="{A0B70BC6-78DB-24D2-4AE5-702CCD0F19D6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পাঠ</a:t>
            </a:r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পরিচিতি</a:t>
            </a:r>
            <a:endParaRPr lang="bn-BD" sz="800" b="1" dirty="0">
              <a:latin typeface="Arial" panose="020B0604020202020204" pitchFamily="34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2BC6B8FC-7F88-46EA-4177-97CF94D1A6E0}"/>
              </a:ext>
            </a:extLst>
          </p:cNvPr>
          <p:cNvSpPr/>
          <p:nvPr/>
        </p:nvSpPr>
        <p:spPr>
          <a:xfrm>
            <a:off x="397397" y="337111"/>
            <a:ext cx="1971945" cy="1111041"/>
          </a:xfrm>
          <a:custGeom>
            <a:avLst/>
            <a:gdLst/>
            <a:ahLst/>
            <a:cxnLst/>
            <a:rect l="l" t="t" r="r" b="b"/>
            <a:pathLst>
              <a:path w="2205280" h="1494077">
                <a:moveTo>
                  <a:pt x="0" y="0"/>
                </a:moveTo>
                <a:lnTo>
                  <a:pt x="2205280" y="0"/>
                </a:lnTo>
                <a:lnTo>
                  <a:pt x="2205280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EB4961BC-5207-FFF9-CA2F-BBECFD04AEA1}"/>
              </a:ext>
            </a:extLst>
          </p:cNvPr>
          <p:cNvSpPr/>
          <p:nvPr/>
        </p:nvSpPr>
        <p:spPr>
          <a:xfrm flipH="1">
            <a:off x="9813977" y="337110"/>
            <a:ext cx="1971945" cy="1111041"/>
          </a:xfrm>
          <a:custGeom>
            <a:avLst/>
            <a:gdLst/>
            <a:ahLst/>
            <a:cxnLst/>
            <a:rect l="l" t="t" r="r" b="b"/>
            <a:pathLst>
              <a:path w="2205280" h="1494077">
                <a:moveTo>
                  <a:pt x="0" y="0"/>
                </a:moveTo>
                <a:lnTo>
                  <a:pt x="2205280" y="0"/>
                </a:lnTo>
                <a:lnTo>
                  <a:pt x="2205280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72866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5BBC8373-0E31-9F88-46E2-F046C0B328CE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শিখনফল</a:t>
            </a:r>
            <a:endParaRPr lang="bn-BD" sz="800" dirty="0">
              <a:latin typeface="Arial" panose="020B0604020202020204" pitchFamily="34" charset="0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5CB56269-A3D0-37C6-D710-017B6BEB252C}"/>
              </a:ext>
            </a:extLst>
          </p:cNvPr>
          <p:cNvSpPr/>
          <p:nvPr/>
        </p:nvSpPr>
        <p:spPr>
          <a:xfrm>
            <a:off x="397397" y="298379"/>
            <a:ext cx="1121780" cy="1031355"/>
          </a:xfrm>
          <a:custGeom>
            <a:avLst/>
            <a:gdLst/>
            <a:ahLst/>
            <a:cxnLst/>
            <a:rect l="l" t="t" r="r" b="b"/>
            <a:pathLst>
              <a:path w="2085971" h="1494077">
                <a:moveTo>
                  <a:pt x="0" y="0"/>
                </a:moveTo>
                <a:lnTo>
                  <a:pt x="2085971" y="0"/>
                </a:lnTo>
                <a:lnTo>
                  <a:pt x="2085971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D4664297-EAC7-86D1-F121-318B848B119B}"/>
              </a:ext>
            </a:extLst>
          </p:cNvPr>
          <p:cNvSpPr/>
          <p:nvPr/>
        </p:nvSpPr>
        <p:spPr>
          <a:xfrm>
            <a:off x="10664142" y="298378"/>
            <a:ext cx="1121780" cy="1031355"/>
          </a:xfrm>
          <a:custGeom>
            <a:avLst/>
            <a:gdLst/>
            <a:ahLst/>
            <a:cxnLst/>
            <a:rect l="l" t="t" r="r" b="b"/>
            <a:pathLst>
              <a:path w="2085971" h="1494077">
                <a:moveTo>
                  <a:pt x="0" y="0"/>
                </a:moveTo>
                <a:lnTo>
                  <a:pt x="2085971" y="0"/>
                </a:lnTo>
                <a:lnTo>
                  <a:pt x="2085971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3331762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6F5DEF9E-30D3-38E7-243C-654B983E26BD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পাঠ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ঘোষণা</a:t>
            </a:r>
            <a:endParaRPr lang="bn-BD" sz="4800" b="1" dirty="0">
              <a:latin typeface="Arial" panose="020B0604020202020204" pitchFamily="34" charset="0"/>
            </a:endParaRPr>
          </a:p>
        </p:txBody>
      </p:sp>
      <p:sp>
        <p:nvSpPr>
          <p:cNvPr id="6" name="Freeform 15">
            <a:extLst>
              <a:ext uri="{FF2B5EF4-FFF2-40B4-BE49-F238E27FC236}">
                <a16:creationId xmlns:a16="http://schemas.microsoft.com/office/drawing/2014/main" id="{E30B0067-F49D-CBD6-CA5D-570C7B14106A}"/>
              </a:ext>
            </a:extLst>
          </p:cNvPr>
          <p:cNvSpPr/>
          <p:nvPr/>
        </p:nvSpPr>
        <p:spPr>
          <a:xfrm>
            <a:off x="406078" y="358756"/>
            <a:ext cx="1179654" cy="910603"/>
          </a:xfrm>
          <a:prstGeom prst="rect">
            <a:avLst/>
          </a:prstGeom>
          <a:blipFill>
            <a:blip r:embed="rId2"/>
            <a:stretch>
              <a:fillRect t="-8404" b="-8404"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7" name="Freeform 15">
            <a:extLst>
              <a:ext uri="{FF2B5EF4-FFF2-40B4-BE49-F238E27FC236}">
                <a16:creationId xmlns:a16="http://schemas.microsoft.com/office/drawing/2014/main" id="{D91AE1C1-B2C2-A94D-A9AC-91DE097F5CF0}"/>
              </a:ext>
            </a:extLst>
          </p:cNvPr>
          <p:cNvSpPr/>
          <p:nvPr/>
        </p:nvSpPr>
        <p:spPr>
          <a:xfrm>
            <a:off x="10606268" y="358756"/>
            <a:ext cx="1179654" cy="910602"/>
          </a:xfrm>
          <a:prstGeom prst="rect">
            <a:avLst/>
          </a:prstGeom>
          <a:blipFill>
            <a:blip r:embed="rId2"/>
            <a:stretch>
              <a:fillRect t="-8404" b="-8404"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1421525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6F5DEF9E-30D3-38E7-243C-654B983E26BD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জোড়ায়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কাজ</a:t>
            </a:r>
            <a:endParaRPr lang="bn-BD" sz="4800" b="1" dirty="0">
              <a:latin typeface="Arial" panose="020B0604020202020204" pitchFamily="34" charset="0"/>
            </a:endParaRPr>
          </a:p>
        </p:txBody>
      </p:sp>
      <p:sp>
        <p:nvSpPr>
          <p:cNvPr id="3" name="Freeform 6">
            <a:extLst>
              <a:ext uri="{FF2B5EF4-FFF2-40B4-BE49-F238E27FC236}">
                <a16:creationId xmlns:a16="http://schemas.microsoft.com/office/drawing/2014/main" id="{51C68FD4-10C4-8F2F-3E25-99B988544A28}"/>
              </a:ext>
            </a:extLst>
          </p:cNvPr>
          <p:cNvSpPr/>
          <p:nvPr/>
        </p:nvSpPr>
        <p:spPr>
          <a:xfrm>
            <a:off x="406078" y="358756"/>
            <a:ext cx="1601679" cy="910602"/>
          </a:xfrm>
          <a:custGeom>
            <a:avLst/>
            <a:gdLst/>
            <a:ahLst/>
            <a:cxnLst/>
            <a:rect l="l" t="t" r="r" b="b"/>
            <a:pathLst>
              <a:path w="2457065" h="1494077">
                <a:moveTo>
                  <a:pt x="0" y="0"/>
                </a:moveTo>
                <a:lnTo>
                  <a:pt x="2457065" y="0"/>
                </a:lnTo>
                <a:lnTo>
                  <a:pt x="2457065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915" r="-15915"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CF1A70A3-49D0-39AE-7D9C-DBDA2D10128A}"/>
              </a:ext>
            </a:extLst>
          </p:cNvPr>
          <p:cNvSpPr/>
          <p:nvPr/>
        </p:nvSpPr>
        <p:spPr>
          <a:xfrm>
            <a:off x="10339086" y="358756"/>
            <a:ext cx="1601679" cy="910602"/>
          </a:xfrm>
          <a:custGeom>
            <a:avLst/>
            <a:gdLst/>
            <a:ahLst/>
            <a:cxnLst/>
            <a:rect l="l" t="t" r="r" b="b"/>
            <a:pathLst>
              <a:path w="2457065" h="1494077">
                <a:moveTo>
                  <a:pt x="0" y="0"/>
                </a:moveTo>
                <a:lnTo>
                  <a:pt x="2457065" y="0"/>
                </a:lnTo>
                <a:lnTo>
                  <a:pt x="2457065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915" r="-15915"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354A5903-9389-58F3-1709-409017D6830D}"/>
              </a:ext>
            </a:extLst>
          </p:cNvPr>
          <p:cNvSpPr/>
          <p:nvPr/>
        </p:nvSpPr>
        <p:spPr>
          <a:xfrm>
            <a:off x="2584047" y="358756"/>
            <a:ext cx="1601679" cy="910602"/>
          </a:xfrm>
          <a:custGeom>
            <a:avLst/>
            <a:gdLst/>
            <a:ahLst/>
            <a:cxnLst/>
            <a:rect l="l" t="t" r="r" b="b"/>
            <a:pathLst>
              <a:path w="2457065" h="1494077">
                <a:moveTo>
                  <a:pt x="0" y="0"/>
                </a:moveTo>
                <a:lnTo>
                  <a:pt x="2457065" y="0"/>
                </a:lnTo>
                <a:lnTo>
                  <a:pt x="2457065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915" r="-15915"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8" name="Freeform 6">
            <a:extLst>
              <a:ext uri="{FF2B5EF4-FFF2-40B4-BE49-F238E27FC236}">
                <a16:creationId xmlns:a16="http://schemas.microsoft.com/office/drawing/2014/main" id="{0F8D3D7B-2DF5-7935-33BC-40BEB3376698}"/>
              </a:ext>
            </a:extLst>
          </p:cNvPr>
          <p:cNvSpPr/>
          <p:nvPr/>
        </p:nvSpPr>
        <p:spPr>
          <a:xfrm>
            <a:off x="8006276" y="358756"/>
            <a:ext cx="1601679" cy="910602"/>
          </a:xfrm>
          <a:custGeom>
            <a:avLst/>
            <a:gdLst/>
            <a:ahLst/>
            <a:cxnLst/>
            <a:rect l="l" t="t" r="r" b="b"/>
            <a:pathLst>
              <a:path w="2457065" h="1494077">
                <a:moveTo>
                  <a:pt x="0" y="0"/>
                </a:moveTo>
                <a:lnTo>
                  <a:pt x="2457065" y="0"/>
                </a:lnTo>
                <a:lnTo>
                  <a:pt x="2457065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915" r="-15915"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3022086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6F5DEF9E-30D3-38E7-243C-654B983E26BD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দলগত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কাজ</a:t>
            </a:r>
            <a:endParaRPr lang="bn-BD" sz="4800" b="1" dirty="0">
              <a:latin typeface="Arial" panose="020B0604020202020204" pitchFamily="34" charset="0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6591EFE1-34ED-CFE5-839F-522498C258A0}"/>
              </a:ext>
            </a:extLst>
          </p:cNvPr>
          <p:cNvSpPr/>
          <p:nvPr/>
        </p:nvSpPr>
        <p:spPr>
          <a:xfrm>
            <a:off x="397397" y="358757"/>
            <a:ext cx="1558725" cy="910602"/>
          </a:xfrm>
          <a:custGeom>
            <a:avLst/>
            <a:gdLst/>
            <a:ahLst/>
            <a:cxnLst/>
            <a:rect l="l" t="t" r="r" b="b"/>
            <a:pathLst>
              <a:path w="2760420" h="1494077">
                <a:moveTo>
                  <a:pt x="0" y="0"/>
                </a:moveTo>
                <a:lnTo>
                  <a:pt x="2760420" y="0"/>
                </a:lnTo>
                <a:lnTo>
                  <a:pt x="2760420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E56FE2A3-5EF3-F4C3-C264-79D0CF5074B9}"/>
              </a:ext>
            </a:extLst>
          </p:cNvPr>
          <p:cNvSpPr/>
          <p:nvPr/>
        </p:nvSpPr>
        <p:spPr>
          <a:xfrm>
            <a:off x="2679539" y="358756"/>
            <a:ext cx="1558725" cy="910602"/>
          </a:xfrm>
          <a:custGeom>
            <a:avLst/>
            <a:gdLst/>
            <a:ahLst/>
            <a:cxnLst/>
            <a:rect l="l" t="t" r="r" b="b"/>
            <a:pathLst>
              <a:path w="2760420" h="1494077">
                <a:moveTo>
                  <a:pt x="0" y="0"/>
                </a:moveTo>
                <a:lnTo>
                  <a:pt x="2760420" y="0"/>
                </a:lnTo>
                <a:lnTo>
                  <a:pt x="2760420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9" name="Freeform 6">
            <a:extLst>
              <a:ext uri="{FF2B5EF4-FFF2-40B4-BE49-F238E27FC236}">
                <a16:creationId xmlns:a16="http://schemas.microsoft.com/office/drawing/2014/main" id="{5AA44410-B445-28E2-8F2E-6CBA1AEF8400}"/>
              </a:ext>
            </a:extLst>
          </p:cNvPr>
          <p:cNvSpPr/>
          <p:nvPr/>
        </p:nvSpPr>
        <p:spPr>
          <a:xfrm>
            <a:off x="7953736" y="358755"/>
            <a:ext cx="1558725" cy="910602"/>
          </a:xfrm>
          <a:custGeom>
            <a:avLst/>
            <a:gdLst/>
            <a:ahLst/>
            <a:cxnLst/>
            <a:rect l="l" t="t" r="r" b="b"/>
            <a:pathLst>
              <a:path w="2760420" h="1494077">
                <a:moveTo>
                  <a:pt x="0" y="0"/>
                </a:moveTo>
                <a:lnTo>
                  <a:pt x="2760420" y="0"/>
                </a:lnTo>
                <a:lnTo>
                  <a:pt x="2760420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20085643-F8AC-7A19-42B3-8300CF3D7B42}"/>
              </a:ext>
            </a:extLst>
          </p:cNvPr>
          <p:cNvSpPr/>
          <p:nvPr/>
        </p:nvSpPr>
        <p:spPr>
          <a:xfrm>
            <a:off x="10102770" y="358756"/>
            <a:ext cx="1558725" cy="910602"/>
          </a:xfrm>
          <a:custGeom>
            <a:avLst/>
            <a:gdLst/>
            <a:ahLst/>
            <a:cxnLst/>
            <a:rect l="l" t="t" r="r" b="b"/>
            <a:pathLst>
              <a:path w="2760420" h="1494077">
                <a:moveTo>
                  <a:pt x="0" y="0"/>
                </a:moveTo>
                <a:lnTo>
                  <a:pt x="2760420" y="0"/>
                </a:lnTo>
                <a:lnTo>
                  <a:pt x="2760420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66554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6F5DEF9E-30D3-38E7-243C-654B983E26BD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দলগত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কাজ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উপস্থাপন</a:t>
            </a:r>
            <a:endParaRPr lang="bn-BD" sz="4800" b="1" dirty="0">
              <a:latin typeface="Arial" panose="020B0604020202020204" pitchFamily="34" charset="0"/>
            </a:endParaRPr>
          </a:p>
        </p:txBody>
      </p:sp>
      <p:sp>
        <p:nvSpPr>
          <p:cNvPr id="3" name="Freeform 6">
            <a:extLst>
              <a:ext uri="{FF2B5EF4-FFF2-40B4-BE49-F238E27FC236}">
                <a16:creationId xmlns:a16="http://schemas.microsoft.com/office/drawing/2014/main" id="{9E44C0B4-BE15-F689-D858-96E1FC177F7C}"/>
              </a:ext>
            </a:extLst>
          </p:cNvPr>
          <p:cNvSpPr/>
          <p:nvPr/>
        </p:nvSpPr>
        <p:spPr>
          <a:xfrm>
            <a:off x="397396" y="358756"/>
            <a:ext cx="1466127" cy="910602"/>
          </a:xfrm>
          <a:custGeom>
            <a:avLst/>
            <a:gdLst/>
            <a:ahLst/>
            <a:cxnLst/>
            <a:rect l="l" t="t" r="r" b="b"/>
            <a:pathLst>
              <a:path w="1953042" h="1494077">
                <a:moveTo>
                  <a:pt x="0" y="0"/>
                </a:moveTo>
                <a:lnTo>
                  <a:pt x="1953042" y="0"/>
                </a:lnTo>
                <a:lnTo>
                  <a:pt x="1953042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CAFC0D39-5E05-8684-2A4C-BB008109FEDF}"/>
              </a:ext>
            </a:extLst>
          </p:cNvPr>
          <p:cNvSpPr/>
          <p:nvPr/>
        </p:nvSpPr>
        <p:spPr>
          <a:xfrm>
            <a:off x="10319795" y="358756"/>
            <a:ext cx="1466127" cy="910602"/>
          </a:xfrm>
          <a:custGeom>
            <a:avLst/>
            <a:gdLst/>
            <a:ahLst/>
            <a:cxnLst/>
            <a:rect l="l" t="t" r="r" b="b"/>
            <a:pathLst>
              <a:path w="1953042" h="1494077">
                <a:moveTo>
                  <a:pt x="0" y="0"/>
                </a:moveTo>
                <a:lnTo>
                  <a:pt x="1953042" y="0"/>
                </a:lnTo>
                <a:lnTo>
                  <a:pt x="1953042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4A2F9FB5-0B55-4087-81EC-86E0CF3E8367}"/>
              </a:ext>
            </a:extLst>
          </p:cNvPr>
          <p:cNvSpPr/>
          <p:nvPr/>
        </p:nvSpPr>
        <p:spPr>
          <a:xfrm>
            <a:off x="2177428" y="1269358"/>
            <a:ext cx="7483999" cy="5113154"/>
          </a:xfrm>
          <a:custGeom>
            <a:avLst/>
            <a:gdLst/>
            <a:ahLst/>
            <a:cxnLst/>
            <a:rect l="l" t="t" r="r" b="b"/>
            <a:pathLst>
              <a:path w="1953042" h="1494077">
                <a:moveTo>
                  <a:pt x="0" y="0"/>
                </a:moveTo>
                <a:lnTo>
                  <a:pt x="1953042" y="0"/>
                </a:lnTo>
                <a:lnTo>
                  <a:pt x="1953042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4290894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6F5DEF9E-30D3-38E7-243C-654B983E26BD}"/>
              </a:ext>
            </a:extLst>
          </p:cNvPr>
          <p:cNvSpPr/>
          <p:nvPr/>
        </p:nvSpPr>
        <p:spPr>
          <a:xfrm>
            <a:off x="484632" y="358756"/>
            <a:ext cx="11309971" cy="829520"/>
          </a:xfrm>
          <a:prstGeom prst="roundRect">
            <a:avLst>
              <a:gd name="adj" fmla="val 20480"/>
            </a:avLst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মূল্যায়ন</a:t>
            </a:r>
            <a:endParaRPr lang="bn-BD" sz="4800" b="1" dirty="0">
              <a:latin typeface="Arial" panose="020B0604020202020204" pitchFamily="34" charset="0"/>
            </a:endParaRPr>
          </a:p>
        </p:txBody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68D05E76-33BF-D94A-4666-FBFB12CBF94D}"/>
              </a:ext>
            </a:extLst>
          </p:cNvPr>
          <p:cNvSpPr/>
          <p:nvPr/>
        </p:nvSpPr>
        <p:spPr>
          <a:xfrm>
            <a:off x="406078" y="399297"/>
            <a:ext cx="1751637" cy="829520"/>
          </a:xfrm>
          <a:custGeom>
            <a:avLst/>
            <a:gdLst/>
            <a:ahLst/>
            <a:cxnLst/>
            <a:rect l="l" t="t" r="r" b="b"/>
            <a:pathLst>
              <a:path w="2543468" h="1494077">
                <a:moveTo>
                  <a:pt x="0" y="0"/>
                </a:moveTo>
                <a:lnTo>
                  <a:pt x="2543468" y="0"/>
                </a:lnTo>
                <a:lnTo>
                  <a:pt x="2543468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C4045290-3B1F-DDE7-CF30-9618D04945E0}"/>
              </a:ext>
            </a:extLst>
          </p:cNvPr>
          <p:cNvSpPr/>
          <p:nvPr/>
        </p:nvSpPr>
        <p:spPr>
          <a:xfrm>
            <a:off x="10034285" y="399297"/>
            <a:ext cx="1751637" cy="829520"/>
          </a:xfrm>
          <a:custGeom>
            <a:avLst/>
            <a:gdLst/>
            <a:ahLst/>
            <a:cxnLst/>
            <a:rect l="l" t="t" r="r" b="b"/>
            <a:pathLst>
              <a:path w="2543468" h="1494077">
                <a:moveTo>
                  <a:pt x="0" y="0"/>
                </a:moveTo>
                <a:lnTo>
                  <a:pt x="2543468" y="0"/>
                </a:lnTo>
                <a:lnTo>
                  <a:pt x="2543468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128026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hyperlink" Target="https://www.nasirkhn.com/about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ame 11">
            <a:extLst>
              <a:ext uri="{FF2B5EF4-FFF2-40B4-BE49-F238E27FC236}">
                <a16:creationId xmlns:a16="http://schemas.microsoft.com/office/drawing/2014/main" id="{8DD6B724-3AC6-9272-2D82-7A7C23052044}"/>
              </a:ext>
            </a:extLst>
          </p:cNvPr>
          <p:cNvSpPr/>
          <p:nvPr/>
        </p:nvSpPr>
        <p:spPr>
          <a:xfrm>
            <a:off x="0" y="-43382"/>
            <a:ext cx="12192000" cy="6858000"/>
          </a:xfrm>
          <a:prstGeom prst="frame">
            <a:avLst>
              <a:gd name="adj1" fmla="val 5972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DF743DE-B7C7-38EB-99AF-F61AEC4B1711}"/>
              </a:ext>
            </a:extLst>
          </p:cNvPr>
          <p:cNvSpPr/>
          <p:nvPr/>
        </p:nvSpPr>
        <p:spPr>
          <a:xfrm>
            <a:off x="0" y="6429374"/>
            <a:ext cx="4762500" cy="4286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>
                <a:solidFill>
                  <a:schemeClr val="accent4">
                    <a:lumMod val="75000"/>
                  </a:schemeClr>
                </a:solidFill>
              </a:rPr>
              <a:t>Presented By: Md Mostafa Kamal, Assistant Teacher, </a:t>
            </a:r>
            <a:r>
              <a:rPr lang="en-US" sz="1050" dirty="0" err="1">
                <a:solidFill>
                  <a:schemeClr val="accent4">
                    <a:lumMod val="75000"/>
                  </a:schemeClr>
                </a:solidFill>
              </a:rPr>
              <a:t>Satkhira</a:t>
            </a:r>
            <a:r>
              <a:rPr lang="en-US" sz="1050" dirty="0">
                <a:solidFill>
                  <a:schemeClr val="accent4">
                    <a:lumMod val="75000"/>
                  </a:schemeClr>
                </a:solidFill>
              </a:rPr>
              <a:t> Sadar, </a:t>
            </a:r>
            <a:r>
              <a:rPr lang="en-US" sz="1050" dirty="0" err="1">
                <a:solidFill>
                  <a:schemeClr val="accent4">
                    <a:lumMod val="75000"/>
                  </a:schemeClr>
                </a:solidFill>
              </a:rPr>
              <a:t>Satkhira</a:t>
            </a:r>
            <a:r>
              <a:rPr lang="en-US" sz="1050" dirty="0">
                <a:solidFill>
                  <a:schemeClr val="accent4">
                    <a:lumMod val="75000"/>
                  </a:schemeClr>
                </a:solidFill>
              </a:rPr>
              <a:t>.</a:t>
            </a:r>
            <a:endParaRPr lang="bn-BD" sz="105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4" name="Picture 13" descr="A red and green circle with a yellow map in the middle&#10;&#10;AI-generated content may be incorrect.">
            <a:extLst>
              <a:ext uri="{FF2B5EF4-FFF2-40B4-BE49-F238E27FC236}">
                <a16:creationId xmlns:a16="http://schemas.microsoft.com/office/drawing/2014/main" id="{4F697F46-7619-21CA-2B32-C5AB75F37759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444" y="6318000"/>
            <a:ext cx="540000" cy="5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5" name="Picture 14" descr="A logo of a child and child reading books&#10;&#10;AI-generated content may be incorrect.">
            <a:extLst>
              <a:ext uri="{FF2B5EF4-FFF2-40B4-BE49-F238E27FC236}">
                <a16:creationId xmlns:a16="http://schemas.microsoft.com/office/drawing/2014/main" id="{A40FE39B-993F-83E0-F46B-2BA9F8FD9921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193" y="6317999"/>
            <a:ext cx="486000" cy="5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F968702-3CF7-9076-8988-E919F77CEE67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72942" y="6317999"/>
            <a:ext cx="540000" cy="5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7" name="Picture 16" descr="A logo with text on it&#10;&#10;AI-generated content may be incorrect.">
            <a:extLst>
              <a:ext uri="{FF2B5EF4-FFF2-40B4-BE49-F238E27FC236}">
                <a16:creationId xmlns:a16="http://schemas.microsoft.com/office/drawing/2014/main" id="{F141EDB3-DD00-CF1B-9104-0D72B863D94B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2"/>
              </a:ext>
            </a:extLst>
          </a:blip>
          <a:stretch>
            <a:fillRect/>
          </a:stretch>
        </p:blipFill>
        <p:spPr>
          <a:xfrm>
            <a:off x="6576793" y="6361381"/>
            <a:ext cx="679855" cy="4532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82CBAA9-5854-7DBB-7C8E-D8959B5AC8FD}"/>
              </a:ext>
            </a:extLst>
          </p:cNvPr>
          <p:cNvSpPr/>
          <p:nvPr/>
        </p:nvSpPr>
        <p:spPr>
          <a:xfrm>
            <a:off x="9934575" y="6419789"/>
            <a:ext cx="2035407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000" b="1" cap="none" spc="0" dirty="0">
                <a:ln/>
                <a:solidFill>
                  <a:schemeClr val="accent3"/>
                </a:solidFill>
                <a:effectLst/>
              </a:rPr>
              <a:t>প্রাথমিক </a:t>
            </a:r>
            <a:r>
              <a:rPr lang="en-US" sz="2000" b="1" cap="none" spc="0" dirty="0" err="1">
                <a:ln/>
                <a:solidFill>
                  <a:schemeClr val="accent3"/>
                </a:solidFill>
                <a:effectLst/>
              </a:rPr>
              <a:t>গণিত</a:t>
            </a:r>
            <a:endParaRPr lang="en-US" sz="20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3047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5" r:id="rId3"/>
    <p:sldLayoutId id="2147483717" r:id="rId4"/>
    <p:sldLayoutId id="2147483716" r:id="rId5"/>
    <p:sldLayoutId id="2147483718" r:id="rId6"/>
    <p:sldLayoutId id="2147483720" r:id="rId7"/>
    <p:sldLayoutId id="2147483721" r:id="rId8"/>
    <p:sldLayoutId id="2147483722" r:id="rId9"/>
    <p:sldLayoutId id="2147483723" r:id="rId10"/>
    <p:sldLayoutId id="2147483719" r:id="rId11"/>
    <p:sldLayoutId id="2147483724" r:id="rId12"/>
    <p:sldLayoutId id="2147483725" r:id="rId13"/>
    <p:sldLayoutId id="2147483714" r:id="rId14"/>
    <p:sldLayoutId id="2147483726" r:id="rId15"/>
    <p:sldLayoutId id="2147483727" r:id="rId1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n-B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../media/audio2.wav"/><Relationship Id="rId7" Type="http://schemas.openxmlformats.org/officeDocument/2006/relationships/image" Target="../media/image3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audio" Target="../media/audio1.wav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audio" Target="../media/audio2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audio" Target="../media/audio1.wav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audio" Target="../media/audio2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0.png"/><Relationship Id="rId3" Type="http://schemas.openxmlformats.org/officeDocument/2006/relationships/audio" Target="../media/audio2.wav"/><Relationship Id="rId7" Type="http://schemas.openxmlformats.org/officeDocument/2006/relationships/image" Target="../media/image3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audio" Target="../media/audio1.wav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4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35.png"/><Relationship Id="rId4" Type="http://schemas.openxmlformats.org/officeDocument/2006/relationships/audio" Target="../media/audio2.wav"/><Relationship Id="rId9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7641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882F87-2C45-0797-FEC6-466BCC6240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74DD2730-3487-19B3-F863-43C804793B29}"/>
              </a:ext>
            </a:extLst>
          </p:cNvPr>
          <p:cNvSpPr txBox="1"/>
          <p:nvPr/>
        </p:nvSpPr>
        <p:spPr>
          <a:xfrm>
            <a:off x="1390340" y="402834"/>
            <a:ext cx="10383534" cy="624423"/>
          </a:xfrm>
          <a:prstGeom prst="roundRect">
            <a:avLst>
              <a:gd name="adj" fmla="val 28094"/>
            </a:avLst>
          </a:prstGeom>
          <a:solidFill>
            <a:srgbClr val="A0F1F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bn-BD" sz="2800" b="1" dirty="0"/>
              <a:t>১। উপর নিচ বিয়োগ </a:t>
            </a:r>
            <a:r>
              <a:rPr lang="bn-BD" sz="2800" b="1" dirty="0" err="1"/>
              <a:t>করিঃ</a:t>
            </a:r>
            <a:r>
              <a:rPr lang="bn-BD" sz="2800" b="1" dirty="0"/>
              <a:t>- ১০) ৯৭২৩৬১ - ৯৮০২৪</a:t>
            </a:r>
            <a:endParaRPr lang="bn-BD" sz="96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1C85DDE-06AE-9580-3E33-3CF3D9A94711}"/>
              </a:ext>
            </a:extLst>
          </p:cNvPr>
          <p:cNvSpPr txBox="1"/>
          <p:nvPr/>
        </p:nvSpPr>
        <p:spPr>
          <a:xfrm>
            <a:off x="537813" y="5788565"/>
            <a:ext cx="68739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bn-BD" sz="3200" dirty="0" err="1"/>
              <a:t>নির্নেয়</a:t>
            </a:r>
            <a:r>
              <a:rPr lang="bn-BD" sz="3200" dirty="0"/>
              <a:t> </a:t>
            </a:r>
            <a:r>
              <a:rPr lang="bn-BD" sz="3200" dirty="0" err="1"/>
              <a:t>বিয়োগফল</a:t>
            </a:r>
            <a:r>
              <a:rPr lang="bn-BD" sz="3200" dirty="0"/>
              <a:t> ৮৭৪৩৩৭</a:t>
            </a:r>
            <a:endParaRPr lang="bn-BD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BD96AF-7993-87D5-39C1-B3B96EE2DD7F}"/>
              </a:ext>
            </a:extLst>
          </p:cNvPr>
          <p:cNvSpPr txBox="1"/>
          <p:nvPr/>
        </p:nvSpPr>
        <p:spPr>
          <a:xfrm>
            <a:off x="544208" y="2519489"/>
            <a:ext cx="6905559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bn-BD" sz="2800" b="1" dirty="0"/>
              <a:t>[এককের স্থান] ১১ — ৪ = ৭</a:t>
            </a:r>
            <a:endParaRPr lang="bn-BD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D521AF-266E-AF00-2B66-27B5F9DAC91C}"/>
              </a:ext>
            </a:extLst>
          </p:cNvPr>
          <p:cNvSpPr txBox="1"/>
          <p:nvPr/>
        </p:nvSpPr>
        <p:spPr>
          <a:xfrm>
            <a:off x="544209" y="3133130"/>
            <a:ext cx="6905559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bn-BD" sz="2800" b="1" dirty="0"/>
              <a:t>[দশকের স্থান] ৫ — ২ = ৩</a:t>
            </a:r>
            <a:endParaRPr lang="bn-BD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3FCF9D-EA2C-DC9F-2825-B75009482251}"/>
              </a:ext>
            </a:extLst>
          </p:cNvPr>
          <p:cNvSpPr txBox="1"/>
          <p:nvPr/>
        </p:nvSpPr>
        <p:spPr>
          <a:xfrm>
            <a:off x="544208" y="3779727"/>
            <a:ext cx="6905559" cy="523220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bn-BD" sz="2800" b="1" dirty="0"/>
              <a:t>[শতকের স্থান] ৩ — ০ = ৩</a:t>
            </a:r>
            <a:endParaRPr lang="bn-BD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A208BE-F608-39CF-D2CF-BA4CE7AEA443}"/>
              </a:ext>
            </a:extLst>
          </p:cNvPr>
          <p:cNvSpPr txBox="1"/>
          <p:nvPr/>
        </p:nvSpPr>
        <p:spPr>
          <a:xfrm>
            <a:off x="537813" y="4463432"/>
            <a:ext cx="6905559" cy="523220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bn-BD" sz="2800" b="1" dirty="0"/>
              <a:t>[হাজারের স্থান] ১২ — ৮ = ৪</a:t>
            </a:r>
            <a:endParaRPr lang="bn-BD" sz="2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515A0E-1358-A1D7-42C7-EC5F2EA0068A}"/>
              </a:ext>
            </a:extLst>
          </p:cNvPr>
          <p:cNvSpPr txBox="1"/>
          <p:nvPr/>
        </p:nvSpPr>
        <p:spPr>
          <a:xfrm>
            <a:off x="537813" y="5167494"/>
            <a:ext cx="6905559" cy="523220"/>
          </a:xfrm>
          <a:prstGeom prst="rect">
            <a:avLst/>
          </a:prstGeom>
          <a:solidFill>
            <a:srgbClr val="FF99FF"/>
          </a:solidFill>
        </p:spPr>
        <p:txBody>
          <a:bodyPr wrap="square">
            <a:spAutoFit/>
          </a:bodyPr>
          <a:lstStyle/>
          <a:p>
            <a:r>
              <a:rPr lang="bn-BD" sz="2800" dirty="0"/>
              <a:t>অযুতের </a:t>
            </a:r>
            <a:r>
              <a:rPr lang="bn-BD" sz="2800" dirty="0" err="1"/>
              <a:t>স্থানঃ</a:t>
            </a:r>
            <a:r>
              <a:rPr lang="bn-BD" sz="2800" dirty="0"/>
              <a:t> ১৬</a:t>
            </a:r>
            <a:r>
              <a:rPr lang="bn-BD" sz="2800" b="1" dirty="0"/>
              <a:t> — ৯ = ৭</a:t>
            </a:r>
            <a:endParaRPr lang="bn-BD" sz="2800" dirty="0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2DE8C210-B4CB-2FA1-5E19-AD6B9EF33075}"/>
              </a:ext>
            </a:extLst>
          </p:cNvPr>
          <p:cNvSpPr/>
          <p:nvPr/>
        </p:nvSpPr>
        <p:spPr>
          <a:xfrm>
            <a:off x="9718850" y="3493332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শ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B8111138-608C-0ECB-40A9-14C51A68284B}"/>
              </a:ext>
            </a:extLst>
          </p:cNvPr>
          <p:cNvSpPr/>
          <p:nvPr/>
        </p:nvSpPr>
        <p:spPr>
          <a:xfrm>
            <a:off x="10276359" y="3493332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D9E98762-9AB4-4B35-AB69-833D9F34DE67}"/>
              </a:ext>
            </a:extLst>
          </p:cNvPr>
          <p:cNvSpPr/>
          <p:nvPr/>
        </p:nvSpPr>
        <p:spPr>
          <a:xfrm>
            <a:off x="10833868" y="3493332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এ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6A6F2D8E-E761-54B4-552D-24B7D3170312}"/>
              </a:ext>
            </a:extLst>
          </p:cNvPr>
          <p:cNvSpPr/>
          <p:nvPr/>
        </p:nvSpPr>
        <p:spPr>
          <a:xfrm>
            <a:off x="9730285" y="4141236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F903E6B6-BAC1-AE32-2FD7-493CE8FDABF9}"/>
              </a:ext>
            </a:extLst>
          </p:cNvPr>
          <p:cNvSpPr/>
          <p:nvPr/>
        </p:nvSpPr>
        <p:spPr>
          <a:xfrm>
            <a:off x="10287794" y="4141236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090BF909-B6F1-1ACE-0EC2-BCC9C3F013A9}"/>
              </a:ext>
            </a:extLst>
          </p:cNvPr>
          <p:cNvSpPr/>
          <p:nvPr/>
        </p:nvSpPr>
        <p:spPr>
          <a:xfrm>
            <a:off x="10845303" y="4141236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BFA3372E-3FD7-0BD5-1FE0-6F9C4B5A7181}"/>
              </a:ext>
            </a:extLst>
          </p:cNvPr>
          <p:cNvSpPr/>
          <p:nvPr/>
        </p:nvSpPr>
        <p:spPr>
          <a:xfrm>
            <a:off x="9713293" y="5372371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CF7CCB58-80CC-3E30-F1DA-A33BE7091AF3}"/>
              </a:ext>
            </a:extLst>
          </p:cNvPr>
          <p:cNvSpPr/>
          <p:nvPr/>
        </p:nvSpPr>
        <p:spPr>
          <a:xfrm>
            <a:off x="10270802" y="5372371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E549F3DB-CD1B-526D-4412-2E640BD29145}"/>
              </a:ext>
            </a:extLst>
          </p:cNvPr>
          <p:cNvSpPr/>
          <p:nvPr/>
        </p:nvSpPr>
        <p:spPr>
          <a:xfrm>
            <a:off x="10828311" y="5372371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656558D1-852E-2763-1EE0-546EE4D7B9CF}"/>
              </a:ext>
            </a:extLst>
          </p:cNvPr>
          <p:cNvCxnSpPr/>
          <p:nvPr/>
        </p:nvCxnSpPr>
        <p:spPr>
          <a:xfrm>
            <a:off x="7911428" y="4093933"/>
            <a:ext cx="3564778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C4489EE8-76B0-3BF5-3EA1-B8307C8A00EB}"/>
              </a:ext>
            </a:extLst>
          </p:cNvPr>
          <p:cNvCxnSpPr/>
          <p:nvPr/>
        </p:nvCxnSpPr>
        <p:spPr>
          <a:xfrm>
            <a:off x="7875467" y="5318903"/>
            <a:ext cx="3564778" cy="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BA0CBEB3-C847-810B-BFB7-BF028195D335}"/>
              </a:ext>
            </a:extLst>
          </p:cNvPr>
          <p:cNvSpPr/>
          <p:nvPr/>
        </p:nvSpPr>
        <p:spPr>
          <a:xfrm>
            <a:off x="9164223" y="3490755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হা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344D9C6F-4EA1-6884-4150-C61C3DAB6D52}"/>
              </a:ext>
            </a:extLst>
          </p:cNvPr>
          <p:cNvSpPr/>
          <p:nvPr/>
        </p:nvSpPr>
        <p:spPr>
          <a:xfrm>
            <a:off x="9175658" y="4138659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EDC03950-28B9-8689-FC09-11CBB77AEBCD}"/>
              </a:ext>
            </a:extLst>
          </p:cNvPr>
          <p:cNvSpPr/>
          <p:nvPr/>
        </p:nvSpPr>
        <p:spPr>
          <a:xfrm>
            <a:off x="9158666" y="5369794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CE342219-8A15-C6C2-6DE9-373064364354}"/>
              </a:ext>
            </a:extLst>
          </p:cNvPr>
          <p:cNvSpPr/>
          <p:nvPr/>
        </p:nvSpPr>
        <p:spPr>
          <a:xfrm>
            <a:off x="9731233" y="4705218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3852CAC3-636A-9803-63EF-CBFCA44C4442}"/>
              </a:ext>
            </a:extLst>
          </p:cNvPr>
          <p:cNvSpPr/>
          <p:nvPr/>
        </p:nvSpPr>
        <p:spPr>
          <a:xfrm>
            <a:off x="10288742" y="4705218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88B81017-E1B3-04A8-9097-E81906E96D9C}"/>
              </a:ext>
            </a:extLst>
          </p:cNvPr>
          <p:cNvSpPr/>
          <p:nvPr/>
        </p:nvSpPr>
        <p:spPr>
          <a:xfrm>
            <a:off x="10846251" y="4705218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0D62A1B4-BA39-168F-FAF1-D4D3EB036C29}"/>
              </a:ext>
            </a:extLst>
          </p:cNvPr>
          <p:cNvSpPr/>
          <p:nvPr/>
        </p:nvSpPr>
        <p:spPr>
          <a:xfrm>
            <a:off x="9176606" y="4702641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8F454DB1-FD77-A342-8F00-F71037300606}"/>
              </a:ext>
            </a:extLst>
          </p:cNvPr>
          <p:cNvSpPr/>
          <p:nvPr/>
        </p:nvSpPr>
        <p:spPr>
          <a:xfrm>
            <a:off x="8597577" y="3507367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অ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26E6B158-0649-6EE9-B0C8-F130C9E947C9}"/>
              </a:ext>
            </a:extLst>
          </p:cNvPr>
          <p:cNvSpPr/>
          <p:nvPr/>
        </p:nvSpPr>
        <p:spPr>
          <a:xfrm>
            <a:off x="8581627" y="5372898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1F5D4EB5-60F0-786B-1B5F-3B6715F220FC}"/>
              </a:ext>
            </a:extLst>
          </p:cNvPr>
          <p:cNvSpPr/>
          <p:nvPr/>
        </p:nvSpPr>
        <p:spPr>
          <a:xfrm>
            <a:off x="8584150" y="4704971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7A3155BF-C146-EBAF-658B-9656E2921E59}"/>
              </a:ext>
            </a:extLst>
          </p:cNvPr>
          <p:cNvSpPr/>
          <p:nvPr/>
        </p:nvSpPr>
        <p:spPr>
          <a:xfrm>
            <a:off x="8569380" y="4156819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1B8FF450-1149-60EC-2739-8DD3CC952ABD}"/>
              </a:ext>
            </a:extLst>
          </p:cNvPr>
          <p:cNvSpPr/>
          <p:nvPr/>
        </p:nvSpPr>
        <p:spPr>
          <a:xfrm>
            <a:off x="8020559" y="3505882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ল</a:t>
            </a: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85DCD51E-198A-30FD-D572-673913886014}"/>
              </a:ext>
            </a:extLst>
          </p:cNvPr>
          <p:cNvSpPr/>
          <p:nvPr/>
        </p:nvSpPr>
        <p:spPr>
          <a:xfrm>
            <a:off x="8004588" y="5369794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CBC17BB4-8B7C-9C89-A7A2-E18760E4964C}"/>
              </a:ext>
            </a:extLst>
          </p:cNvPr>
          <p:cNvSpPr/>
          <p:nvPr/>
        </p:nvSpPr>
        <p:spPr>
          <a:xfrm>
            <a:off x="7981573" y="4722068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1108BB6E-988C-2BDF-4DB4-E648102D0825}"/>
              </a:ext>
            </a:extLst>
          </p:cNvPr>
          <p:cNvSpPr/>
          <p:nvPr/>
        </p:nvSpPr>
        <p:spPr>
          <a:xfrm>
            <a:off x="7988928" y="4163178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C5DDC245-4B89-B343-D246-B70FD6ADB2FC}"/>
              </a:ext>
            </a:extLst>
          </p:cNvPr>
          <p:cNvSpPr/>
          <p:nvPr/>
        </p:nvSpPr>
        <p:spPr>
          <a:xfrm>
            <a:off x="10276359" y="2955886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E038F3B5-22FA-28B0-5E0A-7F56D84A3B08}"/>
              </a:ext>
            </a:extLst>
          </p:cNvPr>
          <p:cNvSpPr/>
          <p:nvPr/>
        </p:nvSpPr>
        <p:spPr>
          <a:xfrm>
            <a:off x="10833868" y="2955886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১০</a:t>
            </a: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D547F8C8-E377-09A8-4CE9-5FD40074141F}"/>
              </a:ext>
            </a:extLst>
          </p:cNvPr>
          <p:cNvSpPr/>
          <p:nvPr/>
        </p:nvSpPr>
        <p:spPr>
          <a:xfrm>
            <a:off x="9164223" y="2953309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১০</a:t>
            </a:r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B98C6DFE-3CF3-369D-8B82-67112D57E23F}"/>
              </a:ext>
            </a:extLst>
          </p:cNvPr>
          <p:cNvSpPr/>
          <p:nvPr/>
        </p:nvSpPr>
        <p:spPr>
          <a:xfrm>
            <a:off x="8587184" y="2956413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D7362C12-C6FA-D131-1F16-99A10C82D260}"/>
              </a:ext>
            </a:extLst>
          </p:cNvPr>
          <p:cNvSpPr/>
          <p:nvPr/>
        </p:nvSpPr>
        <p:spPr>
          <a:xfrm>
            <a:off x="8010145" y="2953309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5307C101-74D2-EB52-BA57-1401AB0D4985}"/>
              </a:ext>
            </a:extLst>
          </p:cNvPr>
          <p:cNvCxnSpPr/>
          <p:nvPr/>
        </p:nvCxnSpPr>
        <p:spPr>
          <a:xfrm flipV="1">
            <a:off x="8059783" y="4267134"/>
            <a:ext cx="393998" cy="30132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40F42979-33AC-8F0B-10E8-841D8B04C52D}"/>
              </a:ext>
            </a:extLst>
          </p:cNvPr>
          <p:cNvCxnSpPr/>
          <p:nvPr/>
        </p:nvCxnSpPr>
        <p:spPr>
          <a:xfrm flipV="1">
            <a:off x="8676195" y="4239565"/>
            <a:ext cx="393998" cy="30132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3FF06B72-CE98-C29C-A6AD-BA5226A0DA48}"/>
              </a:ext>
            </a:extLst>
          </p:cNvPr>
          <p:cNvCxnSpPr/>
          <p:nvPr/>
        </p:nvCxnSpPr>
        <p:spPr>
          <a:xfrm flipV="1">
            <a:off x="10358649" y="4247625"/>
            <a:ext cx="393998" cy="30132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F6A2098-44BC-A6C1-57EB-5EF7C0916F59}"/>
              </a:ext>
            </a:extLst>
          </p:cNvPr>
          <p:cNvSpPr/>
          <p:nvPr/>
        </p:nvSpPr>
        <p:spPr>
          <a:xfrm>
            <a:off x="8595208" y="2438364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১০</a:t>
            </a:r>
          </a:p>
        </p:txBody>
      </p:sp>
    </p:spTree>
    <p:extLst>
      <p:ext uri="{BB962C8B-B14F-4D97-AF65-F5344CB8AC3E}">
        <p14:creationId xmlns:p14="http://schemas.microsoft.com/office/powerpoint/2010/main" val="1604262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6" dur="250" autoRev="1" fill="remove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17" dur="250" autoRev="1" fill="remove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18" dur="250" autoRev="1" fill="remove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4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25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26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7" presetClass="emph" presetSubtype="0" repeatCount="indefinite" fill="remove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1" dur="250" autoRev="1" fill="remove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42" dur="250" autoRev="1" fill="remove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43" dur="250" autoRev="1" fill="remove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autoRev="1" fill="remove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27" presetClass="emph" presetSubtype="0" repeatCount="indefinite" fill="remove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7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48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49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mph" presetSubtype="0" repeatCount="indefinite" fill="remove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4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55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56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9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60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61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7" presetClass="emph" presetSubtype="0" repeatCount="indefinite" fill="remove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6" dur="250" autoRev="1" fill="remove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67" dur="250" autoRev="1" fill="remove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68" dur="250" autoRev="1" fill="remove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autoRev="1" fill="remove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6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77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78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7" presetClass="emph" presetSubtype="0" repeatCount="indefinite" fill="remove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6" dur="250" autoRev="1" fill="remove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87" dur="250" autoRev="1" fill="remove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88" dur="250" autoRev="1" fill="remove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autoRev="1" fill="remove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1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92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93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4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6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97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98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04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105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106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7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4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115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116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7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24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125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126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7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29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130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131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2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34" dur="250" autoRev="1" fill="remove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135" dur="250" autoRev="1" fill="remove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136" dur="250" autoRev="1" fill="remove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7" dur="250" autoRev="1" fill="remove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42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143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144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5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0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52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153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154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5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59" dur="250" autoRev="1" fill="remove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160" dur="250" autoRev="1" fill="remove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161" dur="250" autoRev="1" fill="remove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2" dur="250" autoRev="1" fill="remove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64" dur="250" autoRev="1" fill="remove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165" dur="250" autoRev="1" fill="remove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166" dur="250" autoRev="1" fill="remove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7" dur="250" autoRev="1" fill="remove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69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170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171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2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7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0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82" dur="250" autoRev="1" fill="remove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183" dur="250" autoRev="1" fill="remove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184" dur="250" autoRev="1" fill="remove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5" dur="250" autoRev="1" fill="remove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87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188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189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0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2000"/>
                            </p:stCondLst>
                            <p:childTnLst>
                              <p:par>
                                <p:cTn id="19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4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96" dur="250" autoRev="1" fill="remove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197" dur="250" autoRev="1" fill="remove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198" dur="250" autoRev="1" fill="remove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9" dur="250" autoRev="1" fill="remove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7" presetClass="emph" presetSubtype="0" repeatCount="indefinite" fill="remove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03" dur="250" autoRev="1" fill="remove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204" dur="250" autoRev="1" fill="remove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205" dur="250" autoRev="1" fill="remove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6" dur="250" autoRev="1" fill="remove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08" dur="250" autoRev="1" fill="remove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209" dur="250" autoRev="1" fill="remove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210" dur="250" autoRev="1" fill="remove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1" dur="250" autoRev="1" fill="remove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16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217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218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9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500"/>
                            </p:stCondLst>
                            <p:childTnLst>
                              <p:par>
                                <p:cTn id="221" presetID="27" presetClass="emph" presetSubtype="0" repeatCount="indefinite" fill="remove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22" dur="250" autoRev="1" fill="remove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223" dur="250" autoRev="1" fill="remove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224" dur="250" autoRev="1" fill="remove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5" dur="250" autoRev="1" fill="remove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0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32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233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234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5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6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7" presetClass="emph" presetSubtype="0" repeatCount="indefinite" fill="remove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42" dur="250" autoRev="1" fill="remove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243" dur="250" autoRev="1" fill="remove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244" dur="250" autoRev="1" fill="remove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5" dur="250" autoRev="1" fill="remove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47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248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249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0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52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253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254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5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0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3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2000"/>
                            </p:stCondLst>
                            <p:childTnLst>
                              <p:par>
                                <p:cTn id="268" presetID="27" presetClass="emph" presetSubtype="0" repeatCount="indefinite" fill="remove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69" dur="250" autoRev="1" fill="remove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270" dur="250" autoRev="1" fill="remove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271" dur="250" autoRev="1" fill="remove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2" dur="250" autoRev="1" fill="remove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2500"/>
                            </p:stCondLst>
                            <p:childTnLst>
                              <p:par>
                                <p:cTn id="274" presetID="27" presetClass="emph" presetSubtype="0" repeatCount="indefinite" fill="remove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75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276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277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8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3000"/>
                            </p:stCondLst>
                            <p:childTnLst>
                              <p:par>
                                <p:cTn id="280" presetID="27" presetClass="emph" presetSubtype="0" repeatCount="indefinite" fill="remove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81" dur="250" autoRev="1" fill="remove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282" dur="250" autoRev="1" fill="remove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283" dur="250" autoRev="1" fill="remove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4" dur="250" autoRev="1" fill="remove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27" presetClass="emph" presetSubtype="0" repeatCount="indefinite" fill="remove" grpId="3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88" dur="250" autoRev="1" fill="remove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289" dur="250" autoRev="1" fill="remove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290" dur="250" autoRev="1" fill="remove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1" dur="250" autoRev="1" fill="remove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2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93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294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295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6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01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302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303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4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5" fill="hold">
                            <p:stCondLst>
                              <p:cond delay="500"/>
                            </p:stCondLst>
                            <p:childTnLst>
                              <p:par>
                                <p:cTn id="306" presetID="27" presetClass="emph" presetSubtype="0" repeatCount="indefinite" fill="remove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07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308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309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0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5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17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318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319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0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1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4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7" fill="hold">
                      <p:stCondLst>
                        <p:cond delay="indefinite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presetID="27" presetClass="emph" presetSubtype="0" repeatCount="indefinite" fill="remove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30" dur="250" autoRev="1" fill="remove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331" dur="250" autoRev="1" fill="remove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332" dur="250" autoRev="1" fill="remove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3" dur="250" autoRev="1" fill="remove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4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35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336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337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8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9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40" dur="250" autoRev="1" fill="remove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341" dur="250" autoRev="1" fill="remove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342" dur="250" autoRev="1" fill="remove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3" dur="250" autoRev="1" fill="remove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4" fill="hold">
                      <p:stCondLst>
                        <p:cond delay="indefinite"/>
                      </p:stCondLst>
                      <p:childTnLst>
                        <p:par>
                          <p:cTn id="345" fill="hold">
                            <p:stCondLst>
                              <p:cond delay="0"/>
                            </p:stCondLst>
                            <p:childTnLst>
                              <p:par>
                                <p:cTn id="34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8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50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351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352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3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4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7" fill="hold">
                      <p:stCondLst>
                        <p:cond delay="indefinite"/>
                      </p:stCondLst>
                      <p:childTnLst>
                        <p:par>
                          <p:cTn id="358" fill="hold">
                            <p:stCondLst>
                              <p:cond delay="0"/>
                            </p:stCondLst>
                            <p:childTnLst>
                              <p:par>
                                <p:cTn id="3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2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63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364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365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6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7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68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369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370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1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2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73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374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375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6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7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78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379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380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1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2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83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384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385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6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7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88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389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390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1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13" grpId="0" animBg="1"/>
      <p:bldP spid="13" grpId="1" animBg="1"/>
      <p:bldP spid="26" grpId="0" animBg="1"/>
      <p:bldP spid="29" grpId="0" animBg="1"/>
      <p:bldP spid="31" grpId="0" animBg="1"/>
      <p:bldP spid="35" grpId="0" animBg="1"/>
      <p:bldP spid="37" grpId="0" animBg="1"/>
      <p:bldP spid="37" grpId="1" animBg="1"/>
      <p:bldP spid="44" grpId="0" animBg="1"/>
      <p:bldP spid="44" grpId="1" animBg="1"/>
      <p:bldP spid="44" grpId="2" animBg="1"/>
      <p:bldP spid="45" grpId="0" animBg="1"/>
      <p:bldP spid="45" grpId="1" animBg="1"/>
      <p:bldP spid="45" grpId="2" animBg="1"/>
      <p:bldP spid="46" grpId="0" animBg="1"/>
      <p:bldP spid="46" grpId="1" animBg="1"/>
      <p:bldP spid="46" grpId="2" animBg="1"/>
      <p:bldP spid="53" grpId="0" animBg="1"/>
      <p:bldP spid="56" grpId="0" animBg="1"/>
      <p:bldP spid="56" grpId="1" animBg="1"/>
      <p:bldP spid="57" grpId="0" animBg="1"/>
      <p:bldP spid="57" grpId="1" animBg="1"/>
      <p:bldP spid="57" grpId="2" animBg="1"/>
      <p:bldP spid="58" grpId="0" animBg="1"/>
      <p:bldP spid="59" grpId="0" animBg="1"/>
      <p:bldP spid="60" grpId="0" animBg="1"/>
      <p:bldP spid="60" grpId="1" animBg="1"/>
      <p:bldP spid="61" grpId="0" animBg="1"/>
      <p:bldP spid="61" grpId="1" animBg="1"/>
      <p:bldP spid="62" grpId="0" animBg="1"/>
      <p:bldP spid="63" grpId="0" animBg="1"/>
      <p:bldP spid="63" grpId="1" animBg="1"/>
      <p:bldP spid="63" grpId="2" animBg="1"/>
      <p:bldP spid="64" grpId="0" animBg="1"/>
      <p:bldP spid="64" grpId="1" animBg="1"/>
      <p:bldP spid="65" grpId="0" animBg="1"/>
      <p:bldP spid="66" grpId="0" animBg="1"/>
      <p:bldP spid="67" grpId="0" animBg="1"/>
      <p:bldP spid="67" grpId="1" animBg="1"/>
      <p:bldP spid="67" grpId="2" animBg="1"/>
      <p:bldP spid="68" grpId="0" animBg="1"/>
      <p:bldP spid="69" grpId="0" animBg="1"/>
      <p:bldP spid="71" grpId="0" animBg="1"/>
      <p:bldP spid="71" grpId="1" animBg="1"/>
      <p:bldP spid="71" grpId="2" animBg="1"/>
      <p:bldP spid="71" grpId="3" animBg="1"/>
      <p:bldP spid="72" grpId="0" animBg="1"/>
      <p:bldP spid="72" grpId="1" animBg="1"/>
      <p:bldP spid="72" grpId="2" animBg="1"/>
      <p:bldP spid="72" grpId="3" animBg="1"/>
      <p:bldP spid="73" grpId="0" animBg="1"/>
      <p:bldP spid="73" grpId="1" animBg="1"/>
      <p:bldP spid="73" grpId="2" animBg="1"/>
      <p:bldP spid="73" grpId="3" animBg="1"/>
      <p:bldP spid="74" grpId="0" animBg="1"/>
      <p:bldP spid="74" grpId="1" animBg="1"/>
      <p:bldP spid="74" grpId="2" animBg="1"/>
      <p:bldP spid="74" grpId="3" animBg="1"/>
      <p:bldP spid="74" grpId="4" animBg="1"/>
      <p:bldP spid="75" grpId="0" animBg="1"/>
      <p:bldP spid="75" grpId="1" animBg="1"/>
      <p:bldP spid="75" grpId="2" animBg="1"/>
      <p:bldP spid="75" grpId="3" animBg="1"/>
      <p:bldP spid="7" grpId="0" animBg="1"/>
      <p:bldP spid="7" grpId="1" animBg="1"/>
      <p:bldP spid="7" grpId="2" animBg="1"/>
      <p:bldP spid="7" grpId="3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4DFDBD5B-C465-8A05-6C5B-E1549BE9BC25}"/>
              </a:ext>
            </a:extLst>
          </p:cNvPr>
          <p:cNvSpPr/>
          <p:nvPr/>
        </p:nvSpPr>
        <p:spPr>
          <a:xfrm>
            <a:off x="2137850" y="1313921"/>
            <a:ext cx="9518442" cy="854675"/>
          </a:xfrm>
          <a:custGeom>
            <a:avLst/>
            <a:gdLst>
              <a:gd name="connsiteX0" fmla="*/ 0 w 11614255"/>
              <a:gd name="connsiteY0" fmla="*/ 117946 h 1179455"/>
              <a:gd name="connsiteX1" fmla="*/ 117946 w 11614255"/>
              <a:gd name="connsiteY1" fmla="*/ 0 h 1179455"/>
              <a:gd name="connsiteX2" fmla="*/ 11496310 w 11614255"/>
              <a:gd name="connsiteY2" fmla="*/ 0 h 1179455"/>
              <a:gd name="connsiteX3" fmla="*/ 11614256 w 11614255"/>
              <a:gd name="connsiteY3" fmla="*/ 117946 h 1179455"/>
              <a:gd name="connsiteX4" fmla="*/ 11614255 w 11614255"/>
              <a:gd name="connsiteY4" fmla="*/ 1061510 h 1179455"/>
              <a:gd name="connsiteX5" fmla="*/ 11496309 w 11614255"/>
              <a:gd name="connsiteY5" fmla="*/ 1179456 h 1179455"/>
              <a:gd name="connsiteX6" fmla="*/ 117946 w 11614255"/>
              <a:gd name="connsiteY6" fmla="*/ 1179455 h 1179455"/>
              <a:gd name="connsiteX7" fmla="*/ 0 w 11614255"/>
              <a:gd name="connsiteY7" fmla="*/ 1061509 h 1179455"/>
              <a:gd name="connsiteX8" fmla="*/ 0 w 11614255"/>
              <a:gd name="connsiteY8" fmla="*/ 117946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14255" h="1179455">
                <a:moveTo>
                  <a:pt x="0" y="117946"/>
                </a:moveTo>
                <a:cubicBezTo>
                  <a:pt x="0" y="52806"/>
                  <a:pt x="52806" y="0"/>
                  <a:pt x="117946" y="0"/>
                </a:cubicBezTo>
                <a:lnTo>
                  <a:pt x="11496310" y="0"/>
                </a:lnTo>
                <a:cubicBezTo>
                  <a:pt x="11561450" y="0"/>
                  <a:pt x="11614256" y="52806"/>
                  <a:pt x="11614256" y="117946"/>
                </a:cubicBezTo>
                <a:cubicBezTo>
                  <a:pt x="11614256" y="432467"/>
                  <a:pt x="11614255" y="746989"/>
                  <a:pt x="11614255" y="1061510"/>
                </a:cubicBezTo>
                <a:cubicBezTo>
                  <a:pt x="11614255" y="1126650"/>
                  <a:pt x="11561449" y="1179456"/>
                  <a:pt x="11496309" y="1179456"/>
                </a:cubicBezTo>
                <a:lnTo>
                  <a:pt x="117946" y="1179455"/>
                </a:lnTo>
                <a:cubicBezTo>
                  <a:pt x="52806" y="1179455"/>
                  <a:pt x="0" y="1126649"/>
                  <a:pt x="0" y="1061509"/>
                </a:cubicBezTo>
                <a:lnTo>
                  <a:pt x="0" y="117946"/>
                </a:lnTo>
                <a:close/>
              </a:path>
            </a:pathLst>
          </a:custGeom>
          <a:solidFill>
            <a:srgbClr val="7030A0"/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1705" tIns="125985" rIns="171705" bIns="125985" numCol="1" spcCol="1270" anchor="ctr" anchorCtr="0">
            <a:noAutofit/>
          </a:bodyPr>
          <a:lstStyle/>
          <a:p>
            <a:pPr lvl="0" algn="ctr">
              <a:defRPr/>
            </a:pPr>
            <a:r>
              <a:rPr lang="bn-BD" sz="4800" b="1" dirty="0">
                <a:solidFill>
                  <a:schemeClr val="bg1"/>
                </a:solidFill>
                <a:latin typeface="+mj-lt"/>
              </a:rPr>
              <a:t>ক) যোগ করলে কি পাওয়া যায়? 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3" name="Rounded Rectangle 4">
            <a:extLst>
              <a:ext uri="{FF2B5EF4-FFF2-40B4-BE49-F238E27FC236}">
                <a16:creationId xmlns:a16="http://schemas.microsoft.com/office/drawing/2014/main" id="{E54014C6-8267-B323-E13D-D6DAD1C6AF25}"/>
              </a:ext>
            </a:extLst>
          </p:cNvPr>
          <p:cNvSpPr/>
          <p:nvPr/>
        </p:nvSpPr>
        <p:spPr>
          <a:xfrm>
            <a:off x="879810" y="2413804"/>
            <a:ext cx="900000" cy="900000"/>
          </a:xfrm>
          <a:prstGeom prst="roundRect">
            <a:avLst>
              <a:gd name="adj" fmla="val 16670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C7814ADA-FB04-D182-E09F-F6CD94DBB640}"/>
              </a:ext>
            </a:extLst>
          </p:cNvPr>
          <p:cNvSpPr/>
          <p:nvPr/>
        </p:nvSpPr>
        <p:spPr>
          <a:xfrm>
            <a:off x="2183252" y="5452609"/>
            <a:ext cx="9000000" cy="900000"/>
          </a:xfrm>
          <a:custGeom>
            <a:avLst/>
            <a:gdLst>
              <a:gd name="connsiteX0" fmla="*/ 0 w 9102325"/>
              <a:gd name="connsiteY0" fmla="*/ 196615 h 1179455"/>
              <a:gd name="connsiteX1" fmla="*/ 196615 w 9102325"/>
              <a:gd name="connsiteY1" fmla="*/ 0 h 1179455"/>
              <a:gd name="connsiteX2" fmla="*/ 8905710 w 9102325"/>
              <a:gd name="connsiteY2" fmla="*/ 0 h 1179455"/>
              <a:gd name="connsiteX3" fmla="*/ 9102325 w 9102325"/>
              <a:gd name="connsiteY3" fmla="*/ 196615 h 1179455"/>
              <a:gd name="connsiteX4" fmla="*/ 9102325 w 9102325"/>
              <a:gd name="connsiteY4" fmla="*/ 982840 h 1179455"/>
              <a:gd name="connsiteX5" fmla="*/ 8905710 w 9102325"/>
              <a:gd name="connsiteY5" fmla="*/ 1179455 h 1179455"/>
              <a:gd name="connsiteX6" fmla="*/ 196615 w 9102325"/>
              <a:gd name="connsiteY6" fmla="*/ 1179455 h 1179455"/>
              <a:gd name="connsiteX7" fmla="*/ 0 w 9102325"/>
              <a:gd name="connsiteY7" fmla="*/ 982840 h 1179455"/>
              <a:gd name="connsiteX8" fmla="*/ 0 w 9102325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02325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905710" y="0"/>
                </a:lnTo>
                <a:cubicBezTo>
                  <a:pt x="9014297" y="0"/>
                  <a:pt x="9102325" y="88028"/>
                  <a:pt x="9102325" y="196615"/>
                </a:cubicBezTo>
                <a:lnTo>
                  <a:pt x="9102325" y="982840"/>
                </a:lnTo>
                <a:cubicBezTo>
                  <a:pt x="9102325" y="1091427"/>
                  <a:pt x="9014297" y="1179455"/>
                  <a:pt x="8905710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800" b="1" dirty="0">
                <a:solidFill>
                  <a:schemeClr val="tx1"/>
                </a:solidFill>
                <a:latin typeface="+mj-lt"/>
              </a:rPr>
              <a:t>iv) </a:t>
            </a:r>
            <a:r>
              <a:rPr lang="en-US" sz="4800" b="1" dirty="0" err="1">
                <a:solidFill>
                  <a:schemeClr val="tx1"/>
                </a:solidFill>
                <a:latin typeface="+mj-lt"/>
              </a:rPr>
              <a:t>যোগফল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5" name="Rounded Rectangle 6">
            <a:extLst>
              <a:ext uri="{FF2B5EF4-FFF2-40B4-BE49-F238E27FC236}">
                <a16:creationId xmlns:a16="http://schemas.microsoft.com/office/drawing/2014/main" id="{1100DA84-68AF-35E7-AE48-6125D27FD138}"/>
              </a:ext>
            </a:extLst>
          </p:cNvPr>
          <p:cNvSpPr/>
          <p:nvPr/>
        </p:nvSpPr>
        <p:spPr>
          <a:xfrm>
            <a:off x="911622" y="3409786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000" r="-2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Freeform 7">
            <a:extLst>
              <a:ext uri="{FF2B5EF4-FFF2-40B4-BE49-F238E27FC236}">
                <a16:creationId xmlns:a16="http://schemas.microsoft.com/office/drawing/2014/main" id="{3978CE60-770B-6FBA-3B75-335D39D46332}"/>
              </a:ext>
            </a:extLst>
          </p:cNvPr>
          <p:cNvSpPr/>
          <p:nvPr/>
        </p:nvSpPr>
        <p:spPr>
          <a:xfrm>
            <a:off x="2137850" y="2413804"/>
            <a:ext cx="9000000" cy="900000"/>
          </a:xfrm>
          <a:custGeom>
            <a:avLst/>
            <a:gdLst>
              <a:gd name="connsiteX0" fmla="*/ 0 w 9067588"/>
              <a:gd name="connsiteY0" fmla="*/ 196615 h 1179455"/>
              <a:gd name="connsiteX1" fmla="*/ 196615 w 9067588"/>
              <a:gd name="connsiteY1" fmla="*/ 0 h 1179455"/>
              <a:gd name="connsiteX2" fmla="*/ 8870973 w 9067588"/>
              <a:gd name="connsiteY2" fmla="*/ 0 h 1179455"/>
              <a:gd name="connsiteX3" fmla="*/ 9067588 w 9067588"/>
              <a:gd name="connsiteY3" fmla="*/ 196615 h 1179455"/>
              <a:gd name="connsiteX4" fmla="*/ 9067588 w 9067588"/>
              <a:gd name="connsiteY4" fmla="*/ 982840 h 1179455"/>
              <a:gd name="connsiteX5" fmla="*/ 8870973 w 9067588"/>
              <a:gd name="connsiteY5" fmla="*/ 1179455 h 1179455"/>
              <a:gd name="connsiteX6" fmla="*/ 196615 w 9067588"/>
              <a:gd name="connsiteY6" fmla="*/ 1179455 h 1179455"/>
              <a:gd name="connsiteX7" fmla="*/ 0 w 9067588"/>
              <a:gd name="connsiteY7" fmla="*/ 982840 h 1179455"/>
              <a:gd name="connsiteX8" fmla="*/ 0 w 9067588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7588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70973" y="0"/>
                </a:lnTo>
                <a:cubicBezTo>
                  <a:pt x="8979560" y="0"/>
                  <a:pt x="9067588" y="88028"/>
                  <a:pt x="9067588" y="196615"/>
                </a:cubicBezTo>
                <a:lnTo>
                  <a:pt x="9067588" y="982840"/>
                </a:lnTo>
                <a:cubicBezTo>
                  <a:pt x="9067588" y="1091427"/>
                  <a:pt x="8979560" y="1179455"/>
                  <a:pt x="8870973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r>
              <a:rPr lang="en-US" sz="4800" b="1" dirty="0" err="1">
                <a:solidFill>
                  <a:schemeClr val="tx1"/>
                </a:solidFill>
                <a:latin typeface="+mj-lt"/>
              </a:rPr>
              <a:t>i</a:t>
            </a:r>
            <a:r>
              <a:rPr lang="en-US" sz="4800" b="1" dirty="0">
                <a:solidFill>
                  <a:schemeClr val="tx1"/>
                </a:solidFill>
                <a:latin typeface="+mj-lt"/>
              </a:rPr>
              <a:t>) </a:t>
            </a:r>
            <a:r>
              <a:rPr lang="bn-BD" sz="4800" b="1" dirty="0">
                <a:solidFill>
                  <a:schemeClr val="tx1"/>
                </a:solidFill>
                <a:latin typeface="+mj-lt"/>
              </a:rPr>
              <a:t>ভাগফল </a:t>
            </a:r>
            <a:endParaRPr lang="en-US" sz="48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" name="Rounded Rectangle 8">
            <a:extLst>
              <a:ext uri="{FF2B5EF4-FFF2-40B4-BE49-F238E27FC236}">
                <a16:creationId xmlns:a16="http://schemas.microsoft.com/office/drawing/2014/main" id="{E0A8EEA0-B7B9-EBDA-F657-0773206FE65C}"/>
              </a:ext>
            </a:extLst>
          </p:cNvPr>
          <p:cNvSpPr/>
          <p:nvPr/>
        </p:nvSpPr>
        <p:spPr>
          <a:xfrm>
            <a:off x="939330" y="4441965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000" r="-3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8" name="Freeform 9">
            <a:extLst>
              <a:ext uri="{FF2B5EF4-FFF2-40B4-BE49-F238E27FC236}">
                <a16:creationId xmlns:a16="http://schemas.microsoft.com/office/drawing/2014/main" id="{875B3D6F-1878-98A3-386E-1567BE38A0BA}"/>
              </a:ext>
            </a:extLst>
          </p:cNvPr>
          <p:cNvSpPr/>
          <p:nvPr/>
        </p:nvSpPr>
        <p:spPr>
          <a:xfrm>
            <a:off x="2137850" y="3409786"/>
            <a:ext cx="9000000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800" b="1" dirty="0">
                <a:solidFill>
                  <a:schemeClr val="tx1"/>
                </a:solidFill>
                <a:latin typeface="+mj-lt"/>
              </a:rPr>
              <a:t>ii) </a:t>
            </a:r>
            <a:r>
              <a:rPr lang="en-US" sz="4800" b="1" dirty="0" err="1">
                <a:solidFill>
                  <a:schemeClr val="tx1"/>
                </a:solidFill>
                <a:latin typeface="+mj-lt"/>
              </a:rPr>
              <a:t>গুনফল</a:t>
            </a:r>
            <a:r>
              <a:rPr lang="en-US" sz="4800" b="1" dirty="0">
                <a:solidFill>
                  <a:schemeClr val="tx1"/>
                </a:solidFill>
                <a:latin typeface="+mj-lt"/>
              </a:rPr>
              <a:t>		</a:t>
            </a:r>
            <a:endParaRPr lang="en-US" sz="4800" b="1" dirty="0">
              <a:solidFill>
                <a:schemeClr val="tx1"/>
              </a:solidFill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9" name="Rounded Rectangle 10">
            <a:extLst>
              <a:ext uri="{FF2B5EF4-FFF2-40B4-BE49-F238E27FC236}">
                <a16:creationId xmlns:a16="http://schemas.microsoft.com/office/drawing/2014/main" id="{AE9D53B6-42EA-65EE-3D1C-9703919E8DC9}"/>
              </a:ext>
            </a:extLst>
          </p:cNvPr>
          <p:cNvSpPr/>
          <p:nvPr/>
        </p:nvSpPr>
        <p:spPr>
          <a:xfrm>
            <a:off x="946968" y="5452609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000" b="-1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0" name="Freeform 11">
            <a:extLst>
              <a:ext uri="{FF2B5EF4-FFF2-40B4-BE49-F238E27FC236}">
                <a16:creationId xmlns:a16="http://schemas.microsoft.com/office/drawing/2014/main" id="{C7AB58CD-5BB0-87C3-D0B0-805AD6FCFEC2}"/>
              </a:ext>
            </a:extLst>
          </p:cNvPr>
          <p:cNvSpPr/>
          <p:nvPr/>
        </p:nvSpPr>
        <p:spPr>
          <a:xfrm>
            <a:off x="2147906" y="4416662"/>
            <a:ext cx="9000000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800" b="1" dirty="0">
                <a:solidFill>
                  <a:schemeClr val="tx1"/>
                </a:solidFill>
                <a:latin typeface="+mj-lt"/>
              </a:rPr>
              <a:t>iii) </a:t>
            </a:r>
            <a:r>
              <a:rPr lang="en-US" sz="4800" b="1" dirty="0" err="1">
                <a:solidFill>
                  <a:schemeClr val="tx1"/>
                </a:solidFill>
                <a:latin typeface="+mj-lt"/>
              </a:rPr>
              <a:t>বিয়োগফল</a:t>
            </a:r>
            <a:r>
              <a:rPr lang="en-US" sz="4800" b="1" dirty="0">
                <a:solidFill>
                  <a:schemeClr val="tx1"/>
                </a:solidFill>
                <a:latin typeface="+mj-lt"/>
              </a:rPr>
              <a:t>	</a:t>
            </a:r>
            <a:endParaRPr lang="en-US" sz="4800" b="1" dirty="0">
              <a:solidFill>
                <a:schemeClr val="tx1"/>
              </a:solidFill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1" name="L-Shape 10">
            <a:extLst>
              <a:ext uri="{FF2B5EF4-FFF2-40B4-BE49-F238E27FC236}">
                <a16:creationId xmlns:a16="http://schemas.microsoft.com/office/drawing/2014/main" id="{A3AA49C5-9A62-4D38-2794-9BE4B9D5954F}"/>
              </a:ext>
            </a:extLst>
          </p:cNvPr>
          <p:cNvSpPr/>
          <p:nvPr/>
        </p:nvSpPr>
        <p:spPr>
          <a:xfrm rot="18884540">
            <a:off x="1026778" y="5355256"/>
            <a:ext cx="1041318" cy="630484"/>
          </a:xfrm>
          <a:prstGeom prst="corner">
            <a:avLst>
              <a:gd name="adj1" fmla="val 30328"/>
              <a:gd name="adj2" fmla="val 31967"/>
            </a:avLst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2" name="Multiplication Sign 11">
            <a:extLst>
              <a:ext uri="{FF2B5EF4-FFF2-40B4-BE49-F238E27FC236}">
                <a16:creationId xmlns:a16="http://schemas.microsoft.com/office/drawing/2014/main" id="{BFA0519B-4127-AAFD-B21F-9DC2C677E404}"/>
              </a:ext>
            </a:extLst>
          </p:cNvPr>
          <p:cNvSpPr/>
          <p:nvPr/>
        </p:nvSpPr>
        <p:spPr>
          <a:xfrm>
            <a:off x="754454" y="4395450"/>
            <a:ext cx="1267018" cy="1049356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3" name="Multiplication Sign 12">
            <a:extLst>
              <a:ext uri="{FF2B5EF4-FFF2-40B4-BE49-F238E27FC236}">
                <a16:creationId xmlns:a16="http://schemas.microsoft.com/office/drawing/2014/main" id="{0CF4D956-9890-AA7C-5E63-70569DDFA0DC}"/>
              </a:ext>
            </a:extLst>
          </p:cNvPr>
          <p:cNvSpPr/>
          <p:nvPr/>
        </p:nvSpPr>
        <p:spPr>
          <a:xfrm>
            <a:off x="707718" y="2301970"/>
            <a:ext cx="1267018" cy="1069445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4" name="Multiplication Sign 13">
            <a:extLst>
              <a:ext uri="{FF2B5EF4-FFF2-40B4-BE49-F238E27FC236}">
                <a16:creationId xmlns:a16="http://schemas.microsoft.com/office/drawing/2014/main" id="{62284B15-C6F1-CF1C-5134-625018C0C290}"/>
              </a:ext>
            </a:extLst>
          </p:cNvPr>
          <p:cNvSpPr/>
          <p:nvPr/>
        </p:nvSpPr>
        <p:spPr>
          <a:xfrm>
            <a:off x="730293" y="3335061"/>
            <a:ext cx="1267018" cy="1136292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grpSp>
        <p:nvGrpSpPr>
          <p:cNvPr id="15" name="Group 6">
            <a:extLst>
              <a:ext uri="{FF2B5EF4-FFF2-40B4-BE49-F238E27FC236}">
                <a16:creationId xmlns:a16="http://schemas.microsoft.com/office/drawing/2014/main" id="{62925EAD-9C9A-1F8C-F04A-AE53FF598F85}"/>
              </a:ext>
            </a:extLst>
          </p:cNvPr>
          <p:cNvGrpSpPr/>
          <p:nvPr/>
        </p:nvGrpSpPr>
        <p:grpSpPr>
          <a:xfrm>
            <a:off x="884299" y="1220815"/>
            <a:ext cx="972214" cy="1010575"/>
            <a:chOff x="0" y="0"/>
            <a:chExt cx="2565962" cy="2945150"/>
          </a:xfrm>
        </p:grpSpPr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9382216E-90C9-3BE2-055C-6A23A5AC2BE6}"/>
                </a:ext>
              </a:extLst>
            </p:cNvPr>
            <p:cNvSpPr/>
            <p:nvPr/>
          </p:nvSpPr>
          <p:spPr>
            <a:xfrm>
              <a:off x="0" y="0"/>
              <a:ext cx="2565962" cy="2945150"/>
            </a:xfrm>
            <a:custGeom>
              <a:avLst/>
              <a:gdLst/>
              <a:ahLst/>
              <a:cxnLst/>
              <a:rect l="l" t="t" r="r" b="b"/>
              <a:pathLst>
                <a:path w="2565962" h="2945150">
                  <a:moveTo>
                    <a:pt x="0" y="0"/>
                  </a:moveTo>
                  <a:lnTo>
                    <a:pt x="2565962" y="0"/>
                  </a:lnTo>
                  <a:lnTo>
                    <a:pt x="2565962" y="2945150"/>
                  </a:lnTo>
                  <a:lnTo>
                    <a:pt x="0" y="2945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bn-BD" sz="4800" b="1">
                <a:latin typeface="+mj-lt"/>
              </a:endParaRPr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B7513FEA-D5AA-008D-6807-8995B28ACCA4}"/>
                </a:ext>
              </a:extLst>
            </p:cNvPr>
            <p:cNvSpPr/>
            <p:nvPr/>
          </p:nvSpPr>
          <p:spPr>
            <a:xfrm>
              <a:off x="336285" y="140188"/>
              <a:ext cx="1893392" cy="2348393"/>
            </a:xfrm>
            <a:custGeom>
              <a:avLst/>
              <a:gdLst/>
              <a:ahLst/>
              <a:cxnLst/>
              <a:rect l="l" t="t" r="r" b="b"/>
              <a:pathLst>
                <a:path w="1893392" h="2348393">
                  <a:moveTo>
                    <a:pt x="0" y="0"/>
                  </a:moveTo>
                  <a:lnTo>
                    <a:pt x="1893392" y="0"/>
                  </a:lnTo>
                  <a:lnTo>
                    <a:pt x="1893392" y="2348393"/>
                  </a:lnTo>
                  <a:lnTo>
                    <a:pt x="0" y="23483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bn-BD" sz="4800" b="1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78016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86201" y="1729334"/>
            <a:ext cx="900000" cy="900000"/>
          </a:xfrm>
          <a:prstGeom prst="roundRect">
            <a:avLst>
              <a:gd name="adj" fmla="val 16670"/>
            </a:avLst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2154368" y="2855037"/>
            <a:ext cx="9067588" cy="900000"/>
          </a:xfrm>
          <a:custGeom>
            <a:avLst/>
            <a:gdLst>
              <a:gd name="connsiteX0" fmla="*/ 0 w 9102325"/>
              <a:gd name="connsiteY0" fmla="*/ 196615 h 1179455"/>
              <a:gd name="connsiteX1" fmla="*/ 196615 w 9102325"/>
              <a:gd name="connsiteY1" fmla="*/ 0 h 1179455"/>
              <a:gd name="connsiteX2" fmla="*/ 8905710 w 9102325"/>
              <a:gd name="connsiteY2" fmla="*/ 0 h 1179455"/>
              <a:gd name="connsiteX3" fmla="*/ 9102325 w 9102325"/>
              <a:gd name="connsiteY3" fmla="*/ 196615 h 1179455"/>
              <a:gd name="connsiteX4" fmla="*/ 9102325 w 9102325"/>
              <a:gd name="connsiteY4" fmla="*/ 982840 h 1179455"/>
              <a:gd name="connsiteX5" fmla="*/ 8905710 w 9102325"/>
              <a:gd name="connsiteY5" fmla="*/ 1179455 h 1179455"/>
              <a:gd name="connsiteX6" fmla="*/ 196615 w 9102325"/>
              <a:gd name="connsiteY6" fmla="*/ 1179455 h 1179455"/>
              <a:gd name="connsiteX7" fmla="*/ 0 w 9102325"/>
              <a:gd name="connsiteY7" fmla="*/ 982840 h 1179455"/>
              <a:gd name="connsiteX8" fmla="*/ 0 w 9102325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02325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905710" y="0"/>
                </a:lnTo>
                <a:cubicBezTo>
                  <a:pt x="9014297" y="0"/>
                  <a:pt x="9102325" y="88028"/>
                  <a:pt x="9102325" y="196615"/>
                </a:cubicBezTo>
                <a:lnTo>
                  <a:pt x="9102325" y="982840"/>
                </a:lnTo>
                <a:cubicBezTo>
                  <a:pt x="9102325" y="1091427"/>
                  <a:pt x="9014297" y="1179455"/>
                  <a:pt x="8905710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000" dirty="0">
                <a:solidFill>
                  <a:schemeClr val="tx1"/>
                </a:solidFill>
                <a:latin typeface="+mj-lt"/>
              </a:rPr>
              <a:t>ii)</a:t>
            </a:r>
            <a:r>
              <a:rPr lang="bn-BD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bn-BD" sz="4000" dirty="0">
                <a:solidFill>
                  <a:schemeClr val="tx1"/>
                </a:solidFill>
              </a:rPr>
              <a:t>একক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03570" y="2897627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000" r="-2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2154367" y="1728567"/>
            <a:ext cx="9067588" cy="900000"/>
          </a:xfrm>
          <a:custGeom>
            <a:avLst/>
            <a:gdLst>
              <a:gd name="connsiteX0" fmla="*/ 0 w 9067588"/>
              <a:gd name="connsiteY0" fmla="*/ 196615 h 1179455"/>
              <a:gd name="connsiteX1" fmla="*/ 196615 w 9067588"/>
              <a:gd name="connsiteY1" fmla="*/ 0 h 1179455"/>
              <a:gd name="connsiteX2" fmla="*/ 8870973 w 9067588"/>
              <a:gd name="connsiteY2" fmla="*/ 0 h 1179455"/>
              <a:gd name="connsiteX3" fmla="*/ 9067588 w 9067588"/>
              <a:gd name="connsiteY3" fmla="*/ 196615 h 1179455"/>
              <a:gd name="connsiteX4" fmla="*/ 9067588 w 9067588"/>
              <a:gd name="connsiteY4" fmla="*/ 982840 h 1179455"/>
              <a:gd name="connsiteX5" fmla="*/ 8870973 w 9067588"/>
              <a:gd name="connsiteY5" fmla="*/ 1179455 h 1179455"/>
              <a:gd name="connsiteX6" fmla="*/ 196615 w 9067588"/>
              <a:gd name="connsiteY6" fmla="*/ 1179455 h 1179455"/>
              <a:gd name="connsiteX7" fmla="*/ 0 w 9067588"/>
              <a:gd name="connsiteY7" fmla="*/ 982840 h 1179455"/>
              <a:gd name="connsiteX8" fmla="*/ 0 w 9067588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7588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70973" y="0"/>
                </a:lnTo>
                <a:cubicBezTo>
                  <a:pt x="8979560" y="0"/>
                  <a:pt x="9067588" y="88028"/>
                  <a:pt x="9067588" y="196615"/>
                </a:cubicBezTo>
                <a:lnTo>
                  <a:pt x="9067588" y="982840"/>
                </a:lnTo>
                <a:cubicBezTo>
                  <a:pt x="9067588" y="1091427"/>
                  <a:pt x="8979560" y="1179455"/>
                  <a:pt x="8870973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000" dirty="0" err="1">
                <a:solidFill>
                  <a:schemeClr val="tx1"/>
                </a:solidFill>
                <a:latin typeface="+mj-lt"/>
              </a:rPr>
              <a:t>i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)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হাজার</a:t>
            </a:r>
            <a:endParaRPr lang="en-US" sz="4000" dirty="0">
              <a:solidFill>
                <a:schemeClr val="tx1"/>
              </a:solidFill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98735" y="3978916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000" r="-3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2090820" y="4033501"/>
            <a:ext cx="9165873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r>
              <a:rPr lang="en-US" sz="4000" dirty="0">
                <a:solidFill>
                  <a:schemeClr val="tx1"/>
                </a:solidFill>
                <a:latin typeface="+mj-lt"/>
              </a:rPr>
              <a:t>iii) </a:t>
            </a:r>
            <a:r>
              <a:rPr lang="bn-BD" sz="4000" dirty="0">
                <a:solidFill>
                  <a:schemeClr val="tx1"/>
                </a:solidFill>
              </a:rPr>
              <a:t>দশক </a:t>
            </a:r>
            <a:endParaRPr lang="en-US" sz="40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98735" y="5179837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000" b="-1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2090820" y="5234422"/>
            <a:ext cx="9165873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000" dirty="0">
                <a:solidFill>
                  <a:schemeClr val="tx1"/>
                </a:solidFill>
                <a:latin typeface="+mj-lt"/>
              </a:rPr>
              <a:t>iv) </a:t>
            </a:r>
            <a:r>
              <a:rPr lang="en-US" sz="4000" dirty="0" err="1">
                <a:solidFill>
                  <a:schemeClr val="tx1"/>
                </a:solidFill>
              </a:rPr>
              <a:t>শ্তক</a:t>
            </a:r>
            <a:endParaRPr lang="en-US" sz="4000" dirty="0">
              <a:solidFill>
                <a:schemeClr val="tx1"/>
              </a:solidFill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3" name="L-Shape 12">
            <a:extLst>
              <a:ext uri="{FF2B5EF4-FFF2-40B4-BE49-F238E27FC236}">
                <a16:creationId xmlns:a16="http://schemas.microsoft.com/office/drawing/2014/main" id="{2164CB50-B489-4983-B7D3-2799F4C226E7}"/>
              </a:ext>
            </a:extLst>
          </p:cNvPr>
          <p:cNvSpPr/>
          <p:nvPr/>
        </p:nvSpPr>
        <p:spPr>
          <a:xfrm rot="8308266" flipH="1" flipV="1">
            <a:off x="758807" y="3030253"/>
            <a:ext cx="1025315" cy="607775"/>
          </a:xfrm>
          <a:prstGeom prst="corner">
            <a:avLst>
              <a:gd name="adj1" fmla="val 40047"/>
              <a:gd name="adj2" fmla="val 43252"/>
            </a:avLst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4" name="Multiplication Sign 13">
            <a:extLst>
              <a:ext uri="{FF2B5EF4-FFF2-40B4-BE49-F238E27FC236}">
                <a16:creationId xmlns:a16="http://schemas.microsoft.com/office/drawing/2014/main" id="{24E858A4-3E55-442E-A31F-5889F8803078}"/>
              </a:ext>
            </a:extLst>
          </p:cNvPr>
          <p:cNvSpPr/>
          <p:nvPr/>
        </p:nvSpPr>
        <p:spPr>
          <a:xfrm>
            <a:off x="674145" y="1748252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5" name="Multiplication Sign 14">
            <a:extLst>
              <a:ext uri="{FF2B5EF4-FFF2-40B4-BE49-F238E27FC236}">
                <a16:creationId xmlns:a16="http://schemas.microsoft.com/office/drawing/2014/main" id="{1D8BD419-23FE-48EF-B0AD-2B29D9CFA004}"/>
              </a:ext>
            </a:extLst>
          </p:cNvPr>
          <p:cNvSpPr/>
          <p:nvPr/>
        </p:nvSpPr>
        <p:spPr>
          <a:xfrm>
            <a:off x="686201" y="3987634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6" name="Multiplication Sign 15">
            <a:extLst>
              <a:ext uri="{FF2B5EF4-FFF2-40B4-BE49-F238E27FC236}">
                <a16:creationId xmlns:a16="http://schemas.microsoft.com/office/drawing/2014/main" id="{6201CF77-883A-4D58-9F1A-B4540EC2A282}"/>
              </a:ext>
            </a:extLst>
          </p:cNvPr>
          <p:cNvSpPr/>
          <p:nvPr/>
        </p:nvSpPr>
        <p:spPr>
          <a:xfrm>
            <a:off x="698735" y="5188555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1798365" y="527646"/>
            <a:ext cx="9913346" cy="900000"/>
          </a:xfrm>
          <a:custGeom>
            <a:avLst/>
            <a:gdLst>
              <a:gd name="connsiteX0" fmla="*/ 0 w 11614255"/>
              <a:gd name="connsiteY0" fmla="*/ 117946 h 1179455"/>
              <a:gd name="connsiteX1" fmla="*/ 117946 w 11614255"/>
              <a:gd name="connsiteY1" fmla="*/ 0 h 1179455"/>
              <a:gd name="connsiteX2" fmla="*/ 11496310 w 11614255"/>
              <a:gd name="connsiteY2" fmla="*/ 0 h 1179455"/>
              <a:gd name="connsiteX3" fmla="*/ 11614256 w 11614255"/>
              <a:gd name="connsiteY3" fmla="*/ 117946 h 1179455"/>
              <a:gd name="connsiteX4" fmla="*/ 11614255 w 11614255"/>
              <a:gd name="connsiteY4" fmla="*/ 1061510 h 1179455"/>
              <a:gd name="connsiteX5" fmla="*/ 11496309 w 11614255"/>
              <a:gd name="connsiteY5" fmla="*/ 1179456 h 1179455"/>
              <a:gd name="connsiteX6" fmla="*/ 117946 w 11614255"/>
              <a:gd name="connsiteY6" fmla="*/ 1179455 h 1179455"/>
              <a:gd name="connsiteX7" fmla="*/ 0 w 11614255"/>
              <a:gd name="connsiteY7" fmla="*/ 1061509 h 1179455"/>
              <a:gd name="connsiteX8" fmla="*/ 0 w 11614255"/>
              <a:gd name="connsiteY8" fmla="*/ 117946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14255" h="1179455">
                <a:moveTo>
                  <a:pt x="0" y="117946"/>
                </a:moveTo>
                <a:cubicBezTo>
                  <a:pt x="0" y="52806"/>
                  <a:pt x="52806" y="0"/>
                  <a:pt x="117946" y="0"/>
                </a:cubicBezTo>
                <a:lnTo>
                  <a:pt x="11496310" y="0"/>
                </a:lnTo>
                <a:cubicBezTo>
                  <a:pt x="11561450" y="0"/>
                  <a:pt x="11614256" y="52806"/>
                  <a:pt x="11614256" y="117946"/>
                </a:cubicBezTo>
                <a:cubicBezTo>
                  <a:pt x="11614256" y="432467"/>
                  <a:pt x="11614255" y="746989"/>
                  <a:pt x="11614255" y="1061510"/>
                </a:cubicBezTo>
                <a:cubicBezTo>
                  <a:pt x="11614255" y="1126650"/>
                  <a:pt x="11561449" y="1179456"/>
                  <a:pt x="11496309" y="1179456"/>
                </a:cubicBezTo>
                <a:lnTo>
                  <a:pt x="117946" y="1179455"/>
                </a:lnTo>
                <a:cubicBezTo>
                  <a:pt x="52806" y="1179455"/>
                  <a:pt x="0" y="1126649"/>
                  <a:pt x="0" y="1061509"/>
                </a:cubicBezTo>
                <a:lnTo>
                  <a:pt x="0" y="11794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1705" tIns="125985" rIns="171705" bIns="125985" numCol="1" spcCol="1270" anchor="ctr" anchorCtr="0">
            <a:noAutofit/>
          </a:bodyPr>
          <a:lstStyle/>
          <a:p>
            <a:pPr lvl="0" algn="ctr">
              <a:defRPr/>
            </a:pPr>
            <a:r>
              <a:rPr lang="en-US" sz="4000" dirty="0">
                <a:solidFill>
                  <a:schemeClr val="tx1"/>
                </a:solidFill>
                <a:latin typeface="+mj-lt"/>
              </a:rPr>
              <a:t>(</a:t>
            </a:r>
            <a:r>
              <a:rPr lang="bn-BD" sz="4000" dirty="0">
                <a:solidFill>
                  <a:schemeClr val="tx1"/>
                </a:solidFill>
                <a:latin typeface="+mj-lt"/>
              </a:rPr>
              <a:t>খ)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যোগকরার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জন্য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প্রথমে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কোন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স্থান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থেকে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শুরু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করতে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হবে</a:t>
            </a:r>
            <a:r>
              <a:rPr lang="en-US" sz="4000" dirty="0">
                <a:solidFill>
                  <a:schemeClr val="tx1"/>
                </a:solidFill>
              </a:rPr>
              <a:t>?</a:t>
            </a:r>
            <a:endParaRPr lang="en-US" sz="4000" dirty="0">
              <a:solidFill>
                <a:schemeClr val="tx1"/>
              </a:solidFill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8176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1726150" y="486890"/>
            <a:ext cx="9884494" cy="900000"/>
          </a:xfrm>
          <a:custGeom>
            <a:avLst/>
            <a:gdLst>
              <a:gd name="connsiteX0" fmla="*/ 0 w 11614255"/>
              <a:gd name="connsiteY0" fmla="*/ 117946 h 1179455"/>
              <a:gd name="connsiteX1" fmla="*/ 117946 w 11614255"/>
              <a:gd name="connsiteY1" fmla="*/ 0 h 1179455"/>
              <a:gd name="connsiteX2" fmla="*/ 11496310 w 11614255"/>
              <a:gd name="connsiteY2" fmla="*/ 0 h 1179455"/>
              <a:gd name="connsiteX3" fmla="*/ 11614256 w 11614255"/>
              <a:gd name="connsiteY3" fmla="*/ 117946 h 1179455"/>
              <a:gd name="connsiteX4" fmla="*/ 11614255 w 11614255"/>
              <a:gd name="connsiteY4" fmla="*/ 1061510 h 1179455"/>
              <a:gd name="connsiteX5" fmla="*/ 11496309 w 11614255"/>
              <a:gd name="connsiteY5" fmla="*/ 1179456 h 1179455"/>
              <a:gd name="connsiteX6" fmla="*/ 117946 w 11614255"/>
              <a:gd name="connsiteY6" fmla="*/ 1179455 h 1179455"/>
              <a:gd name="connsiteX7" fmla="*/ 0 w 11614255"/>
              <a:gd name="connsiteY7" fmla="*/ 1061509 h 1179455"/>
              <a:gd name="connsiteX8" fmla="*/ 0 w 11614255"/>
              <a:gd name="connsiteY8" fmla="*/ 117946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14255" h="1179455">
                <a:moveTo>
                  <a:pt x="0" y="117946"/>
                </a:moveTo>
                <a:cubicBezTo>
                  <a:pt x="0" y="52806"/>
                  <a:pt x="52806" y="0"/>
                  <a:pt x="117946" y="0"/>
                </a:cubicBezTo>
                <a:lnTo>
                  <a:pt x="11496310" y="0"/>
                </a:lnTo>
                <a:cubicBezTo>
                  <a:pt x="11561450" y="0"/>
                  <a:pt x="11614256" y="52806"/>
                  <a:pt x="11614256" y="117946"/>
                </a:cubicBezTo>
                <a:cubicBezTo>
                  <a:pt x="11614256" y="432467"/>
                  <a:pt x="11614255" y="746989"/>
                  <a:pt x="11614255" y="1061510"/>
                </a:cubicBezTo>
                <a:cubicBezTo>
                  <a:pt x="11614255" y="1126650"/>
                  <a:pt x="11561449" y="1179456"/>
                  <a:pt x="11496309" y="1179456"/>
                </a:cubicBezTo>
                <a:lnTo>
                  <a:pt x="117946" y="1179455"/>
                </a:lnTo>
                <a:cubicBezTo>
                  <a:pt x="52806" y="1179455"/>
                  <a:pt x="0" y="1126649"/>
                  <a:pt x="0" y="1061509"/>
                </a:cubicBezTo>
                <a:lnTo>
                  <a:pt x="0" y="117946"/>
                </a:lnTo>
                <a:close/>
              </a:path>
            </a:pathLst>
          </a:custGeom>
          <a:solidFill>
            <a:srgbClr val="7030A0"/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1705" tIns="125985" rIns="171705" bIns="125985" numCol="1" spcCol="1270" anchor="ctr" anchorCtr="0">
            <a:noAutofit/>
          </a:bodyPr>
          <a:lstStyle/>
          <a:p>
            <a:pPr lvl="0">
              <a:defRPr/>
            </a:pPr>
            <a:r>
              <a:rPr lang="bn-BD" sz="4000" dirty="0">
                <a:latin typeface="+mj-lt"/>
              </a:rPr>
              <a:t>(গ) </a:t>
            </a:r>
            <a:r>
              <a:rPr lang="bn-BD" sz="4000" dirty="0"/>
              <a:t>৯+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≥</a:t>
            </a:r>
            <a:r>
              <a:rPr lang="bn-BD" sz="4000" dirty="0"/>
              <a:t>+৪ = ১৫ খালি ঘরের অঙ্ক টি কত?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86201" y="1711464"/>
            <a:ext cx="900000" cy="900000"/>
          </a:xfrm>
          <a:prstGeom prst="roundRect">
            <a:avLst>
              <a:gd name="adj" fmla="val 16670"/>
            </a:avLst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1805568" y="5186890"/>
            <a:ext cx="9391088" cy="900000"/>
          </a:xfrm>
          <a:custGeom>
            <a:avLst/>
            <a:gdLst>
              <a:gd name="connsiteX0" fmla="*/ 0 w 9102325"/>
              <a:gd name="connsiteY0" fmla="*/ 196615 h 1179455"/>
              <a:gd name="connsiteX1" fmla="*/ 196615 w 9102325"/>
              <a:gd name="connsiteY1" fmla="*/ 0 h 1179455"/>
              <a:gd name="connsiteX2" fmla="*/ 8905710 w 9102325"/>
              <a:gd name="connsiteY2" fmla="*/ 0 h 1179455"/>
              <a:gd name="connsiteX3" fmla="*/ 9102325 w 9102325"/>
              <a:gd name="connsiteY3" fmla="*/ 196615 h 1179455"/>
              <a:gd name="connsiteX4" fmla="*/ 9102325 w 9102325"/>
              <a:gd name="connsiteY4" fmla="*/ 982840 h 1179455"/>
              <a:gd name="connsiteX5" fmla="*/ 8905710 w 9102325"/>
              <a:gd name="connsiteY5" fmla="*/ 1179455 h 1179455"/>
              <a:gd name="connsiteX6" fmla="*/ 196615 w 9102325"/>
              <a:gd name="connsiteY6" fmla="*/ 1179455 h 1179455"/>
              <a:gd name="connsiteX7" fmla="*/ 0 w 9102325"/>
              <a:gd name="connsiteY7" fmla="*/ 982840 h 1179455"/>
              <a:gd name="connsiteX8" fmla="*/ 0 w 9102325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02325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905710" y="0"/>
                </a:lnTo>
                <a:cubicBezTo>
                  <a:pt x="9014297" y="0"/>
                  <a:pt x="9102325" y="88028"/>
                  <a:pt x="9102325" y="196615"/>
                </a:cubicBezTo>
                <a:lnTo>
                  <a:pt x="9102325" y="982840"/>
                </a:lnTo>
                <a:cubicBezTo>
                  <a:pt x="9102325" y="1091427"/>
                  <a:pt x="9014297" y="1179455"/>
                  <a:pt x="8905710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800" dirty="0">
                <a:solidFill>
                  <a:schemeClr val="tx1"/>
                </a:solidFill>
                <a:latin typeface="+mj-lt"/>
              </a:rPr>
              <a:t>iv) </a:t>
            </a:r>
            <a:r>
              <a:rPr lang="bn-BD" sz="4800" dirty="0">
                <a:solidFill>
                  <a:schemeClr val="tx1"/>
                </a:solidFill>
                <a:latin typeface="+mj-lt"/>
              </a:rPr>
              <a:t>৩</a:t>
            </a:r>
            <a:endParaRPr kumimoji="0" lang="en-US" sz="4800" b="0" i="0" u="none" strike="noStrike" kern="1200" cap="none" spc="0" normalizeH="0" baseline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+mj-lt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03570" y="2828165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000" r="-2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1805568" y="1710697"/>
            <a:ext cx="9391088" cy="900000"/>
          </a:xfrm>
          <a:custGeom>
            <a:avLst/>
            <a:gdLst>
              <a:gd name="connsiteX0" fmla="*/ 0 w 9067588"/>
              <a:gd name="connsiteY0" fmla="*/ 196615 h 1179455"/>
              <a:gd name="connsiteX1" fmla="*/ 196615 w 9067588"/>
              <a:gd name="connsiteY1" fmla="*/ 0 h 1179455"/>
              <a:gd name="connsiteX2" fmla="*/ 8870973 w 9067588"/>
              <a:gd name="connsiteY2" fmla="*/ 0 h 1179455"/>
              <a:gd name="connsiteX3" fmla="*/ 9067588 w 9067588"/>
              <a:gd name="connsiteY3" fmla="*/ 196615 h 1179455"/>
              <a:gd name="connsiteX4" fmla="*/ 9067588 w 9067588"/>
              <a:gd name="connsiteY4" fmla="*/ 982840 h 1179455"/>
              <a:gd name="connsiteX5" fmla="*/ 8870973 w 9067588"/>
              <a:gd name="connsiteY5" fmla="*/ 1179455 h 1179455"/>
              <a:gd name="connsiteX6" fmla="*/ 196615 w 9067588"/>
              <a:gd name="connsiteY6" fmla="*/ 1179455 h 1179455"/>
              <a:gd name="connsiteX7" fmla="*/ 0 w 9067588"/>
              <a:gd name="connsiteY7" fmla="*/ 982840 h 1179455"/>
              <a:gd name="connsiteX8" fmla="*/ 0 w 9067588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7588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70973" y="0"/>
                </a:lnTo>
                <a:cubicBezTo>
                  <a:pt x="8979560" y="0"/>
                  <a:pt x="9067588" y="88028"/>
                  <a:pt x="9067588" y="196615"/>
                </a:cubicBezTo>
                <a:lnTo>
                  <a:pt x="9067588" y="982840"/>
                </a:lnTo>
                <a:cubicBezTo>
                  <a:pt x="9067588" y="1091427"/>
                  <a:pt x="8979560" y="1179455"/>
                  <a:pt x="8870973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r>
              <a:rPr lang="en-US" sz="4800" dirty="0" err="1">
                <a:solidFill>
                  <a:schemeClr val="tx1"/>
                </a:solidFill>
                <a:latin typeface="+mj-lt"/>
              </a:rPr>
              <a:t>i</a:t>
            </a:r>
            <a:r>
              <a:rPr lang="en-US" sz="4800" dirty="0">
                <a:solidFill>
                  <a:schemeClr val="tx1"/>
                </a:solidFill>
                <a:latin typeface="+mj-lt"/>
              </a:rPr>
              <a:t>) </a:t>
            </a:r>
            <a:r>
              <a:rPr lang="bn-BD" sz="4800" dirty="0">
                <a:solidFill>
                  <a:schemeClr val="tx1"/>
                </a:solidFill>
              </a:rPr>
              <a:t>০</a:t>
            </a:r>
            <a:endParaRPr lang="en-US" sz="4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98735" y="3977440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000" r="-3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1754672" y="2859127"/>
            <a:ext cx="9492879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800" dirty="0">
                <a:solidFill>
                  <a:schemeClr val="tx1"/>
                </a:solidFill>
                <a:latin typeface="+mj-lt"/>
              </a:rPr>
              <a:t>ii) </a:t>
            </a:r>
            <a:r>
              <a:rPr lang="en-US" sz="4800" dirty="0">
                <a:solidFill>
                  <a:schemeClr val="tx1"/>
                </a:solidFill>
              </a:rPr>
              <a:t>৯</a:t>
            </a:r>
            <a:endParaRPr lang="en-US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+mj-lt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98735" y="5133055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000" b="-1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1742021" y="4031650"/>
            <a:ext cx="9492879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800" dirty="0">
                <a:solidFill>
                  <a:schemeClr val="tx1"/>
                </a:solidFill>
                <a:latin typeface="+mj-lt"/>
              </a:rPr>
              <a:t>iii) </a:t>
            </a:r>
            <a:r>
              <a:rPr lang="bn-BD" sz="4800" dirty="0">
                <a:solidFill>
                  <a:schemeClr val="tx1"/>
                </a:solidFill>
              </a:rPr>
              <a:t>৭</a:t>
            </a:r>
            <a:endParaRPr lang="en-US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+mj-lt"/>
            </a:endParaRPr>
          </a:p>
        </p:txBody>
      </p:sp>
      <p:sp>
        <p:nvSpPr>
          <p:cNvPr id="13" name="L-Shape 12">
            <a:extLst>
              <a:ext uri="{FF2B5EF4-FFF2-40B4-BE49-F238E27FC236}">
                <a16:creationId xmlns:a16="http://schemas.microsoft.com/office/drawing/2014/main" id="{23857C78-0AC0-4CC8-B9EF-CF1949ACEC14}"/>
              </a:ext>
            </a:extLst>
          </p:cNvPr>
          <p:cNvSpPr/>
          <p:nvPr/>
        </p:nvSpPr>
        <p:spPr>
          <a:xfrm rot="18884540">
            <a:off x="772589" y="5160044"/>
            <a:ext cx="907429" cy="646446"/>
          </a:xfrm>
          <a:prstGeom prst="corner">
            <a:avLst>
              <a:gd name="adj1" fmla="val 36588"/>
              <a:gd name="adj2" fmla="val 28790"/>
            </a:avLst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14" name="Multiplication Sign 13">
            <a:extLst>
              <a:ext uri="{FF2B5EF4-FFF2-40B4-BE49-F238E27FC236}">
                <a16:creationId xmlns:a16="http://schemas.microsoft.com/office/drawing/2014/main" id="{4D5136EE-F143-48FD-BE0C-2401DBF3B6D3}"/>
              </a:ext>
            </a:extLst>
          </p:cNvPr>
          <p:cNvSpPr/>
          <p:nvPr/>
        </p:nvSpPr>
        <p:spPr>
          <a:xfrm>
            <a:off x="686609" y="4004929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15" name="Multiplication Sign 14">
            <a:extLst>
              <a:ext uri="{FF2B5EF4-FFF2-40B4-BE49-F238E27FC236}">
                <a16:creationId xmlns:a16="http://schemas.microsoft.com/office/drawing/2014/main" id="{DF3BAFDF-71ED-4ED8-8D3A-067EB1AAC7BA}"/>
              </a:ext>
            </a:extLst>
          </p:cNvPr>
          <p:cNvSpPr/>
          <p:nvPr/>
        </p:nvSpPr>
        <p:spPr>
          <a:xfrm>
            <a:off x="646545" y="1681238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16" name="Multiplication Sign 15">
            <a:extLst>
              <a:ext uri="{FF2B5EF4-FFF2-40B4-BE49-F238E27FC236}">
                <a16:creationId xmlns:a16="http://schemas.microsoft.com/office/drawing/2014/main" id="{712AC1F8-0EED-47F7-B518-E4A8FED0757A}"/>
              </a:ext>
            </a:extLst>
          </p:cNvPr>
          <p:cNvSpPr/>
          <p:nvPr/>
        </p:nvSpPr>
        <p:spPr>
          <a:xfrm>
            <a:off x="686201" y="2828165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46578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C6D9C8E4-4AB3-2317-9E75-2D1B4806D026}"/>
              </a:ext>
            </a:extLst>
          </p:cNvPr>
          <p:cNvSpPr/>
          <p:nvPr/>
        </p:nvSpPr>
        <p:spPr>
          <a:xfrm>
            <a:off x="686201" y="1680703"/>
            <a:ext cx="900000" cy="900000"/>
          </a:xfrm>
          <a:prstGeom prst="roundRect">
            <a:avLst>
              <a:gd name="adj" fmla="val 16670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9C903BD4-513F-D015-3B7B-49779A527D45}"/>
              </a:ext>
            </a:extLst>
          </p:cNvPr>
          <p:cNvSpPr/>
          <p:nvPr/>
        </p:nvSpPr>
        <p:spPr>
          <a:xfrm>
            <a:off x="2183794" y="3741189"/>
            <a:ext cx="9067588" cy="900000"/>
          </a:xfrm>
          <a:custGeom>
            <a:avLst/>
            <a:gdLst>
              <a:gd name="connsiteX0" fmla="*/ 0 w 9102325"/>
              <a:gd name="connsiteY0" fmla="*/ 196615 h 1179455"/>
              <a:gd name="connsiteX1" fmla="*/ 196615 w 9102325"/>
              <a:gd name="connsiteY1" fmla="*/ 0 h 1179455"/>
              <a:gd name="connsiteX2" fmla="*/ 8905710 w 9102325"/>
              <a:gd name="connsiteY2" fmla="*/ 0 h 1179455"/>
              <a:gd name="connsiteX3" fmla="*/ 9102325 w 9102325"/>
              <a:gd name="connsiteY3" fmla="*/ 196615 h 1179455"/>
              <a:gd name="connsiteX4" fmla="*/ 9102325 w 9102325"/>
              <a:gd name="connsiteY4" fmla="*/ 982840 h 1179455"/>
              <a:gd name="connsiteX5" fmla="*/ 8905710 w 9102325"/>
              <a:gd name="connsiteY5" fmla="*/ 1179455 h 1179455"/>
              <a:gd name="connsiteX6" fmla="*/ 196615 w 9102325"/>
              <a:gd name="connsiteY6" fmla="*/ 1179455 h 1179455"/>
              <a:gd name="connsiteX7" fmla="*/ 0 w 9102325"/>
              <a:gd name="connsiteY7" fmla="*/ 982840 h 1179455"/>
              <a:gd name="connsiteX8" fmla="*/ 0 w 9102325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02325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905710" y="0"/>
                </a:lnTo>
                <a:cubicBezTo>
                  <a:pt x="9014297" y="0"/>
                  <a:pt x="9102325" y="88028"/>
                  <a:pt x="9102325" y="196615"/>
                </a:cubicBezTo>
                <a:lnTo>
                  <a:pt x="9102325" y="982840"/>
                </a:lnTo>
                <a:cubicBezTo>
                  <a:pt x="9102325" y="1091427"/>
                  <a:pt x="9014297" y="1179455"/>
                  <a:pt x="8905710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kumimoji="0" lang="bn-BD" sz="4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0061C17-1850-8627-35AB-C45D78695AA5}"/>
              </a:ext>
            </a:extLst>
          </p:cNvPr>
          <p:cNvSpPr/>
          <p:nvPr/>
        </p:nvSpPr>
        <p:spPr>
          <a:xfrm>
            <a:off x="732754" y="2703079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000" r="-2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CAC7F0E9-E27B-287B-4EE7-B2AFCABAA383}"/>
              </a:ext>
            </a:extLst>
          </p:cNvPr>
          <p:cNvSpPr/>
          <p:nvPr/>
        </p:nvSpPr>
        <p:spPr>
          <a:xfrm>
            <a:off x="2154367" y="1679936"/>
            <a:ext cx="9067588" cy="900000"/>
          </a:xfrm>
          <a:custGeom>
            <a:avLst/>
            <a:gdLst>
              <a:gd name="connsiteX0" fmla="*/ 0 w 9067588"/>
              <a:gd name="connsiteY0" fmla="*/ 196615 h 1179455"/>
              <a:gd name="connsiteX1" fmla="*/ 196615 w 9067588"/>
              <a:gd name="connsiteY1" fmla="*/ 0 h 1179455"/>
              <a:gd name="connsiteX2" fmla="*/ 8870973 w 9067588"/>
              <a:gd name="connsiteY2" fmla="*/ 0 h 1179455"/>
              <a:gd name="connsiteX3" fmla="*/ 9067588 w 9067588"/>
              <a:gd name="connsiteY3" fmla="*/ 196615 h 1179455"/>
              <a:gd name="connsiteX4" fmla="*/ 9067588 w 9067588"/>
              <a:gd name="connsiteY4" fmla="*/ 982840 h 1179455"/>
              <a:gd name="connsiteX5" fmla="*/ 8870973 w 9067588"/>
              <a:gd name="connsiteY5" fmla="*/ 1179455 h 1179455"/>
              <a:gd name="connsiteX6" fmla="*/ 196615 w 9067588"/>
              <a:gd name="connsiteY6" fmla="*/ 1179455 h 1179455"/>
              <a:gd name="connsiteX7" fmla="*/ 0 w 9067588"/>
              <a:gd name="connsiteY7" fmla="*/ 982840 h 1179455"/>
              <a:gd name="connsiteX8" fmla="*/ 0 w 9067588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7588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70973" y="0"/>
                </a:lnTo>
                <a:cubicBezTo>
                  <a:pt x="8979560" y="0"/>
                  <a:pt x="9067588" y="88028"/>
                  <a:pt x="9067588" y="196615"/>
                </a:cubicBezTo>
                <a:lnTo>
                  <a:pt x="9067588" y="982840"/>
                </a:lnTo>
                <a:cubicBezTo>
                  <a:pt x="9067588" y="1091427"/>
                  <a:pt x="8979560" y="1179455"/>
                  <a:pt x="8870973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bn-BD" sz="4800" dirty="0">
                <a:solidFill>
                  <a:schemeClr val="tx1"/>
                </a:solidFill>
              </a:rPr>
              <a:t>১</a:t>
            </a:r>
            <a:endParaRPr lang="en-US" sz="4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553285FE-EA6A-C92B-44CF-844159FC412C}"/>
              </a:ext>
            </a:extLst>
          </p:cNvPr>
          <p:cNvSpPr/>
          <p:nvPr/>
        </p:nvSpPr>
        <p:spPr>
          <a:xfrm>
            <a:off x="762282" y="3724901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000" r="-3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8CA3FEDC-824B-8F7E-DD29-E96207B6F608}"/>
              </a:ext>
            </a:extLst>
          </p:cNvPr>
          <p:cNvSpPr/>
          <p:nvPr/>
        </p:nvSpPr>
        <p:spPr>
          <a:xfrm>
            <a:off x="2137373" y="2715358"/>
            <a:ext cx="9114009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bn-BD" sz="4800" dirty="0">
                <a:solidFill>
                  <a:schemeClr val="tx1"/>
                </a:solidFill>
              </a:rPr>
              <a:t>৩</a:t>
            </a:r>
            <a:endParaRPr lang="en-US" sz="4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F23EA553-D6B5-2602-5D1B-EADED302EA6E}"/>
              </a:ext>
            </a:extLst>
          </p:cNvPr>
          <p:cNvSpPr/>
          <p:nvPr/>
        </p:nvSpPr>
        <p:spPr>
          <a:xfrm>
            <a:off x="762282" y="4760323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000" b="-1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D1BDA827-3607-E831-B68E-F4C27C109065}"/>
              </a:ext>
            </a:extLst>
          </p:cNvPr>
          <p:cNvSpPr/>
          <p:nvPr/>
        </p:nvSpPr>
        <p:spPr>
          <a:xfrm>
            <a:off x="2154367" y="4814908"/>
            <a:ext cx="9114009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bn-BD" sz="4800" dirty="0">
                <a:solidFill>
                  <a:schemeClr val="tx1"/>
                </a:solidFill>
              </a:rPr>
              <a:t>৭</a:t>
            </a:r>
            <a:endParaRPr lang="en-US" sz="4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L-Shape 12">
            <a:extLst>
              <a:ext uri="{FF2B5EF4-FFF2-40B4-BE49-F238E27FC236}">
                <a16:creationId xmlns:a16="http://schemas.microsoft.com/office/drawing/2014/main" id="{6FEF09FD-5F1F-CA95-AE5F-8AB83B3399FE}"/>
              </a:ext>
            </a:extLst>
          </p:cNvPr>
          <p:cNvSpPr/>
          <p:nvPr/>
        </p:nvSpPr>
        <p:spPr>
          <a:xfrm rot="8308266" flipH="1" flipV="1">
            <a:off x="805360" y="3737847"/>
            <a:ext cx="1025315" cy="607775"/>
          </a:xfrm>
          <a:prstGeom prst="corner">
            <a:avLst>
              <a:gd name="adj1" fmla="val 40047"/>
              <a:gd name="adj2" fmla="val 43252"/>
            </a:avLst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4" name="Multiplication Sign 13">
            <a:extLst>
              <a:ext uri="{FF2B5EF4-FFF2-40B4-BE49-F238E27FC236}">
                <a16:creationId xmlns:a16="http://schemas.microsoft.com/office/drawing/2014/main" id="{C5CAC326-A438-B1ED-FC83-EDFF2BD0F5D1}"/>
              </a:ext>
            </a:extLst>
          </p:cNvPr>
          <p:cNvSpPr/>
          <p:nvPr/>
        </p:nvSpPr>
        <p:spPr>
          <a:xfrm>
            <a:off x="674145" y="1699621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5" name="Multiplication Sign 14">
            <a:extLst>
              <a:ext uri="{FF2B5EF4-FFF2-40B4-BE49-F238E27FC236}">
                <a16:creationId xmlns:a16="http://schemas.microsoft.com/office/drawing/2014/main" id="{66FD6F74-EE52-CF41-7BCA-DB43FE3AC502}"/>
              </a:ext>
            </a:extLst>
          </p:cNvPr>
          <p:cNvSpPr/>
          <p:nvPr/>
        </p:nvSpPr>
        <p:spPr>
          <a:xfrm>
            <a:off x="732754" y="2669491"/>
            <a:ext cx="894907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6" name="Multiplication Sign 15">
            <a:extLst>
              <a:ext uri="{FF2B5EF4-FFF2-40B4-BE49-F238E27FC236}">
                <a16:creationId xmlns:a16="http://schemas.microsoft.com/office/drawing/2014/main" id="{A2011395-F805-8823-27A1-6565F21F6983}"/>
              </a:ext>
            </a:extLst>
          </p:cNvPr>
          <p:cNvSpPr/>
          <p:nvPr/>
        </p:nvSpPr>
        <p:spPr>
          <a:xfrm>
            <a:off x="762282" y="4769041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Freeform 3">
                <a:extLst>
                  <a:ext uri="{FF2B5EF4-FFF2-40B4-BE49-F238E27FC236}">
                    <a16:creationId xmlns:a16="http://schemas.microsoft.com/office/drawing/2014/main" id="{EA1DD38F-7FD0-3DE9-7C44-52F618501661}"/>
                  </a:ext>
                </a:extLst>
              </p:cNvPr>
              <p:cNvSpPr/>
              <p:nvPr/>
            </p:nvSpPr>
            <p:spPr>
              <a:xfrm>
                <a:off x="1318017" y="480386"/>
                <a:ext cx="10063345" cy="900000"/>
              </a:xfrm>
              <a:custGeom>
                <a:avLst/>
                <a:gdLst>
                  <a:gd name="connsiteX0" fmla="*/ 0 w 11614255"/>
                  <a:gd name="connsiteY0" fmla="*/ 117946 h 1179455"/>
                  <a:gd name="connsiteX1" fmla="*/ 117946 w 11614255"/>
                  <a:gd name="connsiteY1" fmla="*/ 0 h 1179455"/>
                  <a:gd name="connsiteX2" fmla="*/ 11496310 w 11614255"/>
                  <a:gd name="connsiteY2" fmla="*/ 0 h 1179455"/>
                  <a:gd name="connsiteX3" fmla="*/ 11614256 w 11614255"/>
                  <a:gd name="connsiteY3" fmla="*/ 117946 h 1179455"/>
                  <a:gd name="connsiteX4" fmla="*/ 11614255 w 11614255"/>
                  <a:gd name="connsiteY4" fmla="*/ 1061510 h 1179455"/>
                  <a:gd name="connsiteX5" fmla="*/ 11496309 w 11614255"/>
                  <a:gd name="connsiteY5" fmla="*/ 1179456 h 1179455"/>
                  <a:gd name="connsiteX6" fmla="*/ 117946 w 11614255"/>
                  <a:gd name="connsiteY6" fmla="*/ 1179455 h 1179455"/>
                  <a:gd name="connsiteX7" fmla="*/ 0 w 11614255"/>
                  <a:gd name="connsiteY7" fmla="*/ 1061509 h 1179455"/>
                  <a:gd name="connsiteX8" fmla="*/ 0 w 11614255"/>
                  <a:gd name="connsiteY8" fmla="*/ 117946 h 1179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614255" h="1179455">
                    <a:moveTo>
                      <a:pt x="0" y="117946"/>
                    </a:moveTo>
                    <a:cubicBezTo>
                      <a:pt x="0" y="52806"/>
                      <a:pt x="52806" y="0"/>
                      <a:pt x="117946" y="0"/>
                    </a:cubicBezTo>
                    <a:lnTo>
                      <a:pt x="11496310" y="0"/>
                    </a:lnTo>
                    <a:cubicBezTo>
                      <a:pt x="11561450" y="0"/>
                      <a:pt x="11614256" y="52806"/>
                      <a:pt x="11614256" y="117946"/>
                    </a:cubicBezTo>
                    <a:cubicBezTo>
                      <a:pt x="11614256" y="432467"/>
                      <a:pt x="11614255" y="746989"/>
                      <a:pt x="11614255" y="1061510"/>
                    </a:cubicBezTo>
                    <a:cubicBezTo>
                      <a:pt x="11614255" y="1126650"/>
                      <a:pt x="11561449" y="1179456"/>
                      <a:pt x="11496309" y="1179456"/>
                    </a:cubicBezTo>
                    <a:lnTo>
                      <a:pt x="117946" y="1179455"/>
                    </a:lnTo>
                    <a:cubicBezTo>
                      <a:pt x="52806" y="1179455"/>
                      <a:pt x="0" y="1126649"/>
                      <a:pt x="0" y="1061509"/>
                    </a:cubicBezTo>
                    <a:lnTo>
                      <a:pt x="0" y="117946"/>
                    </a:ln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57150">
                <a:solidFill>
                  <a:srgbClr val="002060"/>
                </a:solidFill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71705" tIns="125985" rIns="171705" bIns="125985" numCol="1" spcCol="1270" anchor="ctr" anchorCtr="0">
                <a:noAutofit/>
              </a:bodyPr>
              <a:lstStyle/>
              <a:p>
                <a:r>
                  <a:rPr kumimoji="0" lang="bn-BD" sz="2800" b="1" i="0" u="none" strike="noStrike" kern="1200" cap="none" spc="50" normalizeH="0" baseline="0" noProof="0" dirty="0">
                    <a:ln w="9525" cmpd="sng">
                      <a:solidFill>
                        <a:srgbClr val="83992A"/>
                      </a:solidFill>
                      <a:prstDash val="solid"/>
                    </a:ln>
                    <a:solidFill>
                      <a:schemeClr val="tx1"/>
                    </a:solidFill>
                    <a:effectLst>
                      <a:glow rad="38100">
                        <a:srgbClr val="83992A">
                          <a:alpha val="40000"/>
                        </a:srgbClr>
                      </a:glow>
                    </a:effectLst>
                    <a:uLnTx/>
                    <a:uFillTx/>
                    <a:latin typeface="NikoshBAN" panose="02000000000000000000" pitchFamily="2" charset="0"/>
                    <a:cs typeface="NikoshBAN" panose="02000000000000000000" pitchFamily="2" charset="0"/>
                  </a:rPr>
                  <a:t>(ঘ) </a:t>
                </a:r>
                <a:r>
                  <a:rPr lang="bn-BD" sz="2800" dirty="0">
                    <a:solidFill>
                      <a:schemeClr val="tx1"/>
                    </a:solidFill>
                  </a:rPr>
                  <a:t>(১) 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bn-BD" sz="2800" b="0">
                        <a:solidFill>
                          <a:schemeClr val="tx1"/>
                        </a:solidFill>
                      </a:rPr>
                      <m:t>২১৫০</m:t>
                    </m:r>
                    <m:r>
                      <a:rPr lang="bn-BD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bn-BD" sz="2800" i="1">
                        <a:solidFill>
                          <a:schemeClr val="tx1"/>
                        </a:solidFill>
                      </a:rPr>
                      <m:t>৩৫</m:t>
                    </m:r>
                    <m:r>
                      <m:rPr>
                        <m:nor/>
                      </m:rPr>
                      <a:rPr lang="bn-BD" sz="2800" i="1" smtClean="0">
                        <a:solidFill>
                          <a:schemeClr val="tx1"/>
                        </a:solidFill>
                      </a:rPr>
                      <m:t>১</m:t>
                    </m:r>
                    <m:r>
                      <a:rPr lang="bn-BD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bn-BD" sz="2800" i="1">
                        <a:solidFill>
                          <a:schemeClr val="tx1"/>
                        </a:solidFill>
                      </a:rPr>
                      <m:t>১৩১০</m:t>
                    </m:r>
                    <m:r>
                      <a:rPr lang="bn-BD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bn-BD" sz="2800" i="1">
                        <a:solidFill>
                          <a:schemeClr val="tx1"/>
                        </a:solidFill>
                      </a:rPr>
                      <m:t>১১৪</m:t>
                    </m:r>
                    <m:r>
                      <a:rPr lang="bn-BD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bn-BD" sz="2800" i="1">
                        <a:solidFill>
                          <a:schemeClr val="tx1"/>
                        </a:solidFill>
                      </a:rPr>
                      <m:t>১১১</m:t>
                    </m:r>
                    <m:r>
                      <a:rPr lang="bn-BD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bn-BD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□</m:t>
                    </m:r>
                    <m:r>
                      <m:rPr>
                        <m:nor/>
                      </m:rPr>
                      <a:rPr lang="bn-BD" sz="2800" b="0" i="1" smtClean="0">
                        <a:solidFill>
                          <a:schemeClr val="tx1"/>
                        </a:solidFill>
                      </a:rPr>
                      <m:t>০৩৬</m:t>
                    </m:r>
                  </m:oMath>
                </a14:m>
                <a:r>
                  <a:rPr lang="bn-BD" sz="2800" b="1" dirty="0">
                    <a:solidFill>
                      <a:schemeClr val="tx1"/>
                    </a:solidFill>
                  </a:rPr>
                  <a:t> খালি ঘরে অঙ্ক  টি কত</a:t>
                </a:r>
                <a:r>
                  <a:rPr kumimoji="0" lang="bn-BD" sz="2800" b="1" i="0" u="none" strike="noStrike" kern="1200" cap="none" spc="50" normalizeH="0" baseline="0" noProof="0" dirty="0">
                    <a:ln w="9525" cmpd="sng">
                      <a:solidFill>
                        <a:srgbClr val="83992A"/>
                      </a:solidFill>
                      <a:prstDash val="solid"/>
                    </a:ln>
                    <a:solidFill>
                      <a:schemeClr val="tx1"/>
                    </a:solidFill>
                    <a:effectLst>
                      <a:glow rad="38100">
                        <a:srgbClr val="83992A">
                          <a:alpha val="40000"/>
                        </a:srgbClr>
                      </a:glow>
                    </a:effectLst>
                    <a:uLnTx/>
                    <a:uFillTx/>
                    <a:latin typeface="NikoshBAN" panose="02000000000000000000" pitchFamily="2" charset="0"/>
                    <a:cs typeface="NikoshBAN" panose="02000000000000000000" pitchFamily="2" charset="0"/>
                  </a:rPr>
                  <a:t>?</a:t>
                </a:r>
                <a:endParaRPr kumimoji="0" lang="en-US" sz="2800" b="1" i="0" u="none" strike="noStrike" kern="1200" cap="none" spc="50" normalizeH="0" baseline="0" noProof="0" dirty="0">
                  <a:ln w="9525" cmpd="sng">
                    <a:solidFill>
                      <a:srgbClr val="83992A"/>
                    </a:solidFill>
                    <a:prstDash val="solid"/>
                  </a:ln>
                  <a:solidFill>
                    <a:schemeClr val="tx1"/>
                  </a:solidFill>
                  <a:effectLst>
                    <a:glow rad="38100">
                      <a:srgbClr val="83992A">
                        <a:alpha val="40000"/>
                      </a:srgbClr>
                    </a:glow>
                  </a:effectLst>
                  <a:uLnTx/>
                  <a:uFillTx/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" name="Freeform 3">
                <a:extLst>
                  <a:ext uri="{FF2B5EF4-FFF2-40B4-BE49-F238E27FC236}">
                    <a16:creationId xmlns:a16="http://schemas.microsoft.com/office/drawing/2014/main" id="{EA1DD38F-7FD0-3DE9-7C44-52F61850166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8017" y="480386"/>
                <a:ext cx="10063345" cy="900000"/>
              </a:xfrm>
              <a:custGeom>
                <a:avLst/>
                <a:gdLst>
                  <a:gd name="connsiteX0" fmla="*/ 0 w 11614255"/>
                  <a:gd name="connsiteY0" fmla="*/ 117946 h 1179455"/>
                  <a:gd name="connsiteX1" fmla="*/ 117946 w 11614255"/>
                  <a:gd name="connsiteY1" fmla="*/ 0 h 1179455"/>
                  <a:gd name="connsiteX2" fmla="*/ 11496310 w 11614255"/>
                  <a:gd name="connsiteY2" fmla="*/ 0 h 1179455"/>
                  <a:gd name="connsiteX3" fmla="*/ 11614256 w 11614255"/>
                  <a:gd name="connsiteY3" fmla="*/ 117946 h 1179455"/>
                  <a:gd name="connsiteX4" fmla="*/ 11614255 w 11614255"/>
                  <a:gd name="connsiteY4" fmla="*/ 1061510 h 1179455"/>
                  <a:gd name="connsiteX5" fmla="*/ 11496309 w 11614255"/>
                  <a:gd name="connsiteY5" fmla="*/ 1179456 h 1179455"/>
                  <a:gd name="connsiteX6" fmla="*/ 117946 w 11614255"/>
                  <a:gd name="connsiteY6" fmla="*/ 1179455 h 1179455"/>
                  <a:gd name="connsiteX7" fmla="*/ 0 w 11614255"/>
                  <a:gd name="connsiteY7" fmla="*/ 1061509 h 1179455"/>
                  <a:gd name="connsiteX8" fmla="*/ 0 w 11614255"/>
                  <a:gd name="connsiteY8" fmla="*/ 117946 h 1179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614255" h="1179455">
                    <a:moveTo>
                      <a:pt x="0" y="117946"/>
                    </a:moveTo>
                    <a:cubicBezTo>
                      <a:pt x="0" y="52806"/>
                      <a:pt x="52806" y="0"/>
                      <a:pt x="117946" y="0"/>
                    </a:cubicBezTo>
                    <a:lnTo>
                      <a:pt x="11496310" y="0"/>
                    </a:lnTo>
                    <a:cubicBezTo>
                      <a:pt x="11561450" y="0"/>
                      <a:pt x="11614256" y="52806"/>
                      <a:pt x="11614256" y="117946"/>
                    </a:cubicBezTo>
                    <a:cubicBezTo>
                      <a:pt x="11614256" y="432467"/>
                      <a:pt x="11614255" y="746989"/>
                      <a:pt x="11614255" y="1061510"/>
                    </a:cubicBezTo>
                    <a:cubicBezTo>
                      <a:pt x="11614255" y="1126650"/>
                      <a:pt x="11561449" y="1179456"/>
                      <a:pt x="11496309" y="1179456"/>
                    </a:cubicBezTo>
                    <a:lnTo>
                      <a:pt x="117946" y="1179455"/>
                    </a:lnTo>
                    <a:cubicBezTo>
                      <a:pt x="52806" y="1179455"/>
                      <a:pt x="0" y="1126649"/>
                      <a:pt x="0" y="1061509"/>
                    </a:cubicBezTo>
                    <a:lnTo>
                      <a:pt x="0" y="117946"/>
                    </a:lnTo>
                    <a:close/>
                  </a:path>
                </a:pathLst>
              </a:custGeom>
              <a:blipFill>
                <a:blip r:embed="rId8"/>
                <a:stretch>
                  <a:fillRect/>
                </a:stretch>
              </a:blipFill>
              <a:ln w="57150">
                <a:solidFill>
                  <a:srgbClr val="002060"/>
                </a:solidFill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bn-B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7007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2154368" y="451706"/>
            <a:ext cx="9566816" cy="900000"/>
          </a:xfrm>
          <a:custGeom>
            <a:avLst/>
            <a:gdLst>
              <a:gd name="connsiteX0" fmla="*/ 0 w 11614255"/>
              <a:gd name="connsiteY0" fmla="*/ 117946 h 1179455"/>
              <a:gd name="connsiteX1" fmla="*/ 117946 w 11614255"/>
              <a:gd name="connsiteY1" fmla="*/ 0 h 1179455"/>
              <a:gd name="connsiteX2" fmla="*/ 11496310 w 11614255"/>
              <a:gd name="connsiteY2" fmla="*/ 0 h 1179455"/>
              <a:gd name="connsiteX3" fmla="*/ 11614256 w 11614255"/>
              <a:gd name="connsiteY3" fmla="*/ 117946 h 1179455"/>
              <a:gd name="connsiteX4" fmla="*/ 11614255 w 11614255"/>
              <a:gd name="connsiteY4" fmla="*/ 1061510 h 1179455"/>
              <a:gd name="connsiteX5" fmla="*/ 11496309 w 11614255"/>
              <a:gd name="connsiteY5" fmla="*/ 1179456 h 1179455"/>
              <a:gd name="connsiteX6" fmla="*/ 117946 w 11614255"/>
              <a:gd name="connsiteY6" fmla="*/ 1179455 h 1179455"/>
              <a:gd name="connsiteX7" fmla="*/ 0 w 11614255"/>
              <a:gd name="connsiteY7" fmla="*/ 1061509 h 1179455"/>
              <a:gd name="connsiteX8" fmla="*/ 0 w 11614255"/>
              <a:gd name="connsiteY8" fmla="*/ 117946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14255" h="1179455">
                <a:moveTo>
                  <a:pt x="0" y="117946"/>
                </a:moveTo>
                <a:cubicBezTo>
                  <a:pt x="0" y="52806"/>
                  <a:pt x="52806" y="0"/>
                  <a:pt x="117946" y="0"/>
                </a:cubicBezTo>
                <a:lnTo>
                  <a:pt x="11496310" y="0"/>
                </a:lnTo>
                <a:cubicBezTo>
                  <a:pt x="11561450" y="0"/>
                  <a:pt x="11614256" y="52806"/>
                  <a:pt x="11614256" y="117946"/>
                </a:cubicBezTo>
                <a:cubicBezTo>
                  <a:pt x="11614256" y="432467"/>
                  <a:pt x="11614255" y="746989"/>
                  <a:pt x="11614255" y="1061510"/>
                </a:cubicBezTo>
                <a:cubicBezTo>
                  <a:pt x="11614255" y="1126650"/>
                  <a:pt x="11561449" y="1179456"/>
                  <a:pt x="11496309" y="1179456"/>
                </a:cubicBezTo>
                <a:lnTo>
                  <a:pt x="117946" y="1179455"/>
                </a:lnTo>
                <a:cubicBezTo>
                  <a:pt x="52806" y="1179455"/>
                  <a:pt x="0" y="1126649"/>
                  <a:pt x="0" y="1061509"/>
                </a:cubicBezTo>
                <a:lnTo>
                  <a:pt x="0" y="117946"/>
                </a:lnTo>
                <a:close/>
              </a:path>
            </a:pathLst>
          </a:custGeom>
          <a:solidFill>
            <a:srgbClr val="7030A0"/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1705" tIns="125985" rIns="171705" bIns="125985" numCol="1" spcCol="1270" anchor="ctr" anchorCtr="0">
            <a:noAutofit/>
          </a:bodyPr>
          <a:lstStyle/>
          <a:p>
            <a:pPr lvl="0">
              <a:defRPr/>
            </a:pPr>
            <a:r>
              <a:rPr lang="en-US" sz="4000" dirty="0">
                <a:solidFill>
                  <a:schemeClr val="bg1"/>
                </a:solidFill>
                <a:latin typeface="+mj-lt"/>
              </a:rPr>
              <a:t>(</a:t>
            </a:r>
            <a:r>
              <a:rPr lang="bn-BD" sz="4000" dirty="0">
                <a:solidFill>
                  <a:schemeClr val="bg1"/>
                </a:solidFill>
                <a:latin typeface="+mj-lt"/>
              </a:rPr>
              <a:t>ঙ) </a:t>
            </a:r>
            <a:r>
              <a:rPr lang="bn-BD" sz="4000" dirty="0"/>
              <a:t>৪১৬৩+১৪২৬+১৪০৩+২৩০+১৬০২৫=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86201" y="1672550"/>
            <a:ext cx="900000" cy="900000"/>
          </a:xfrm>
          <a:prstGeom prst="roundRect">
            <a:avLst>
              <a:gd name="adj" fmla="val 16670"/>
            </a:avLst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2154367" y="5059194"/>
            <a:ext cx="9067588" cy="900000"/>
          </a:xfrm>
          <a:custGeom>
            <a:avLst/>
            <a:gdLst>
              <a:gd name="connsiteX0" fmla="*/ 0 w 9102325"/>
              <a:gd name="connsiteY0" fmla="*/ 196615 h 1179455"/>
              <a:gd name="connsiteX1" fmla="*/ 196615 w 9102325"/>
              <a:gd name="connsiteY1" fmla="*/ 0 h 1179455"/>
              <a:gd name="connsiteX2" fmla="*/ 8905710 w 9102325"/>
              <a:gd name="connsiteY2" fmla="*/ 0 h 1179455"/>
              <a:gd name="connsiteX3" fmla="*/ 9102325 w 9102325"/>
              <a:gd name="connsiteY3" fmla="*/ 196615 h 1179455"/>
              <a:gd name="connsiteX4" fmla="*/ 9102325 w 9102325"/>
              <a:gd name="connsiteY4" fmla="*/ 982840 h 1179455"/>
              <a:gd name="connsiteX5" fmla="*/ 8905710 w 9102325"/>
              <a:gd name="connsiteY5" fmla="*/ 1179455 h 1179455"/>
              <a:gd name="connsiteX6" fmla="*/ 196615 w 9102325"/>
              <a:gd name="connsiteY6" fmla="*/ 1179455 h 1179455"/>
              <a:gd name="connsiteX7" fmla="*/ 0 w 9102325"/>
              <a:gd name="connsiteY7" fmla="*/ 982840 h 1179455"/>
              <a:gd name="connsiteX8" fmla="*/ 0 w 9102325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02325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905710" y="0"/>
                </a:lnTo>
                <a:cubicBezTo>
                  <a:pt x="9014297" y="0"/>
                  <a:pt x="9102325" y="88028"/>
                  <a:pt x="9102325" y="196615"/>
                </a:cubicBezTo>
                <a:lnTo>
                  <a:pt x="9102325" y="982840"/>
                </a:lnTo>
                <a:cubicBezTo>
                  <a:pt x="9102325" y="1091427"/>
                  <a:pt x="9014297" y="1179455"/>
                  <a:pt x="8905710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400" dirty="0">
                <a:solidFill>
                  <a:schemeClr val="tx1"/>
                </a:solidFill>
                <a:latin typeface="+mj-lt"/>
              </a:rPr>
              <a:t>iv) </a:t>
            </a:r>
            <a:r>
              <a:rPr lang="bn-BD" sz="4400" b="1" dirty="0">
                <a:solidFill>
                  <a:schemeClr val="tx1"/>
                </a:solidFill>
              </a:rPr>
              <a:t>২৩২৪৭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03570" y="2813387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000" r="-2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2154367" y="1671783"/>
            <a:ext cx="9067588" cy="900000"/>
          </a:xfrm>
          <a:custGeom>
            <a:avLst/>
            <a:gdLst>
              <a:gd name="connsiteX0" fmla="*/ 0 w 9067588"/>
              <a:gd name="connsiteY0" fmla="*/ 196615 h 1179455"/>
              <a:gd name="connsiteX1" fmla="*/ 196615 w 9067588"/>
              <a:gd name="connsiteY1" fmla="*/ 0 h 1179455"/>
              <a:gd name="connsiteX2" fmla="*/ 8870973 w 9067588"/>
              <a:gd name="connsiteY2" fmla="*/ 0 h 1179455"/>
              <a:gd name="connsiteX3" fmla="*/ 9067588 w 9067588"/>
              <a:gd name="connsiteY3" fmla="*/ 196615 h 1179455"/>
              <a:gd name="connsiteX4" fmla="*/ 9067588 w 9067588"/>
              <a:gd name="connsiteY4" fmla="*/ 982840 h 1179455"/>
              <a:gd name="connsiteX5" fmla="*/ 8870973 w 9067588"/>
              <a:gd name="connsiteY5" fmla="*/ 1179455 h 1179455"/>
              <a:gd name="connsiteX6" fmla="*/ 196615 w 9067588"/>
              <a:gd name="connsiteY6" fmla="*/ 1179455 h 1179455"/>
              <a:gd name="connsiteX7" fmla="*/ 0 w 9067588"/>
              <a:gd name="connsiteY7" fmla="*/ 982840 h 1179455"/>
              <a:gd name="connsiteX8" fmla="*/ 0 w 9067588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7588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70973" y="0"/>
                </a:lnTo>
                <a:cubicBezTo>
                  <a:pt x="8979560" y="0"/>
                  <a:pt x="9067588" y="88028"/>
                  <a:pt x="9067588" y="196615"/>
                </a:cubicBezTo>
                <a:lnTo>
                  <a:pt x="9067588" y="982840"/>
                </a:lnTo>
                <a:cubicBezTo>
                  <a:pt x="9067588" y="1091427"/>
                  <a:pt x="8979560" y="1179455"/>
                  <a:pt x="8870973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r>
              <a:rPr lang="en-US" sz="4400" dirty="0" err="1">
                <a:solidFill>
                  <a:schemeClr val="tx1"/>
                </a:solidFill>
                <a:latin typeface="+mj-lt"/>
              </a:rPr>
              <a:t>i</a:t>
            </a:r>
            <a:r>
              <a:rPr lang="en-US" sz="4400" dirty="0">
                <a:solidFill>
                  <a:schemeClr val="tx1"/>
                </a:solidFill>
                <a:latin typeface="+mj-lt"/>
              </a:rPr>
              <a:t>) </a:t>
            </a:r>
            <a:r>
              <a:rPr lang="bn-BD" sz="4400" b="1" dirty="0">
                <a:solidFill>
                  <a:schemeClr val="tx1"/>
                </a:solidFill>
              </a:rPr>
              <a:t>২৩২৪৯</a:t>
            </a:r>
            <a:endParaRPr lang="en-US" sz="4400" dirty="0">
              <a:solidFill>
                <a:schemeClr val="tx1"/>
              </a:solidFill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98735" y="3874249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000" r="-3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2105226" y="2812994"/>
            <a:ext cx="9165873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400" dirty="0">
                <a:solidFill>
                  <a:schemeClr val="tx1"/>
                </a:solidFill>
                <a:latin typeface="+mj-lt"/>
              </a:rPr>
              <a:t>ii) </a:t>
            </a:r>
            <a:r>
              <a:rPr lang="bn-BD" sz="4400" b="1" dirty="0">
                <a:solidFill>
                  <a:schemeClr val="tx1"/>
                </a:solidFill>
              </a:rPr>
              <a:t>২৩২৪২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98735" y="5005359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000" b="-1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2090820" y="3928459"/>
            <a:ext cx="9165873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400" dirty="0">
                <a:solidFill>
                  <a:schemeClr val="tx1"/>
                </a:solidFill>
                <a:latin typeface="+mj-lt"/>
              </a:rPr>
              <a:t>iii) </a:t>
            </a:r>
            <a:r>
              <a:rPr lang="bn-BD" sz="4400" b="1" dirty="0">
                <a:solidFill>
                  <a:schemeClr val="tx1"/>
                </a:solidFill>
              </a:rPr>
              <a:t>২৩২৪৫</a:t>
            </a:r>
            <a:endParaRPr lang="en-US" sz="4400" dirty="0">
              <a:solidFill>
                <a:schemeClr val="tx1"/>
              </a:solidFill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3" name="L-Shape 12">
            <a:extLst>
              <a:ext uri="{FF2B5EF4-FFF2-40B4-BE49-F238E27FC236}">
                <a16:creationId xmlns:a16="http://schemas.microsoft.com/office/drawing/2014/main" id="{23857C78-0AC0-4CC8-B9EF-CF1949ACEC14}"/>
              </a:ext>
            </a:extLst>
          </p:cNvPr>
          <p:cNvSpPr/>
          <p:nvPr/>
        </p:nvSpPr>
        <p:spPr>
          <a:xfrm rot="18884540">
            <a:off x="792003" y="5123119"/>
            <a:ext cx="999058" cy="679081"/>
          </a:xfrm>
          <a:prstGeom prst="corner">
            <a:avLst>
              <a:gd name="adj1" fmla="val 30328"/>
              <a:gd name="adj2" fmla="val 31967"/>
            </a:avLst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4" name="Multiplication Sign 13">
            <a:extLst>
              <a:ext uri="{FF2B5EF4-FFF2-40B4-BE49-F238E27FC236}">
                <a16:creationId xmlns:a16="http://schemas.microsoft.com/office/drawing/2014/main" id="{4D5136EE-F143-48FD-BE0C-2401DBF3B6D3}"/>
              </a:ext>
            </a:extLst>
          </p:cNvPr>
          <p:cNvSpPr/>
          <p:nvPr/>
        </p:nvSpPr>
        <p:spPr>
          <a:xfrm>
            <a:off x="686201" y="3897504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5" name="Multiplication Sign 14">
            <a:extLst>
              <a:ext uri="{FF2B5EF4-FFF2-40B4-BE49-F238E27FC236}">
                <a16:creationId xmlns:a16="http://schemas.microsoft.com/office/drawing/2014/main" id="{DF3BAFDF-71ED-4ED8-8D3A-067EB1AAC7BA}"/>
              </a:ext>
            </a:extLst>
          </p:cNvPr>
          <p:cNvSpPr/>
          <p:nvPr/>
        </p:nvSpPr>
        <p:spPr>
          <a:xfrm>
            <a:off x="686201" y="1684709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6" name="Multiplication Sign 15">
            <a:extLst>
              <a:ext uri="{FF2B5EF4-FFF2-40B4-BE49-F238E27FC236}">
                <a16:creationId xmlns:a16="http://schemas.microsoft.com/office/drawing/2014/main" id="{712AC1F8-0EED-47F7-B518-E4A8FED0757A}"/>
              </a:ext>
            </a:extLst>
          </p:cNvPr>
          <p:cNvSpPr/>
          <p:nvPr/>
        </p:nvSpPr>
        <p:spPr>
          <a:xfrm>
            <a:off x="686201" y="2790132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grpSp>
        <p:nvGrpSpPr>
          <p:cNvPr id="2" name="Group 6">
            <a:extLst>
              <a:ext uri="{FF2B5EF4-FFF2-40B4-BE49-F238E27FC236}">
                <a16:creationId xmlns:a16="http://schemas.microsoft.com/office/drawing/2014/main" id="{174F85DB-9AAC-CF01-5447-7A25B9EF06E2}"/>
              </a:ext>
            </a:extLst>
          </p:cNvPr>
          <p:cNvGrpSpPr/>
          <p:nvPr/>
        </p:nvGrpSpPr>
        <p:grpSpPr>
          <a:xfrm>
            <a:off x="662628" y="451706"/>
            <a:ext cx="972214" cy="1010575"/>
            <a:chOff x="0" y="0"/>
            <a:chExt cx="2565962" cy="2945150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5B740AAF-3C0B-7AE7-C66C-10866FC7206C}"/>
                </a:ext>
              </a:extLst>
            </p:cNvPr>
            <p:cNvSpPr/>
            <p:nvPr/>
          </p:nvSpPr>
          <p:spPr>
            <a:xfrm>
              <a:off x="0" y="0"/>
              <a:ext cx="2565962" cy="2945150"/>
            </a:xfrm>
            <a:custGeom>
              <a:avLst/>
              <a:gdLst/>
              <a:ahLst/>
              <a:cxnLst/>
              <a:rect l="l" t="t" r="r" b="b"/>
              <a:pathLst>
                <a:path w="2565962" h="2945150">
                  <a:moveTo>
                    <a:pt x="0" y="0"/>
                  </a:moveTo>
                  <a:lnTo>
                    <a:pt x="2565962" y="0"/>
                  </a:lnTo>
                  <a:lnTo>
                    <a:pt x="2565962" y="2945150"/>
                  </a:lnTo>
                  <a:lnTo>
                    <a:pt x="0" y="2945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pPr algn="ctr"/>
              <a:endParaRPr lang="bn-BD" sz="6000">
                <a:latin typeface="+mj-lt"/>
              </a:endParaRPr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EC74478B-BFFA-3E31-CA65-4491784B03BC}"/>
                </a:ext>
              </a:extLst>
            </p:cNvPr>
            <p:cNvSpPr/>
            <p:nvPr/>
          </p:nvSpPr>
          <p:spPr>
            <a:xfrm>
              <a:off x="336285" y="140188"/>
              <a:ext cx="1893392" cy="2348393"/>
            </a:xfrm>
            <a:custGeom>
              <a:avLst/>
              <a:gdLst/>
              <a:ahLst/>
              <a:cxnLst/>
              <a:rect l="l" t="t" r="r" b="b"/>
              <a:pathLst>
                <a:path w="1893392" h="2348393">
                  <a:moveTo>
                    <a:pt x="0" y="0"/>
                  </a:moveTo>
                  <a:lnTo>
                    <a:pt x="1893392" y="0"/>
                  </a:lnTo>
                  <a:lnTo>
                    <a:pt x="1893392" y="2348393"/>
                  </a:lnTo>
                  <a:lnTo>
                    <a:pt x="0" y="23483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pPr algn="ctr"/>
              <a:endParaRPr lang="bn-BD" sz="6000">
                <a:latin typeface="+mj-lt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576676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FBD8EE1-1281-271A-4E91-FE3B3831CBF1}"/>
              </a:ext>
            </a:extLst>
          </p:cNvPr>
          <p:cNvSpPr txBox="1"/>
          <p:nvPr/>
        </p:nvSpPr>
        <p:spPr>
          <a:xfrm>
            <a:off x="758318" y="1502059"/>
            <a:ext cx="10383534" cy="624423"/>
          </a:xfrm>
          <a:prstGeom prst="roundRect">
            <a:avLst>
              <a:gd name="adj" fmla="val 28094"/>
            </a:avLst>
          </a:prstGeom>
          <a:solidFill>
            <a:srgbClr val="A0F1F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bn-BD" sz="2800" b="1" dirty="0">
                <a:solidFill>
                  <a:srgbClr val="2B2D31"/>
                </a:solidFill>
                <a:latin typeface="Inter"/>
              </a:rPr>
              <a:t>বিয়োগ করে দেখাও ১ ও ২</a:t>
            </a:r>
            <a:endParaRPr lang="bn-BD" sz="2800" dirty="0">
              <a:solidFill>
                <a:srgbClr val="2B2D31"/>
              </a:solidFill>
              <a:latin typeface="Inter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6AD7CD-9847-ED84-7F66-3E5F33BD87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9395" y="2603216"/>
            <a:ext cx="7877175" cy="275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0463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55890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F836588-664F-6DB9-A371-03BBEA3ABA73}"/>
              </a:ext>
            </a:extLst>
          </p:cNvPr>
          <p:cNvSpPr txBox="1"/>
          <p:nvPr/>
        </p:nvSpPr>
        <p:spPr>
          <a:xfrm>
            <a:off x="836139" y="1433966"/>
            <a:ext cx="10383534" cy="624423"/>
          </a:xfrm>
          <a:prstGeom prst="roundRect">
            <a:avLst>
              <a:gd name="adj" fmla="val 28094"/>
            </a:avLst>
          </a:prstGeom>
          <a:solidFill>
            <a:srgbClr val="A0F1F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bn-BD" sz="2800" b="1" dirty="0">
                <a:solidFill>
                  <a:srgbClr val="2B2D31"/>
                </a:solidFill>
                <a:latin typeface="Inter"/>
              </a:rPr>
              <a:t>বাকি গুলো বাড়ি থেকে করে নিয়ে আসবে</a:t>
            </a:r>
            <a:endParaRPr lang="bn-BD" sz="2800" dirty="0">
              <a:solidFill>
                <a:srgbClr val="2B2D31"/>
              </a:solidFill>
              <a:latin typeface="Inter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AFECE1-FA5C-A16A-40EE-578EE38311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9320" y="2387408"/>
            <a:ext cx="9854491" cy="3036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177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4839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D46FDD6-331A-AE85-DA12-F187EAD75FA0}"/>
              </a:ext>
            </a:extLst>
          </p:cNvPr>
          <p:cNvSpPr txBox="1"/>
          <p:nvPr/>
        </p:nvSpPr>
        <p:spPr>
          <a:xfrm>
            <a:off x="6634264" y="3565187"/>
            <a:ext cx="4533089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bn-BD" sz="3200" b="1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bn-BD" sz="32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: </a:t>
            </a:r>
            <a:r>
              <a:rPr lang="bn-BD" sz="3200" b="1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৪র্থ_বিষয়</a:t>
            </a:r>
            <a:r>
              <a:rPr lang="bn-BD" sz="32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: প্রাথমিক </a:t>
            </a:r>
            <a:r>
              <a:rPr lang="bn-BD" sz="3200" b="1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গণিত_অধ্যায়</a:t>
            </a:r>
            <a:r>
              <a:rPr lang="bn-BD" sz="32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: ০২ - যোগ ও </a:t>
            </a:r>
            <a:r>
              <a:rPr lang="bn-BD" sz="3200" b="1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বিয়োগ_পাঠ</a:t>
            </a:r>
            <a:r>
              <a:rPr lang="bn-BD" sz="32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: </a:t>
            </a:r>
            <a:r>
              <a:rPr lang="bn-BD" sz="3200" b="1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২১_পাঠ</a:t>
            </a:r>
            <a:r>
              <a:rPr lang="bn-BD" sz="32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শিরোনাম: বিয়োগ করি</a:t>
            </a:r>
            <a:endParaRPr lang="en-US" sz="32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854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EC25440-75E0-61B1-38A1-F49259BC24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1891808"/>
              </p:ext>
            </p:extLst>
          </p:nvPr>
        </p:nvGraphicFramePr>
        <p:xfrm>
          <a:off x="1305128" y="1342417"/>
          <a:ext cx="10416702" cy="49807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75831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/>
        </p:nvGraphicFramePr>
        <p:xfrm>
          <a:off x="496390" y="809898"/>
          <a:ext cx="11220994" cy="52251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800210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E12DDB1-F0B5-46AE-9748-F047A35167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CE12DDB1-F0B5-46AE-9748-F047A35167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3F08E69-56C9-4513-9313-74FC44C895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E3F08E69-56C9-4513-9313-74FC44C895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57AE64E-186F-4A38-B536-88E46AD941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B57AE64E-186F-4A38-B536-88E46AD941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C3E1F56F-1AC3-0EB5-7A2D-B97D0CC5BA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00609881"/>
              </p:ext>
            </p:extLst>
          </p:nvPr>
        </p:nvGraphicFramePr>
        <p:xfrm>
          <a:off x="564204" y="1322962"/>
          <a:ext cx="11156741" cy="4815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89043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39FE503-A3A6-45FE-B297-F63F2005F0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graphicEl>
                                              <a:dgm id="{639FE503-A3A6-45FE-B297-F63F2005F0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4142299-4158-45E7-B668-06722B7A16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graphicEl>
                                              <a:dgm id="{74142299-4158-45E7-B668-06722B7A16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7A823B7-1002-41BC-B57E-3FB5621D7F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>
                                            <p:graphicEl>
                                              <a:dgm id="{F7A823B7-1002-41BC-B57E-3FB5621D7F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C7F768-541C-7771-44FA-8F1FABE33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7FB9FDA-36BD-5304-F65D-694B1121DA0B}"/>
              </a:ext>
            </a:extLst>
          </p:cNvPr>
          <p:cNvSpPr txBox="1"/>
          <p:nvPr/>
        </p:nvSpPr>
        <p:spPr>
          <a:xfrm>
            <a:off x="1154499" y="412758"/>
            <a:ext cx="10615311" cy="1138654"/>
          </a:xfrm>
          <a:prstGeom prst="roundRect">
            <a:avLst>
              <a:gd name="adj" fmla="val 28094"/>
            </a:avLst>
          </a:prstGeom>
          <a:solidFill>
            <a:srgbClr val="A0F1F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bn-BD" sz="2800" dirty="0"/>
              <a:t>১. রাস্তার </a:t>
            </a:r>
            <a:r>
              <a:rPr lang="bn-BD" sz="2800" dirty="0" err="1"/>
              <a:t>দুইধারে</a:t>
            </a:r>
            <a:r>
              <a:rPr lang="bn-BD" sz="2800" dirty="0"/>
              <a:t> ১০০০০০ গাছের চারা লাগানো হলো। এর মধ্যে ১৮৭ টি চারাগাছ মরে গেলে কতগুলো চারা বেঁচে </a:t>
            </a:r>
            <a:r>
              <a:rPr lang="bn-BD" sz="2800" dirty="0" err="1"/>
              <a:t>রইল</a:t>
            </a:r>
            <a:r>
              <a:rPr lang="bn-BD" sz="2800" dirty="0"/>
              <a:t>?</a:t>
            </a:r>
            <a:endParaRPr lang="bn-BD" sz="9600" b="1" dirty="0"/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ED789731-1522-7D6C-8CD6-997462E7022F}"/>
              </a:ext>
            </a:extLst>
          </p:cNvPr>
          <p:cNvSpPr/>
          <p:nvPr/>
        </p:nvSpPr>
        <p:spPr>
          <a:xfrm>
            <a:off x="10052944" y="1607088"/>
            <a:ext cx="1841920" cy="1921277"/>
          </a:xfrm>
          <a:custGeom>
            <a:avLst/>
            <a:gdLst/>
            <a:ahLst/>
            <a:cxnLst/>
            <a:rect l="l" t="t" r="r" b="b"/>
            <a:pathLst>
              <a:path w="2582037" h="4114800">
                <a:moveTo>
                  <a:pt x="0" y="0"/>
                </a:moveTo>
                <a:lnTo>
                  <a:pt x="2582037" y="0"/>
                </a:lnTo>
                <a:lnTo>
                  <a:pt x="258203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defPPr>
              <a:defRPr lang="bn-BD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bn-BD"/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70A88998-38B2-2883-929C-5608DC608869}"/>
              </a:ext>
            </a:extLst>
          </p:cNvPr>
          <p:cNvSpPr/>
          <p:nvPr/>
        </p:nvSpPr>
        <p:spPr>
          <a:xfrm>
            <a:off x="5885233" y="1760331"/>
            <a:ext cx="4007785" cy="880352"/>
          </a:xfrm>
          <a:prstGeom prst="wedgeRoundRectCallout">
            <a:avLst>
              <a:gd name="adj1" fmla="val 64007"/>
              <a:gd name="adj2" fmla="val 6723"/>
              <a:gd name="adj3" fmla="val 16667"/>
            </a:avLst>
          </a:prstGeom>
          <a:solidFill>
            <a:schemeClr val="tx2">
              <a:lumMod val="10000"/>
              <a:lumOff val="9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bn-BD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BD" sz="2800" dirty="0">
                <a:solidFill>
                  <a:schemeClr val="tx1"/>
                </a:solidFill>
              </a:rPr>
              <a:t>মোট চারাগাছ থেকে মরা যাওয়া চারাগাছ বাদ দিতে হবে।</a:t>
            </a:r>
            <a:endParaRPr lang="bn-BD" sz="239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33D9FC2-D2A0-F69B-F152-2433CA628A4C}"/>
              </a:ext>
            </a:extLst>
          </p:cNvPr>
          <p:cNvSpPr txBox="1"/>
          <p:nvPr/>
        </p:nvSpPr>
        <p:spPr>
          <a:xfrm>
            <a:off x="451132" y="1938897"/>
            <a:ext cx="477262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525"/>
              </a:spcAft>
            </a:pPr>
            <a:r>
              <a:rPr lang="bn-BD" sz="2800" b="1" dirty="0" err="1">
                <a:solidFill>
                  <a:schemeClr val="tx1"/>
                </a:solidFill>
              </a:rPr>
              <a:t>গণিতিক</a:t>
            </a:r>
            <a:r>
              <a:rPr lang="bn-BD" sz="2800" b="1" dirty="0">
                <a:solidFill>
                  <a:schemeClr val="tx1"/>
                </a:solidFill>
              </a:rPr>
              <a:t> বাক্য: </a:t>
            </a:r>
            <a:r>
              <a:rPr lang="bn-BD" sz="2800" dirty="0">
                <a:solidFill>
                  <a:schemeClr val="tx1"/>
                </a:solidFill>
              </a:rPr>
              <a:t>১০০০০০ – ১৮৭ = ≥ </a:t>
            </a:r>
            <a:r>
              <a:rPr lang="bn-BD" sz="2800" b="1" dirty="0">
                <a:solidFill>
                  <a:schemeClr val="tx1"/>
                </a:solidFill>
              </a:rPr>
              <a:t> </a:t>
            </a:r>
            <a:endParaRPr lang="bn-BD" sz="19300" dirty="0">
              <a:solidFill>
                <a:schemeClr val="tx1"/>
              </a:solidFill>
              <a:latin typeface="Inter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6F00A16-655D-B57D-AED2-84090CD9CAF9}"/>
              </a:ext>
            </a:extLst>
          </p:cNvPr>
          <p:cNvSpPr txBox="1"/>
          <p:nvPr/>
        </p:nvSpPr>
        <p:spPr>
          <a:xfrm>
            <a:off x="451132" y="2739990"/>
            <a:ext cx="6905559" cy="16312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bn-BD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[এককের স্থান]</a:t>
            </a:r>
            <a:br>
              <a:rPr lang="bn-BD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bn-BD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আমরা ০ থেকে ৭ বিয়োগ করতে পারি না, তাই আমরা ১টি দশক ( = ১০টি একক) এককের স্থানে আনি। কিন্তু দশকের ঘরের অঙ্ক ‘০’। সুতরাং আমাদেরকে শতকের ঘর থেকে ১ শতক ( = ১০টি দশ) দশকের ঘরে সরিয়ে আনতে হবে কিন্তু শতকের ঘরেও ‘০’ আবার হাজার ও অযুতের ঘরেও ‘০’ রয়েছে।</a:t>
            </a:r>
            <a:endParaRPr lang="bn-BD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417A8EB-313E-BA91-9188-D4F11887FC35}"/>
              </a:ext>
            </a:extLst>
          </p:cNvPr>
          <p:cNvSpPr/>
          <p:nvPr/>
        </p:nvSpPr>
        <p:spPr>
          <a:xfrm>
            <a:off x="9427020" y="3739861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শ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D55CC04-02E6-1832-7283-7137E45F637C}"/>
              </a:ext>
            </a:extLst>
          </p:cNvPr>
          <p:cNvSpPr/>
          <p:nvPr/>
        </p:nvSpPr>
        <p:spPr>
          <a:xfrm>
            <a:off x="9984529" y="3739861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60C612D-6252-47F6-C6CC-BD12F4AF2BB8}"/>
              </a:ext>
            </a:extLst>
          </p:cNvPr>
          <p:cNvSpPr/>
          <p:nvPr/>
        </p:nvSpPr>
        <p:spPr>
          <a:xfrm>
            <a:off x="10542038" y="3739861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এ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BD5A2C6-33B8-7B4F-2E09-E2579903C319}"/>
              </a:ext>
            </a:extLst>
          </p:cNvPr>
          <p:cNvSpPr/>
          <p:nvPr/>
        </p:nvSpPr>
        <p:spPr>
          <a:xfrm>
            <a:off x="9438455" y="4387765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41163F0-08CD-9CA8-94E7-1E232B35D722}"/>
              </a:ext>
            </a:extLst>
          </p:cNvPr>
          <p:cNvSpPr/>
          <p:nvPr/>
        </p:nvSpPr>
        <p:spPr>
          <a:xfrm>
            <a:off x="9995964" y="4387765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CE78262-9B00-08AF-3276-206A1D73B317}"/>
              </a:ext>
            </a:extLst>
          </p:cNvPr>
          <p:cNvSpPr/>
          <p:nvPr/>
        </p:nvSpPr>
        <p:spPr>
          <a:xfrm>
            <a:off x="10553473" y="4387765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A0F4304-314E-5DD6-8D30-4E89D548B1DA}"/>
              </a:ext>
            </a:extLst>
          </p:cNvPr>
          <p:cNvSpPr/>
          <p:nvPr/>
        </p:nvSpPr>
        <p:spPr>
          <a:xfrm>
            <a:off x="9421463" y="5618900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46A93FD-878E-1A22-1AEE-A52FFBE11B4D}"/>
              </a:ext>
            </a:extLst>
          </p:cNvPr>
          <p:cNvSpPr/>
          <p:nvPr/>
        </p:nvSpPr>
        <p:spPr>
          <a:xfrm>
            <a:off x="9978972" y="5618900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E5EC2ED0-FBB7-8DA7-F081-50BD00AF6C1C}"/>
              </a:ext>
            </a:extLst>
          </p:cNvPr>
          <p:cNvSpPr/>
          <p:nvPr/>
        </p:nvSpPr>
        <p:spPr>
          <a:xfrm>
            <a:off x="10536481" y="5618900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CFA06D9-40F4-26D7-A7A7-F4D8D0375445}"/>
              </a:ext>
            </a:extLst>
          </p:cNvPr>
          <p:cNvCxnSpPr/>
          <p:nvPr/>
        </p:nvCxnSpPr>
        <p:spPr>
          <a:xfrm>
            <a:off x="7619598" y="4340462"/>
            <a:ext cx="3564778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4DD2816-E963-6C64-D090-071351D788C6}"/>
              </a:ext>
            </a:extLst>
          </p:cNvPr>
          <p:cNvCxnSpPr/>
          <p:nvPr/>
        </p:nvCxnSpPr>
        <p:spPr>
          <a:xfrm>
            <a:off x="7583637" y="5565432"/>
            <a:ext cx="3564778" cy="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0ED7D8EA-B883-658C-5EFA-3189EE96918D}"/>
              </a:ext>
            </a:extLst>
          </p:cNvPr>
          <p:cNvSpPr/>
          <p:nvPr/>
        </p:nvSpPr>
        <p:spPr>
          <a:xfrm>
            <a:off x="8872393" y="3737284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হা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1532AEBC-FCC0-F423-88A2-C5DC51EA957D}"/>
              </a:ext>
            </a:extLst>
          </p:cNvPr>
          <p:cNvSpPr/>
          <p:nvPr/>
        </p:nvSpPr>
        <p:spPr>
          <a:xfrm>
            <a:off x="8883828" y="4385188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BD6517D0-F0D3-B9F9-1A5C-917D45CD8EEC}"/>
              </a:ext>
            </a:extLst>
          </p:cNvPr>
          <p:cNvSpPr/>
          <p:nvPr/>
        </p:nvSpPr>
        <p:spPr>
          <a:xfrm>
            <a:off x="8866836" y="5616323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37AF5134-56BB-1A36-5FDE-6641163C7743}"/>
              </a:ext>
            </a:extLst>
          </p:cNvPr>
          <p:cNvSpPr/>
          <p:nvPr/>
        </p:nvSpPr>
        <p:spPr>
          <a:xfrm>
            <a:off x="9439403" y="4951747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D8E5BF2A-41DF-CEE7-A8DA-5E34A7AB07C0}"/>
              </a:ext>
            </a:extLst>
          </p:cNvPr>
          <p:cNvSpPr/>
          <p:nvPr/>
        </p:nvSpPr>
        <p:spPr>
          <a:xfrm>
            <a:off x="9996912" y="4951747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F115EF9-0C29-E1D7-22E2-11DD3193BC6E}"/>
              </a:ext>
            </a:extLst>
          </p:cNvPr>
          <p:cNvSpPr/>
          <p:nvPr/>
        </p:nvSpPr>
        <p:spPr>
          <a:xfrm>
            <a:off x="10554421" y="4951747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18864B27-D799-512E-D181-E091FCD974BD}"/>
              </a:ext>
            </a:extLst>
          </p:cNvPr>
          <p:cNvSpPr/>
          <p:nvPr/>
        </p:nvSpPr>
        <p:spPr>
          <a:xfrm>
            <a:off x="8884776" y="4949170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0424CFF0-15E3-4317-4B69-0FD501C554E5}"/>
              </a:ext>
            </a:extLst>
          </p:cNvPr>
          <p:cNvSpPr/>
          <p:nvPr/>
        </p:nvSpPr>
        <p:spPr>
          <a:xfrm>
            <a:off x="8305747" y="3753896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অ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4D771B6F-566F-9437-A2F7-2145E24246B3}"/>
              </a:ext>
            </a:extLst>
          </p:cNvPr>
          <p:cNvSpPr/>
          <p:nvPr/>
        </p:nvSpPr>
        <p:spPr>
          <a:xfrm>
            <a:off x="8289797" y="5619427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1F9D3531-FB0F-AF44-0863-D16CEFFF29CC}"/>
              </a:ext>
            </a:extLst>
          </p:cNvPr>
          <p:cNvSpPr/>
          <p:nvPr/>
        </p:nvSpPr>
        <p:spPr>
          <a:xfrm>
            <a:off x="8292320" y="4951500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A9282557-58FF-F2BF-458E-5CE99D593959}"/>
              </a:ext>
            </a:extLst>
          </p:cNvPr>
          <p:cNvSpPr/>
          <p:nvPr/>
        </p:nvSpPr>
        <p:spPr>
          <a:xfrm>
            <a:off x="8277550" y="4403348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F081DCD9-FD7E-53DD-C5C6-84F51FD621C8}"/>
              </a:ext>
            </a:extLst>
          </p:cNvPr>
          <p:cNvSpPr/>
          <p:nvPr/>
        </p:nvSpPr>
        <p:spPr>
          <a:xfrm>
            <a:off x="7728729" y="3752411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ল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A75D7F58-4D5D-15FD-C195-054BEB5D53F8}"/>
              </a:ext>
            </a:extLst>
          </p:cNvPr>
          <p:cNvSpPr/>
          <p:nvPr/>
        </p:nvSpPr>
        <p:spPr>
          <a:xfrm>
            <a:off x="7712758" y="5616323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728ED703-ADC1-A281-2F85-6C16AB5F3828}"/>
              </a:ext>
            </a:extLst>
          </p:cNvPr>
          <p:cNvSpPr/>
          <p:nvPr/>
        </p:nvSpPr>
        <p:spPr>
          <a:xfrm>
            <a:off x="7689743" y="4968597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09DEF215-0CA1-65BD-CA8D-D9CA58A2E5C6}"/>
              </a:ext>
            </a:extLst>
          </p:cNvPr>
          <p:cNvSpPr/>
          <p:nvPr/>
        </p:nvSpPr>
        <p:spPr>
          <a:xfrm>
            <a:off x="7697098" y="4409707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39" name="Freeform 4">
            <a:extLst>
              <a:ext uri="{FF2B5EF4-FFF2-40B4-BE49-F238E27FC236}">
                <a16:creationId xmlns:a16="http://schemas.microsoft.com/office/drawing/2014/main" id="{F23D91DF-0412-C597-8182-E367112FD90A}"/>
              </a:ext>
            </a:extLst>
          </p:cNvPr>
          <p:cNvSpPr/>
          <p:nvPr/>
        </p:nvSpPr>
        <p:spPr>
          <a:xfrm flipH="1">
            <a:off x="351288" y="4409707"/>
            <a:ext cx="1606422" cy="1844657"/>
          </a:xfrm>
          <a:custGeom>
            <a:avLst/>
            <a:gdLst/>
            <a:ahLst/>
            <a:cxnLst/>
            <a:rect l="l" t="t" r="r" b="b"/>
            <a:pathLst>
              <a:path w="4253702" h="5109552">
                <a:moveTo>
                  <a:pt x="4253702" y="0"/>
                </a:moveTo>
                <a:lnTo>
                  <a:pt x="0" y="0"/>
                </a:lnTo>
                <a:lnTo>
                  <a:pt x="0" y="5109552"/>
                </a:lnTo>
                <a:lnTo>
                  <a:pt x="4253702" y="5109552"/>
                </a:lnTo>
                <a:lnTo>
                  <a:pt x="4253702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40" name="Speech Bubble: Rectangle with Corners Rounded 39">
            <a:extLst>
              <a:ext uri="{FF2B5EF4-FFF2-40B4-BE49-F238E27FC236}">
                <a16:creationId xmlns:a16="http://schemas.microsoft.com/office/drawing/2014/main" id="{5854DEB5-3ED3-BEBE-C535-FB7CC34CE01A}"/>
              </a:ext>
            </a:extLst>
          </p:cNvPr>
          <p:cNvSpPr/>
          <p:nvPr/>
        </p:nvSpPr>
        <p:spPr>
          <a:xfrm>
            <a:off x="2345597" y="4891859"/>
            <a:ext cx="4980381" cy="880352"/>
          </a:xfrm>
          <a:prstGeom prst="wedgeRoundRectCallout">
            <a:avLst>
              <a:gd name="adj1" fmla="val -67676"/>
              <a:gd name="adj2" fmla="val 8474"/>
              <a:gd name="adj3" fmla="val 16667"/>
            </a:avLst>
          </a:prstGeom>
          <a:solidFill>
            <a:schemeClr val="tx2">
              <a:lumMod val="10000"/>
              <a:lumOff val="9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525"/>
              </a:spcAft>
            </a:pPr>
            <a:r>
              <a:rPr lang="bn-BD" sz="2800" dirty="0">
                <a:solidFill>
                  <a:schemeClr val="tx1"/>
                </a:solidFill>
              </a:rPr>
              <a:t>আমি বুঝতে পারছি না সমস্যাটি কীভাবে সমাধান করব!</a:t>
            </a:r>
            <a:endParaRPr lang="bn-BD" sz="34400" dirty="0">
              <a:solidFill>
                <a:schemeClr val="tx1"/>
              </a:solidFill>
              <a:latin typeface="Inter"/>
            </a:endParaRPr>
          </a:p>
        </p:txBody>
      </p:sp>
    </p:spTree>
    <p:extLst>
      <p:ext uri="{BB962C8B-B14F-4D97-AF65-F5344CB8AC3E}">
        <p14:creationId xmlns:p14="http://schemas.microsoft.com/office/powerpoint/2010/main" val="2763612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02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animClr clrSpc="rgb" dir="cw">
                                      <p:cBhvr>
                                        <p:cTn id="103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set>
                                      <p:cBhvr>
                                        <p:cTn id="104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5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07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animClr clrSpc="rgb" dir="cw">
                                      <p:cBhvr>
                                        <p:cTn id="108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set>
                                      <p:cBhvr>
                                        <p:cTn id="109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0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2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animClr clrSpc="rgb" dir="cw">
                                      <p:cBhvr>
                                        <p:cTn id="113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set>
                                      <p:cBhvr>
                                        <p:cTn id="114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7" presetClass="emph" presetSubtype="0" repeatCount="indefinite" fill="remove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9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animClr clrSpc="rgb" dir="cw">
                                      <p:cBhvr>
                                        <p:cTn id="120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set>
                                      <p:cBhvr>
                                        <p:cTn id="121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2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24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animClr clrSpc="rgb" dir="cw">
                                      <p:cBhvr>
                                        <p:cTn id="125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set>
                                      <p:cBhvr>
                                        <p:cTn id="126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7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7" presetClass="emph" presetSubtype="0" repeatCount="indefinite" fill="remove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31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animClr clrSpc="rgb" dir="cw">
                                      <p:cBhvr>
                                        <p:cTn id="132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set>
                                      <p:cBhvr>
                                        <p:cTn id="133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36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animClr clrSpc="rgb" dir="cw">
                                      <p:cBhvr>
                                        <p:cTn id="137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set>
                                      <p:cBhvr>
                                        <p:cTn id="138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9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7" presetClass="emph" presetSubtype="0" repeatCount="indefinite" fill="remove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43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animClr clrSpc="rgb" dir="cw">
                                      <p:cBhvr>
                                        <p:cTn id="144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set>
                                      <p:cBhvr>
                                        <p:cTn id="145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6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48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animClr clrSpc="rgb" dir="cw">
                                      <p:cBhvr>
                                        <p:cTn id="149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set>
                                      <p:cBhvr>
                                        <p:cTn id="150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1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7" presetClass="emph" presetSubtype="0" repeatCount="indefinite" fill="remove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55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animClr clrSpc="rgb" dir="cw">
                                      <p:cBhvr>
                                        <p:cTn id="156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set>
                                      <p:cBhvr>
                                        <p:cTn id="157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8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60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animClr clrSpc="rgb" dir="cw">
                                      <p:cBhvr>
                                        <p:cTn id="161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set>
                                      <p:cBhvr>
                                        <p:cTn id="162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3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 animBg="1"/>
      <p:bldP spid="8" grpId="0"/>
      <p:bldP spid="35" grpId="0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6" grpId="0" animBg="1"/>
      <p:bldP spid="17" grpId="0" animBg="1"/>
      <p:bldP spid="20" grpId="0" animBg="1"/>
      <p:bldP spid="20" grpId="1" animBg="1"/>
      <p:bldP spid="21" grpId="0" animBg="1"/>
      <p:bldP spid="21" grpId="1" animBg="1"/>
      <p:bldP spid="22" grpId="0" animBg="1"/>
      <p:bldP spid="23" grpId="0" animBg="1"/>
      <p:bldP spid="24" grpId="0" animBg="1"/>
      <p:bldP spid="25" grpId="0" animBg="1"/>
      <p:bldP spid="25" grpId="1" animBg="1"/>
      <p:bldP spid="26" grpId="0" animBg="1"/>
      <p:bldP spid="27" grpId="0" animBg="1"/>
      <p:bldP spid="27" grpId="1" animBg="1"/>
      <p:bldP spid="28" grpId="0" animBg="1"/>
      <p:bldP spid="29" grpId="0" animBg="1"/>
      <p:bldP spid="30" grpId="0" animBg="1"/>
      <p:bldP spid="30" grpId="1" animBg="1"/>
      <p:bldP spid="31" grpId="0" animBg="1"/>
      <p:bldP spid="32" grpId="0" animBg="1"/>
      <p:bldP spid="37" grpId="0" animBg="1"/>
      <p:bldP spid="38" grpId="0" animBg="1"/>
      <p:bldP spid="4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3BEA4-C0EE-7C7D-7F92-98EE6CE6C5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EBA621C-945C-B012-26CB-B8106FEEC832}"/>
              </a:ext>
            </a:extLst>
          </p:cNvPr>
          <p:cNvSpPr txBox="1"/>
          <p:nvPr/>
        </p:nvSpPr>
        <p:spPr>
          <a:xfrm>
            <a:off x="1154499" y="412758"/>
            <a:ext cx="10615311" cy="1138654"/>
          </a:xfrm>
          <a:prstGeom prst="roundRect">
            <a:avLst>
              <a:gd name="adj" fmla="val 28094"/>
            </a:avLst>
          </a:prstGeom>
          <a:solidFill>
            <a:srgbClr val="A0F1F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bn-BD" sz="2800" dirty="0"/>
              <a:t>১. রাস্তার </a:t>
            </a:r>
            <a:r>
              <a:rPr lang="bn-BD" sz="2800" dirty="0" err="1"/>
              <a:t>দুইধারে</a:t>
            </a:r>
            <a:r>
              <a:rPr lang="bn-BD" sz="2800" dirty="0"/>
              <a:t> ১০০০০০ গাছের চারা লাগানো হলো। এর মধ্যে ১৮৭ টি চারাগাছ মরে গেলে কতগুলো চারা বেঁচে </a:t>
            </a:r>
            <a:r>
              <a:rPr lang="bn-BD" sz="2800" dirty="0" err="1"/>
              <a:t>রইল</a:t>
            </a:r>
            <a:r>
              <a:rPr lang="bn-BD" sz="2800" dirty="0"/>
              <a:t>?</a:t>
            </a:r>
            <a:endParaRPr lang="bn-BD" sz="96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A481EF-E503-9015-FBBA-3069E65FAE87}"/>
              </a:ext>
            </a:extLst>
          </p:cNvPr>
          <p:cNvSpPr txBox="1"/>
          <p:nvPr/>
        </p:nvSpPr>
        <p:spPr>
          <a:xfrm>
            <a:off x="451132" y="1760331"/>
            <a:ext cx="477262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525"/>
              </a:spcAft>
            </a:pPr>
            <a:r>
              <a:rPr lang="bn-BD" sz="2800" b="1" dirty="0" err="1">
                <a:solidFill>
                  <a:schemeClr val="tx1"/>
                </a:solidFill>
              </a:rPr>
              <a:t>গণিতিক</a:t>
            </a:r>
            <a:r>
              <a:rPr lang="bn-BD" sz="2800" b="1" dirty="0">
                <a:solidFill>
                  <a:schemeClr val="tx1"/>
                </a:solidFill>
              </a:rPr>
              <a:t> বাক্য: </a:t>
            </a:r>
            <a:r>
              <a:rPr lang="bn-BD" sz="2800" dirty="0">
                <a:solidFill>
                  <a:schemeClr val="tx1"/>
                </a:solidFill>
              </a:rPr>
              <a:t>১০০০০০ – ১৮৭ = ≥ </a:t>
            </a:r>
            <a:r>
              <a:rPr lang="bn-BD" sz="2800" b="1" dirty="0">
                <a:solidFill>
                  <a:schemeClr val="tx1"/>
                </a:solidFill>
              </a:rPr>
              <a:t> </a:t>
            </a:r>
            <a:endParaRPr lang="bn-BD" sz="19300" dirty="0">
              <a:solidFill>
                <a:schemeClr val="tx1"/>
              </a:solidFill>
              <a:latin typeface="Inter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3781CCA-5C36-5DE6-147D-2311790FC6A0}"/>
              </a:ext>
            </a:extLst>
          </p:cNvPr>
          <p:cNvSpPr/>
          <p:nvPr/>
        </p:nvSpPr>
        <p:spPr>
          <a:xfrm>
            <a:off x="9427020" y="3905235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শ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B71FA92-A60A-3F8F-D46D-7461F3E68A75}"/>
              </a:ext>
            </a:extLst>
          </p:cNvPr>
          <p:cNvSpPr/>
          <p:nvPr/>
        </p:nvSpPr>
        <p:spPr>
          <a:xfrm>
            <a:off x="9984529" y="3905235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5347C1F-B8A7-9B36-E36B-B97FE0545725}"/>
              </a:ext>
            </a:extLst>
          </p:cNvPr>
          <p:cNvSpPr/>
          <p:nvPr/>
        </p:nvSpPr>
        <p:spPr>
          <a:xfrm>
            <a:off x="10542038" y="3905235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এ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972BAF0-8B3B-43BC-3C64-EA0EF706A6D3}"/>
              </a:ext>
            </a:extLst>
          </p:cNvPr>
          <p:cNvSpPr/>
          <p:nvPr/>
        </p:nvSpPr>
        <p:spPr>
          <a:xfrm>
            <a:off x="9438455" y="4553139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7898B95-DE63-E071-86E1-579E8DB483B4}"/>
              </a:ext>
            </a:extLst>
          </p:cNvPr>
          <p:cNvSpPr/>
          <p:nvPr/>
        </p:nvSpPr>
        <p:spPr>
          <a:xfrm>
            <a:off x="9995964" y="4553139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DCEA155-97BD-649F-4D60-448B6D3CA38B}"/>
              </a:ext>
            </a:extLst>
          </p:cNvPr>
          <p:cNvSpPr/>
          <p:nvPr/>
        </p:nvSpPr>
        <p:spPr>
          <a:xfrm>
            <a:off x="10553473" y="4553139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4B02823F-39DC-1C6C-6C38-E76D499B865B}"/>
              </a:ext>
            </a:extLst>
          </p:cNvPr>
          <p:cNvSpPr/>
          <p:nvPr/>
        </p:nvSpPr>
        <p:spPr>
          <a:xfrm>
            <a:off x="9421463" y="5784274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60A0C9D4-48F9-A51C-2F9E-AD5DDBC3B098}"/>
              </a:ext>
            </a:extLst>
          </p:cNvPr>
          <p:cNvSpPr/>
          <p:nvPr/>
        </p:nvSpPr>
        <p:spPr>
          <a:xfrm>
            <a:off x="9978972" y="5784274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AC79F030-147B-9807-D964-B7118CADD5A4}"/>
              </a:ext>
            </a:extLst>
          </p:cNvPr>
          <p:cNvSpPr/>
          <p:nvPr/>
        </p:nvSpPr>
        <p:spPr>
          <a:xfrm>
            <a:off x="10536481" y="5784274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89FBBC0-8490-49F8-9DBF-5DDD42EB7666}"/>
              </a:ext>
            </a:extLst>
          </p:cNvPr>
          <p:cNvCxnSpPr/>
          <p:nvPr/>
        </p:nvCxnSpPr>
        <p:spPr>
          <a:xfrm>
            <a:off x="7619598" y="4505836"/>
            <a:ext cx="3564778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140FFCD-69EB-A7EA-BB5C-97268C579F38}"/>
              </a:ext>
            </a:extLst>
          </p:cNvPr>
          <p:cNvCxnSpPr/>
          <p:nvPr/>
        </p:nvCxnSpPr>
        <p:spPr>
          <a:xfrm>
            <a:off x="7583637" y="5730806"/>
            <a:ext cx="3564778" cy="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F70126D3-F677-DD8D-AFE0-C1AA48D00161}"/>
              </a:ext>
            </a:extLst>
          </p:cNvPr>
          <p:cNvSpPr/>
          <p:nvPr/>
        </p:nvSpPr>
        <p:spPr>
          <a:xfrm>
            <a:off x="8872393" y="3902658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হা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48B2244-1AA1-92E4-7B94-554FB66F1871}"/>
              </a:ext>
            </a:extLst>
          </p:cNvPr>
          <p:cNvSpPr/>
          <p:nvPr/>
        </p:nvSpPr>
        <p:spPr>
          <a:xfrm>
            <a:off x="8883828" y="4550562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1EB7FF54-B543-456F-0A63-B9D6E810F12B}"/>
              </a:ext>
            </a:extLst>
          </p:cNvPr>
          <p:cNvSpPr/>
          <p:nvPr/>
        </p:nvSpPr>
        <p:spPr>
          <a:xfrm>
            <a:off x="8866836" y="5781697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9D9D9753-37A2-170C-2379-4420841F95B0}"/>
              </a:ext>
            </a:extLst>
          </p:cNvPr>
          <p:cNvSpPr/>
          <p:nvPr/>
        </p:nvSpPr>
        <p:spPr>
          <a:xfrm>
            <a:off x="9439403" y="5117121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63F992A3-B736-10B1-7F06-E319C7B2E624}"/>
              </a:ext>
            </a:extLst>
          </p:cNvPr>
          <p:cNvSpPr/>
          <p:nvPr/>
        </p:nvSpPr>
        <p:spPr>
          <a:xfrm>
            <a:off x="9996912" y="5117121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C35EE05-6966-1E6F-9402-C7179B1CD29A}"/>
              </a:ext>
            </a:extLst>
          </p:cNvPr>
          <p:cNvSpPr/>
          <p:nvPr/>
        </p:nvSpPr>
        <p:spPr>
          <a:xfrm>
            <a:off x="10554421" y="5117121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67BA7A1D-AD69-EFFF-7579-0F3DC96A0C83}"/>
              </a:ext>
            </a:extLst>
          </p:cNvPr>
          <p:cNvSpPr/>
          <p:nvPr/>
        </p:nvSpPr>
        <p:spPr>
          <a:xfrm>
            <a:off x="8884776" y="5114544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96D51D51-D189-21F2-EDD6-02446E5FBFA8}"/>
              </a:ext>
            </a:extLst>
          </p:cNvPr>
          <p:cNvSpPr/>
          <p:nvPr/>
        </p:nvSpPr>
        <p:spPr>
          <a:xfrm>
            <a:off x="8305747" y="3919270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অ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64FC845F-5DCF-2C5E-4294-D60B73C7BCDE}"/>
              </a:ext>
            </a:extLst>
          </p:cNvPr>
          <p:cNvSpPr/>
          <p:nvPr/>
        </p:nvSpPr>
        <p:spPr>
          <a:xfrm>
            <a:off x="8289797" y="5784801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A56CF959-9212-EDEE-B397-4FEDB5826CD3}"/>
              </a:ext>
            </a:extLst>
          </p:cNvPr>
          <p:cNvSpPr/>
          <p:nvPr/>
        </p:nvSpPr>
        <p:spPr>
          <a:xfrm>
            <a:off x="8292320" y="5116874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C631A88F-CC1A-539F-EBA4-3EDDB924E509}"/>
              </a:ext>
            </a:extLst>
          </p:cNvPr>
          <p:cNvSpPr/>
          <p:nvPr/>
        </p:nvSpPr>
        <p:spPr>
          <a:xfrm>
            <a:off x="8277550" y="4568722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14CD2A4B-DB02-3CC0-080B-07DADD942BA7}"/>
              </a:ext>
            </a:extLst>
          </p:cNvPr>
          <p:cNvSpPr/>
          <p:nvPr/>
        </p:nvSpPr>
        <p:spPr>
          <a:xfrm>
            <a:off x="7728729" y="3917785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ল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33A289FA-C9C0-0CB4-CDE8-97FF34B19D45}"/>
              </a:ext>
            </a:extLst>
          </p:cNvPr>
          <p:cNvSpPr/>
          <p:nvPr/>
        </p:nvSpPr>
        <p:spPr>
          <a:xfrm>
            <a:off x="7712758" y="5781697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71A81FAD-0EC9-89EC-1771-86B1DC723986}"/>
              </a:ext>
            </a:extLst>
          </p:cNvPr>
          <p:cNvSpPr/>
          <p:nvPr/>
        </p:nvSpPr>
        <p:spPr>
          <a:xfrm>
            <a:off x="7689743" y="5133971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3891296C-9B9B-1953-1097-A973C2966E33}"/>
              </a:ext>
            </a:extLst>
          </p:cNvPr>
          <p:cNvSpPr/>
          <p:nvPr/>
        </p:nvSpPr>
        <p:spPr>
          <a:xfrm>
            <a:off x="7697098" y="4575081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39" name="Freeform 4">
            <a:extLst>
              <a:ext uri="{FF2B5EF4-FFF2-40B4-BE49-F238E27FC236}">
                <a16:creationId xmlns:a16="http://schemas.microsoft.com/office/drawing/2014/main" id="{34DD71B9-5DF2-AD8C-E3B1-624E9932B5AD}"/>
              </a:ext>
            </a:extLst>
          </p:cNvPr>
          <p:cNvSpPr/>
          <p:nvPr/>
        </p:nvSpPr>
        <p:spPr>
          <a:xfrm>
            <a:off x="10591011" y="1542908"/>
            <a:ext cx="1178799" cy="1138654"/>
          </a:xfrm>
          <a:custGeom>
            <a:avLst/>
            <a:gdLst/>
            <a:ahLst/>
            <a:cxnLst/>
            <a:rect l="l" t="t" r="r" b="b"/>
            <a:pathLst>
              <a:path w="4253702" h="5109552">
                <a:moveTo>
                  <a:pt x="4253702" y="0"/>
                </a:moveTo>
                <a:lnTo>
                  <a:pt x="0" y="0"/>
                </a:lnTo>
                <a:lnTo>
                  <a:pt x="0" y="5109552"/>
                </a:lnTo>
                <a:lnTo>
                  <a:pt x="4253702" y="5109552"/>
                </a:lnTo>
                <a:lnTo>
                  <a:pt x="425370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40" name="Speech Bubble: Rectangle with Corners Rounded 39">
            <a:extLst>
              <a:ext uri="{FF2B5EF4-FFF2-40B4-BE49-F238E27FC236}">
                <a16:creationId xmlns:a16="http://schemas.microsoft.com/office/drawing/2014/main" id="{6909BAE5-13B0-DFE3-3B76-9DFCBB9BE9CD}"/>
              </a:ext>
            </a:extLst>
          </p:cNvPr>
          <p:cNvSpPr/>
          <p:nvPr/>
        </p:nvSpPr>
        <p:spPr>
          <a:xfrm>
            <a:off x="5610630" y="1755690"/>
            <a:ext cx="4980381" cy="880352"/>
          </a:xfrm>
          <a:prstGeom prst="wedgeRoundRectCallout">
            <a:avLst>
              <a:gd name="adj1" fmla="val 57524"/>
              <a:gd name="adj2" fmla="val 4054"/>
              <a:gd name="adj3" fmla="val 16667"/>
            </a:avLst>
          </a:prstGeom>
          <a:solidFill>
            <a:schemeClr val="tx2">
              <a:lumMod val="10000"/>
              <a:lumOff val="9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525"/>
              </a:spcAft>
            </a:pPr>
            <a:r>
              <a:rPr lang="bn-BD" sz="2800" dirty="0">
                <a:solidFill>
                  <a:schemeClr val="tx1"/>
                </a:solidFill>
              </a:rPr>
              <a:t>আমি বুঝতে পারছি না সমস্যাটি কীভাবে সমাধান করব!</a:t>
            </a:r>
            <a:endParaRPr lang="bn-BD" sz="34400" dirty="0">
              <a:solidFill>
                <a:schemeClr val="tx1"/>
              </a:solidFill>
              <a:latin typeface="Inter"/>
            </a:endParaRP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B8F66F63-A668-81E5-A7FC-61A95713B4FB}"/>
              </a:ext>
            </a:extLst>
          </p:cNvPr>
          <p:cNvSpPr/>
          <p:nvPr/>
        </p:nvSpPr>
        <p:spPr>
          <a:xfrm flipH="1">
            <a:off x="380401" y="2653081"/>
            <a:ext cx="1499779" cy="1652597"/>
          </a:xfrm>
          <a:custGeom>
            <a:avLst/>
            <a:gdLst/>
            <a:ahLst/>
            <a:cxnLst/>
            <a:rect l="l" t="t" r="r" b="b"/>
            <a:pathLst>
              <a:path w="2582037" h="4114800">
                <a:moveTo>
                  <a:pt x="0" y="0"/>
                </a:moveTo>
                <a:lnTo>
                  <a:pt x="2582037" y="0"/>
                </a:lnTo>
                <a:lnTo>
                  <a:pt x="258203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defPPr>
              <a:defRPr lang="bn-BD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bn-BD"/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F22674E0-AAFA-92AB-8034-FC288541B0E5}"/>
              </a:ext>
            </a:extLst>
          </p:cNvPr>
          <p:cNvSpPr/>
          <p:nvPr/>
        </p:nvSpPr>
        <p:spPr>
          <a:xfrm>
            <a:off x="1671763" y="2819125"/>
            <a:ext cx="5198334" cy="3305198"/>
          </a:xfrm>
          <a:prstGeom prst="wedgeRoundRectCallout">
            <a:avLst>
              <a:gd name="adj1" fmla="val -62215"/>
              <a:gd name="adj2" fmla="val -34010"/>
              <a:gd name="adj3" fmla="val 16667"/>
            </a:avLst>
          </a:prstGeom>
          <a:solidFill>
            <a:schemeClr val="tx2">
              <a:lumMod val="10000"/>
              <a:lumOff val="9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bn-BD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2400" dirty="0">
                <a:solidFill>
                  <a:srgbClr val="2B2D31"/>
                </a:solidFill>
                <a:latin typeface="Inter"/>
              </a:rPr>
              <a:t>চলো, আমরা লক্ষের ঘর থেকে ১ লক্ষকে ( = ১০টি অযুত) অযুতের স্থানে আনি। ১০ অযুত থেকে ১ অযুত ( = ১০টি হাজার) হাজারের স্থানে আনি। এভাবে হাজারের স্থান থেকে ১ হাজার শতকের স্থানে, শতকের স্থান থেকে ১ শতককে দশকের স্থানে এবং দশকের স্থান থেকে ১ দশকে এককের স্থানে সরিয়ে সমাধান করি।</a:t>
            </a:r>
            <a:endParaRPr lang="bn-BD" sz="2400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D4DB53-8626-2D95-6546-8BE892880BF7}"/>
              </a:ext>
            </a:extLst>
          </p:cNvPr>
          <p:cNvSpPr/>
          <p:nvPr/>
        </p:nvSpPr>
        <p:spPr>
          <a:xfrm>
            <a:off x="9427020" y="3367789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১০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FBC33FD1-DB16-BDCF-A93B-C0C58BDD18A8}"/>
              </a:ext>
            </a:extLst>
          </p:cNvPr>
          <p:cNvSpPr/>
          <p:nvPr/>
        </p:nvSpPr>
        <p:spPr>
          <a:xfrm>
            <a:off x="9984529" y="3367789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১০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5B0CB60E-4C6C-25AA-5E79-5A21D2CE3C07}"/>
              </a:ext>
            </a:extLst>
          </p:cNvPr>
          <p:cNvSpPr/>
          <p:nvPr/>
        </p:nvSpPr>
        <p:spPr>
          <a:xfrm>
            <a:off x="10542038" y="3367789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১০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ACDE4A35-043F-AE44-6355-AB841BD477CD}"/>
              </a:ext>
            </a:extLst>
          </p:cNvPr>
          <p:cNvSpPr/>
          <p:nvPr/>
        </p:nvSpPr>
        <p:spPr>
          <a:xfrm>
            <a:off x="8872393" y="3365212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১০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13E57E1E-8C49-EFE0-00DC-E0B8DF4E9E16}"/>
              </a:ext>
            </a:extLst>
          </p:cNvPr>
          <p:cNvSpPr/>
          <p:nvPr/>
        </p:nvSpPr>
        <p:spPr>
          <a:xfrm>
            <a:off x="8295354" y="3368316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১০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5DED5366-E91A-6746-A113-75C1991F02C9}"/>
              </a:ext>
            </a:extLst>
          </p:cNvPr>
          <p:cNvSpPr/>
          <p:nvPr/>
        </p:nvSpPr>
        <p:spPr>
          <a:xfrm>
            <a:off x="7718315" y="3365212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BD6DE575-62FB-EE98-DAE9-5A9441D9F9DD}"/>
              </a:ext>
            </a:extLst>
          </p:cNvPr>
          <p:cNvSpPr/>
          <p:nvPr/>
        </p:nvSpPr>
        <p:spPr>
          <a:xfrm>
            <a:off x="9409216" y="2811476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4333C20E-9AA7-3BA0-5CE2-88523B4CAD6A}"/>
              </a:ext>
            </a:extLst>
          </p:cNvPr>
          <p:cNvSpPr/>
          <p:nvPr/>
        </p:nvSpPr>
        <p:spPr>
          <a:xfrm>
            <a:off x="9966725" y="2811476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3E5A8996-24F1-B8B7-ABD2-788684655136}"/>
              </a:ext>
            </a:extLst>
          </p:cNvPr>
          <p:cNvSpPr/>
          <p:nvPr/>
        </p:nvSpPr>
        <p:spPr>
          <a:xfrm>
            <a:off x="8854589" y="2808899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  <a:endParaRPr lang="bn-BD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BA9A94EA-B724-63E6-5EDB-48C03D611AEE}"/>
              </a:ext>
            </a:extLst>
          </p:cNvPr>
          <p:cNvSpPr/>
          <p:nvPr/>
        </p:nvSpPr>
        <p:spPr>
          <a:xfrm>
            <a:off x="8277550" y="2812003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  <a:endParaRPr lang="bn-BD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2AD7CF16-D865-3B14-38F4-BFC32D60C3C5}"/>
              </a:ext>
            </a:extLst>
          </p:cNvPr>
          <p:cNvCxnSpPr/>
          <p:nvPr/>
        </p:nvCxnSpPr>
        <p:spPr>
          <a:xfrm flipV="1">
            <a:off x="7767953" y="4679037"/>
            <a:ext cx="393998" cy="30132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D054C2D8-349A-4A96-BE4C-E56B1E242B73}"/>
              </a:ext>
            </a:extLst>
          </p:cNvPr>
          <p:cNvCxnSpPr/>
          <p:nvPr/>
        </p:nvCxnSpPr>
        <p:spPr>
          <a:xfrm flipV="1">
            <a:off x="8377416" y="3493328"/>
            <a:ext cx="393998" cy="30132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DEC929DC-F305-3F58-2ED9-4088609BD447}"/>
              </a:ext>
            </a:extLst>
          </p:cNvPr>
          <p:cNvCxnSpPr/>
          <p:nvPr/>
        </p:nvCxnSpPr>
        <p:spPr>
          <a:xfrm flipV="1">
            <a:off x="8972028" y="3480145"/>
            <a:ext cx="393998" cy="30132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FE5BAE6-E9A0-473F-A729-DA9686AC1C59}"/>
              </a:ext>
            </a:extLst>
          </p:cNvPr>
          <p:cNvCxnSpPr/>
          <p:nvPr/>
        </p:nvCxnSpPr>
        <p:spPr>
          <a:xfrm flipV="1">
            <a:off x="9485383" y="3476644"/>
            <a:ext cx="393998" cy="30132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DB97E35-825D-606D-CFE7-2D9C8094F75F}"/>
              </a:ext>
            </a:extLst>
          </p:cNvPr>
          <p:cNvCxnSpPr/>
          <p:nvPr/>
        </p:nvCxnSpPr>
        <p:spPr>
          <a:xfrm flipV="1">
            <a:off x="10029321" y="3461693"/>
            <a:ext cx="393998" cy="30132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2328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0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animClr clrSpc="rgb" dir="cw">
                                      <p:cBhvr>
                                        <p:cTn id="41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set>
                                      <p:cBhvr>
                                        <p:cTn id="42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5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animClr clrSpc="rgb" dir="cw">
                                      <p:cBhvr>
                                        <p:cTn id="46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set>
                                      <p:cBhvr>
                                        <p:cTn id="47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5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animClr clrSpc="rgb" dir="cw">
                                      <p:cBhvr>
                                        <p:cTn id="56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set>
                                      <p:cBhvr>
                                        <p:cTn id="57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7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animClr clrSpc="rgb" dir="cw">
                                      <p:cBhvr>
                                        <p:cTn id="68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set>
                                      <p:cBhvr>
                                        <p:cTn id="69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2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animClr clrSpc="rgb" dir="cw">
                                      <p:cBhvr>
                                        <p:cTn id="73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set>
                                      <p:cBhvr>
                                        <p:cTn id="74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2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3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4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3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5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96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97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8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00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01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02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0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11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12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8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23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24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25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6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28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29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30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1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38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39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40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1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6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51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52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53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4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56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57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58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9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66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67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68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9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4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79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80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81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2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84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85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86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7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8" grpId="0" animBg="1"/>
      <p:bldP spid="38" grpId="1" animBg="1"/>
      <p:bldP spid="6" grpId="0" animBg="1"/>
      <p:bldP spid="7" grpId="0" animBg="1"/>
      <p:bldP spid="7" grpId="1" animBg="1"/>
      <p:bldP spid="7" grpId="2" animBg="1"/>
      <p:bldP spid="33" grpId="0" animBg="1"/>
      <p:bldP spid="33" grpId="1" animBg="1"/>
      <p:bldP spid="33" grpId="2" animBg="1"/>
      <p:bldP spid="34" grpId="0" animBg="1"/>
      <p:bldP spid="34" grpId="1" animBg="1"/>
      <p:bldP spid="36" grpId="0" animBg="1"/>
      <p:bldP spid="36" grpId="1" animBg="1"/>
      <p:bldP spid="36" grpId="2" animBg="1"/>
      <p:bldP spid="41" grpId="0" animBg="1"/>
      <p:bldP spid="41" grpId="1" animBg="1"/>
      <p:bldP spid="41" grpId="2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6" grpId="0" animBg="1"/>
      <p:bldP spid="46" grpId="1" animBg="1"/>
      <p:bldP spid="47" grpId="0" animBg="1"/>
      <p:bldP spid="47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65E4B4-BC20-9195-A7E5-80AB336625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0D918DED-2DFB-5282-5954-8DF18CE2F716}"/>
              </a:ext>
            </a:extLst>
          </p:cNvPr>
          <p:cNvSpPr txBox="1"/>
          <p:nvPr/>
        </p:nvSpPr>
        <p:spPr>
          <a:xfrm>
            <a:off x="1390340" y="402834"/>
            <a:ext cx="10383534" cy="1138654"/>
          </a:xfrm>
          <a:prstGeom prst="roundRect">
            <a:avLst>
              <a:gd name="adj" fmla="val 28094"/>
            </a:avLst>
          </a:prstGeom>
          <a:solidFill>
            <a:srgbClr val="A0F1F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bn-BD" sz="2800" dirty="0"/>
              <a:t>১. রাস্তার </a:t>
            </a:r>
            <a:r>
              <a:rPr lang="bn-BD" sz="2800" dirty="0" err="1"/>
              <a:t>দুইধারে</a:t>
            </a:r>
            <a:r>
              <a:rPr lang="bn-BD" sz="2800" dirty="0"/>
              <a:t> ১০০০০০ গাছের চারা লাগানো হলো। এর মধ্যে ১৮৭ টি চারাগাছ মরে গেলে কতগুলো চারা বেঁচে </a:t>
            </a:r>
            <a:r>
              <a:rPr lang="bn-BD" sz="2800" dirty="0" err="1"/>
              <a:t>রইল</a:t>
            </a:r>
            <a:r>
              <a:rPr lang="bn-BD" sz="2800" dirty="0"/>
              <a:t>?</a:t>
            </a:r>
            <a:endParaRPr lang="bn-BD" sz="96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80F4181-FAAC-850A-522D-EEA7AF76859E}"/>
              </a:ext>
            </a:extLst>
          </p:cNvPr>
          <p:cNvSpPr txBox="1"/>
          <p:nvPr/>
        </p:nvSpPr>
        <p:spPr>
          <a:xfrm>
            <a:off x="537813" y="5788565"/>
            <a:ext cx="68739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bn-BD" sz="3200" dirty="0" err="1"/>
              <a:t>নির্নেয়</a:t>
            </a:r>
            <a:r>
              <a:rPr lang="bn-BD" sz="3200" dirty="0"/>
              <a:t> ৯৯৮১৩ টি চারা বেঁচে </a:t>
            </a:r>
            <a:r>
              <a:rPr lang="bn-BD" sz="3200" dirty="0" err="1"/>
              <a:t>রইল</a:t>
            </a:r>
            <a:r>
              <a:rPr lang="bn-BD" sz="3200" dirty="0"/>
              <a:t>।</a:t>
            </a:r>
            <a:endParaRPr lang="bn-BD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96C4F0-EF6B-B01B-51DD-734D1F3DBB07}"/>
              </a:ext>
            </a:extLst>
          </p:cNvPr>
          <p:cNvSpPr txBox="1"/>
          <p:nvPr/>
        </p:nvSpPr>
        <p:spPr>
          <a:xfrm>
            <a:off x="544208" y="2519489"/>
            <a:ext cx="6905559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bn-BD" sz="2800" b="1" dirty="0"/>
              <a:t>[এককের স্থান] ১০ — ৭ = ৩</a:t>
            </a:r>
            <a:endParaRPr lang="bn-BD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3F0979-6E4B-74D3-45B8-35834F8B62CD}"/>
              </a:ext>
            </a:extLst>
          </p:cNvPr>
          <p:cNvSpPr txBox="1"/>
          <p:nvPr/>
        </p:nvSpPr>
        <p:spPr>
          <a:xfrm>
            <a:off x="544209" y="3133130"/>
            <a:ext cx="6905559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bn-BD" sz="2800" b="1" dirty="0"/>
              <a:t>[দশকের স্থান] ৯ — ৮ = ১</a:t>
            </a:r>
            <a:endParaRPr lang="bn-BD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1E3DBB-6981-7B25-4A51-35B285AC6CC0}"/>
              </a:ext>
            </a:extLst>
          </p:cNvPr>
          <p:cNvSpPr txBox="1"/>
          <p:nvPr/>
        </p:nvSpPr>
        <p:spPr>
          <a:xfrm>
            <a:off x="544208" y="3779727"/>
            <a:ext cx="6905559" cy="523220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bn-BD" sz="2800" b="1" dirty="0"/>
              <a:t>[শতকের স্থান] ৯ — ১ = ৮</a:t>
            </a:r>
            <a:endParaRPr lang="bn-BD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930E87-6B17-C2A3-1EA1-048920476F3D}"/>
              </a:ext>
            </a:extLst>
          </p:cNvPr>
          <p:cNvSpPr txBox="1"/>
          <p:nvPr/>
        </p:nvSpPr>
        <p:spPr>
          <a:xfrm>
            <a:off x="537813" y="4463432"/>
            <a:ext cx="6905559" cy="523220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bn-BD" sz="2800" b="1" dirty="0"/>
              <a:t>[হাজারের স্থান] ৯ — ০ = ৯</a:t>
            </a:r>
            <a:endParaRPr lang="bn-BD" sz="2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BFB82F6-217E-3270-A114-64E93C1EF6BA}"/>
              </a:ext>
            </a:extLst>
          </p:cNvPr>
          <p:cNvSpPr txBox="1"/>
          <p:nvPr/>
        </p:nvSpPr>
        <p:spPr>
          <a:xfrm>
            <a:off x="537813" y="5167494"/>
            <a:ext cx="6905559" cy="523220"/>
          </a:xfrm>
          <a:prstGeom prst="rect">
            <a:avLst/>
          </a:prstGeom>
          <a:solidFill>
            <a:srgbClr val="FF99FF"/>
          </a:solidFill>
        </p:spPr>
        <p:txBody>
          <a:bodyPr wrap="square">
            <a:spAutoFit/>
          </a:bodyPr>
          <a:lstStyle/>
          <a:p>
            <a:r>
              <a:rPr lang="bn-BD" sz="2800" dirty="0"/>
              <a:t>অযুতের </a:t>
            </a:r>
            <a:r>
              <a:rPr lang="bn-BD" sz="2800" dirty="0" err="1"/>
              <a:t>স্থানঃ</a:t>
            </a:r>
            <a:r>
              <a:rPr lang="bn-BD" sz="2800" dirty="0"/>
              <a:t> </a:t>
            </a:r>
            <a:r>
              <a:rPr lang="bn-BD" sz="2800" b="1" dirty="0"/>
              <a:t>৯ — ০ = ৯</a:t>
            </a:r>
            <a:endParaRPr lang="bn-BD" sz="2800" dirty="0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EA457BB2-E069-925D-76F5-A377A5723192}"/>
              </a:ext>
            </a:extLst>
          </p:cNvPr>
          <p:cNvSpPr/>
          <p:nvPr/>
        </p:nvSpPr>
        <p:spPr>
          <a:xfrm>
            <a:off x="9718850" y="3493332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শ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0C6F6905-3FA0-BC09-1901-E408AD53A646}"/>
              </a:ext>
            </a:extLst>
          </p:cNvPr>
          <p:cNvSpPr/>
          <p:nvPr/>
        </p:nvSpPr>
        <p:spPr>
          <a:xfrm>
            <a:off x="10276359" y="3493332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BB7BE99D-CC2D-63EC-8021-A4DE33704B06}"/>
              </a:ext>
            </a:extLst>
          </p:cNvPr>
          <p:cNvSpPr/>
          <p:nvPr/>
        </p:nvSpPr>
        <p:spPr>
          <a:xfrm>
            <a:off x="10833868" y="3493332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এ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CFA51C3C-537B-9DD4-806F-3883A13D0D6C}"/>
              </a:ext>
            </a:extLst>
          </p:cNvPr>
          <p:cNvSpPr/>
          <p:nvPr/>
        </p:nvSpPr>
        <p:spPr>
          <a:xfrm>
            <a:off x="9730285" y="4141236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CBF1C1E9-3E9A-0692-455D-1D773EEAAB0D}"/>
              </a:ext>
            </a:extLst>
          </p:cNvPr>
          <p:cNvSpPr/>
          <p:nvPr/>
        </p:nvSpPr>
        <p:spPr>
          <a:xfrm>
            <a:off x="10287794" y="4141236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4B7D7782-E4D1-86BE-9CA8-6344662B9DAE}"/>
              </a:ext>
            </a:extLst>
          </p:cNvPr>
          <p:cNvSpPr/>
          <p:nvPr/>
        </p:nvSpPr>
        <p:spPr>
          <a:xfrm>
            <a:off x="10845303" y="4141236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E82006CB-8E8B-BAA6-4B84-96C36B7DB1E3}"/>
              </a:ext>
            </a:extLst>
          </p:cNvPr>
          <p:cNvSpPr/>
          <p:nvPr/>
        </p:nvSpPr>
        <p:spPr>
          <a:xfrm>
            <a:off x="9713293" y="5372371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D43AAD9D-AA2C-98A7-F2C4-29A4E2325212}"/>
              </a:ext>
            </a:extLst>
          </p:cNvPr>
          <p:cNvSpPr/>
          <p:nvPr/>
        </p:nvSpPr>
        <p:spPr>
          <a:xfrm>
            <a:off x="10270802" y="5372371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319EE3D4-042C-5F4C-AA3F-605899E55F97}"/>
              </a:ext>
            </a:extLst>
          </p:cNvPr>
          <p:cNvSpPr/>
          <p:nvPr/>
        </p:nvSpPr>
        <p:spPr>
          <a:xfrm>
            <a:off x="10828311" y="5372371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1970B0FC-7EC2-A877-C5B7-74AB59E5689B}"/>
              </a:ext>
            </a:extLst>
          </p:cNvPr>
          <p:cNvCxnSpPr/>
          <p:nvPr/>
        </p:nvCxnSpPr>
        <p:spPr>
          <a:xfrm>
            <a:off x="7911428" y="4093933"/>
            <a:ext cx="3564778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6274F902-27B8-5B41-236E-CA6BA186E415}"/>
              </a:ext>
            </a:extLst>
          </p:cNvPr>
          <p:cNvCxnSpPr/>
          <p:nvPr/>
        </p:nvCxnSpPr>
        <p:spPr>
          <a:xfrm>
            <a:off x="7875467" y="5318903"/>
            <a:ext cx="3564778" cy="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D372477C-21B2-9993-DD55-14FA3A2B11B1}"/>
              </a:ext>
            </a:extLst>
          </p:cNvPr>
          <p:cNvSpPr/>
          <p:nvPr/>
        </p:nvSpPr>
        <p:spPr>
          <a:xfrm>
            <a:off x="9164223" y="3490755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হা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E83BA856-86FF-C5D4-DCF2-81A62E83073D}"/>
              </a:ext>
            </a:extLst>
          </p:cNvPr>
          <p:cNvSpPr/>
          <p:nvPr/>
        </p:nvSpPr>
        <p:spPr>
          <a:xfrm>
            <a:off x="9175658" y="4138659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EFFB9F8D-139A-B917-71EA-2AF2A23D4D56}"/>
              </a:ext>
            </a:extLst>
          </p:cNvPr>
          <p:cNvSpPr/>
          <p:nvPr/>
        </p:nvSpPr>
        <p:spPr>
          <a:xfrm>
            <a:off x="9158666" y="5369794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547009F9-3B34-61EB-58C4-63CA25F8AD0F}"/>
              </a:ext>
            </a:extLst>
          </p:cNvPr>
          <p:cNvSpPr/>
          <p:nvPr/>
        </p:nvSpPr>
        <p:spPr>
          <a:xfrm>
            <a:off x="9731233" y="4705218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93D6E00D-3EA4-62EC-6C3F-AF410FE55D5E}"/>
              </a:ext>
            </a:extLst>
          </p:cNvPr>
          <p:cNvSpPr/>
          <p:nvPr/>
        </p:nvSpPr>
        <p:spPr>
          <a:xfrm>
            <a:off x="10288742" y="4705218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023A935E-FF0C-8DC7-8B17-76ABD3EEEC12}"/>
              </a:ext>
            </a:extLst>
          </p:cNvPr>
          <p:cNvSpPr/>
          <p:nvPr/>
        </p:nvSpPr>
        <p:spPr>
          <a:xfrm>
            <a:off x="10846251" y="4705218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23DC3B94-3680-5F9B-C859-4F24AC9C1070}"/>
              </a:ext>
            </a:extLst>
          </p:cNvPr>
          <p:cNvSpPr/>
          <p:nvPr/>
        </p:nvSpPr>
        <p:spPr>
          <a:xfrm>
            <a:off x="9176606" y="4702641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105C02E3-7E2D-66B7-5584-F2B575417BAC}"/>
              </a:ext>
            </a:extLst>
          </p:cNvPr>
          <p:cNvSpPr/>
          <p:nvPr/>
        </p:nvSpPr>
        <p:spPr>
          <a:xfrm>
            <a:off x="8597577" y="3507367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অ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43653BED-FD0A-1063-B081-8A0ED7C58C96}"/>
              </a:ext>
            </a:extLst>
          </p:cNvPr>
          <p:cNvSpPr/>
          <p:nvPr/>
        </p:nvSpPr>
        <p:spPr>
          <a:xfrm>
            <a:off x="8581627" y="5372898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234634F0-0115-BFBA-943B-F6E848519210}"/>
              </a:ext>
            </a:extLst>
          </p:cNvPr>
          <p:cNvSpPr/>
          <p:nvPr/>
        </p:nvSpPr>
        <p:spPr>
          <a:xfrm>
            <a:off x="8584150" y="4704971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2EB55709-A1F3-894E-60E1-D9E9BDD2D833}"/>
              </a:ext>
            </a:extLst>
          </p:cNvPr>
          <p:cNvSpPr/>
          <p:nvPr/>
        </p:nvSpPr>
        <p:spPr>
          <a:xfrm>
            <a:off x="8569380" y="4156819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F90683DD-12FC-4D10-356C-7A04889E7C0A}"/>
              </a:ext>
            </a:extLst>
          </p:cNvPr>
          <p:cNvSpPr/>
          <p:nvPr/>
        </p:nvSpPr>
        <p:spPr>
          <a:xfrm>
            <a:off x="8020559" y="3505882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ল</a:t>
            </a: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F50EE75A-2B79-797D-9A4B-E02662C24DAC}"/>
              </a:ext>
            </a:extLst>
          </p:cNvPr>
          <p:cNvSpPr/>
          <p:nvPr/>
        </p:nvSpPr>
        <p:spPr>
          <a:xfrm>
            <a:off x="8004588" y="5369794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8C0647FC-895E-0AE2-CDBE-4ADC091E1C2F}"/>
              </a:ext>
            </a:extLst>
          </p:cNvPr>
          <p:cNvSpPr/>
          <p:nvPr/>
        </p:nvSpPr>
        <p:spPr>
          <a:xfrm>
            <a:off x="7981573" y="4722068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BE617B73-5CFB-8716-7D16-3CB3D0D1F664}"/>
              </a:ext>
            </a:extLst>
          </p:cNvPr>
          <p:cNvSpPr/>
          <p:nvPr/>
        </p:nvSpPr>
        <p:spPr>
          <a:xfrm>
            <a:off x="7988928" y="4163178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2A673134-FF13-ACDA-58DC-FBBF39DB9F74}"/>
              </a:ext>
            </a:extLst>
          </p:cNvPr>
          <p:cNvSpPr/>
          <p:nvPr/>
        </p:nvSpPr>
        <p:spPr>
          <a:xfrm>
            <a:off x="9718850" y="2955886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১০</a:t>
            </a:r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5A8B7FB1-20DF-B5AD-998D-5822AC22FCEA}"/>
              </a:ext>
            </a:extLst>
          </p:cNvPr>
          <p:cNvSpPr/>
          <p:nvPr/>
        </p:nvSpPr>
        <p:spPr>
          <a:xfrm>
            <a:off x="10276359" y="2955886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১০</a:t>
            </a:r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A17921E6-026E-8C6C-CA92-19E0A373ECE8}"/>
              </a:ext>
            </a:extLst>
          </p:cNvPr>
          <p:cNvSpPr/>
          <p:nvPr/>
        </p:nvSpPr>
        <p:spPr>
          <a:xfrm>
            <a:off x="10833868" y="2955886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১০</a:t>
            </a: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8C8093AD-DDC6-8171-A442-8869BDE17225}"/>
              </a:ext>
            </a:extLst>
          </p:cNvPr>
          <p:cNvSpPr/>
          <p:nvPr/>
        </p:nvSpPr>
        <p:spPr>
          <a:xfrm>
            <a:off x="9164223" y="2953309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১০</a:t>
            </a:r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84674727-81D8-43D2-1D57-3B160910DAFB}"/>
              </a:ext>
            </a:extLst>
          </p:cNvPr>
          <p:cNvSpPr/>
          <p:nvPr/>
        </p:nvSpPr>
        <p:spPr>
          <a:xfrm>
            <a:off x="8587184" y="2956413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১০</a:t>
            </a:r>
          </a:p>
        </p:txBody>
      </p: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B52D2F14-80E7-B923-4138-BD04DD22176D}"/>
              </a:ext>
            </a:extLst>
          </p:cNvPr>
          <p:cNvSpPr/>
          <p:nvPr/>
        </p:nvSpPr>
        <p:spPr>
          <a:xfrm>
            <a:off x="8010145" y="2953309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CC0E61BC-3C08-ED4D-9513-A6B2A1CFBFE6}"/>
              </a:ext>
            </a:extLst>
          </p:cNvPr>
          <p:cNvSpPr/>
          <p:nvPr/>
        </p:nvSpPr>
        <p:spPr>
          <a:xfrm>
            <a:off x="9701046" y="2399573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id="{166F0C48-B830-B498-449A-C892A4FBF146}"/>
              </a:ext>
            </a:extLst>
          </p:cNvPr>
          <p:cNvSpPr/>
          <p:nvPr/>
        </p:nvSpPr>
        <p:spPr>
          <a:xfrm>
            <a:off x="10258555" y="2399573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F28039BD-D29B-79E1-A040-5DD7785774DC}"/>
              </a:ext>
            </a:extLst>
          </p:cNvPr>
          <p:cNvSpPr/>
          <p:nvPr/>
        </p:nvSpPr>
        <p:spPr>
          <a:xfrm>
            <a:off x="9146419" y="2396996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  <a:endParaRPr lang="bn-BD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9" name="Rectangle: Rounded Corners 78">
            <a:extLst>
              <a:ext uri="{FF2B5EF4-FFF2-40B4-BE49-F238E27FC236}">
                <a16:creationId xmlns:a16="http://schemas.microsoft.com/office/drawing/2014/main" id="{072825AF-6FE0-71E4-F687-3EAF878B95D4}"/>
              </a:ext>
            </a:extLst>
          </p:cNvPr>
          <p:cNvSpPr/>
          <p:nvPr/>
        </p:nvSpPr>
        <p:spPr>
          <a:xfrm>
            <a:off x="8569380" y="2400100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  <a:endParaRPr lang="bn-BD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F3F2D5BC-B327-CADF-6E67-A1F0EFB45013}"/>
              </a:ext>
            </a:extLst>
          </p:cNvPr>
          <p:cNvCxnSpPr/>
          <p:nvPr/>
        </p:nvCxnSpPr>
        <p:spPr>
          <a:xfrm flipV="1">
            <a:off x="8059783" y="4267134"/>
            <a:ext cx="393998" cy="30132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13C2DF44-6B35-A1C6-4866-D0CD4DF0A9B5}"/>
              </a:ext>
            </a:extLst>
          </p:cNvPr>
          <p:cNvCxnSpPr/>
          <p:nvPr/>
        </p:nvCxnSpPr>
        <p:spPr>
          <a:xfrm flipV="1">
            <a:off x="8669246" y="3081425"/>
            <a:ext cx="393998" cy="30132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7D056699-768B-D846-AEBB-63B76011B72C}"/>
              </a:ext>
            </a:extLst>
          </p:cNvPr>
          <p:cNvCxnSpPr/>
          <p:nvPr/>
        </p:nvCxnSpPr>
        <p:spPr>
          <a:xfrm flipV="1">
            <a:off x="9263858" y="3068242"/>
            <a:ext cx="393998" cy="30132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945ADB66-0A8F-632C-4535-7F08247E5A0E}"/>
              </a:ext>
            </a:extLst>
          </p:cNvPr>
          <p:cNvCxnSpPr/>
          <p:nvPr/>
        </p:nvCxnSpPr>
        <p:spPr>
          <a:xfrm flipV="1">
            <a:off x="9777213" y="3064741"/>
            <a:ext cx="393998" cy="30132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29271A60-FDC1-9404-E0D3-397D4EDC941C}"/>
              </a:ext>
            </a:extLst>
          </p:cNvPr>
          <p:cNvCxnSpPr/>
          <p:nvPr/>
        </p:nvCxnSpPr>
        <p:spPr>
          <a:xfrm flipV="1">
            <a:off x="10321151" y="3049790"/>
            <a:ext cx="393998" cy="30132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3256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10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11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4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5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6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50" autoRev="1" fill="remove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9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0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1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4" dur="250" autoRev="1" fill="remove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5" dur="250" autoRev="1" fill="remove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6" dur="250" autoRev="1" fill="remove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autoRev="1" fill="remove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4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5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6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7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48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49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2" dur="250" autoRev="1" fill="remove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3" dur="250" autoRev="1" fill="remove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4" dur="250" autoRev="1" fill="remove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50" autoRev="1" fill="remove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7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8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9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2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3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4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2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3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4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1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92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93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4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7" presetClass="emph" presetSubtype="0" repeatCount="520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6" dur="250" autoRev="1" fill="remove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97" dur="250" autoRev="1" fill="remove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98" dur="250" autoRev="1" fill="remove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250" autoRev="1" fill="remove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01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02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03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4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06" dur="250" autoRev="1" fill="remove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07" dur="250" autoRev="1" fill="remove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08" dur="250" autoRev="1" fill="remove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9" dur="250" autoRev="1" fill="remove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4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6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17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18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9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35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36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37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8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40" dur="250" autoRev="1" fill="remove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41" dur="250" autoRev="1" fill="remove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42" dur="250" autoRev="1" fill="remove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3" dur="250" autoRev="1" fill="remove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45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46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47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8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50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51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52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3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8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60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61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62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3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79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80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81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2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84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85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86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7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89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90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91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2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94" dur="250" autoRev="1" fill="remove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95" dur="250" autoRev="1" fill="remove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96" dur="250" autoRev="1" fill="remove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7" dur="250" autoRev="1" fill="remove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2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04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05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06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7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20" dur="250" autoRev="1" fill="remove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21" dur="250" autoRev="1" fill="remove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22" dur="250" autoRev="1" fill="remove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3" dur="250" autoRev="1" fill="remove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25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26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27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8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3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4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35" dur="250" autoRev="1" fill="remove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36" dur="250" autoRev="1" fill="remove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37" dur="250" autoRev="1" fill="remove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8" dur="250" autoRev="1" fill="remove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13" grpId="0" animBg="1"/>
      <p:bldP spid="13" grpId="1" animBg="1"/>
      <p:bldP spid="26" grpId="0" animBg="1"/>
      <p:bldP spid="29" grpId="0" animBg="1"/>
      <p:bldP spid="31" grpId="0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53" grpId="0" animBg="1"/>
      <p:bldP spid="57" grpId="0" animBg="1"/>
      <p:bldP spid="57" grpId="1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3" grpId="1" animBg="1"/>
      <p:bldP spid="64" grpId="0" animBg="1"/>
      <p:bldP spid="66" grpId="0" animBg="1"/>
      <p:bldP spid="67" grpId="0" animBg="1"/>
      <p:bldP spid="68" grpId="0" animBg="1"/>
      <p:bldP spid="70" grpId="0" animBg="1"/>
      <p:bldP spid="71" grpId="0" animBg="1"/>
      <p:bldP spid="72" grpId="0" animBg="1"/>
      <p:bldP spid="72" grpId="1" animBg="1"/>
      <p:bldP spid="73" grpId="0" animBg="1"/>
      <p:bldP spid="74" grpId="0" animBg="1"/>
      <p:bldP spid="75" grpId="0" animBg="1"/>
      <p:bldP spid="75" grpId="1" animBg="1"/>
      <p:bldP spid="76" grpId="0" animBg="1"/>
      <p:bldP spid="76" grpId="1" animBg="1"/>
      <p:bldP spid="77" grpId="0" animBg="1"/>
      <p:bldP spid="77" grpId="1" animBg="1"/>
      <p:bldP spid="78" grpId="0" animBg="1"/>
      <p:bldP spid="78" grpId="1" animBg="1"/>
      <p:bldP spid="79" grpId="0" animBg="1"/>
      <p:bldP spid="79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524EE8-AB76-B729-347E-599EAC9CD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F3B0BD2-BF8C-4171-A84F-E70E2A7F86AC}"/>
              </a:ext>
            </a:extLst>
          </p:cNvPr>
          <p:cNvSpPr/>
          <p:nvPr/>
        </p:nvSpPr>
        <p:spPr>
          <a:xfrm>
            <a:off x="9495113" y="3216452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শ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03CD59B-5EA8-C912-C63B-6B6488ADF031}"/>
              </a:ext>
            </a:extLst>
          </p:cNvPr>
          <p:cNvSpPr/>
          <p:nvPr/>
        </p:nvSpPr>
        <p:spPr>
          <a:xfrm>
            <a:off x="10052622" y="3216452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8BA2B9C-72D4-4A77-1C04-E6E8BB7932C7}"/>
              </a:ext>
            </a:extLst>
          </p:cNvPr>
          <p:cNvSpPr/>
          <p:nvPr/>
        </p:nvSpPr>
        <p:spPr>
          <a:xfrm>
            <a:off x="10610131" y="3216452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এ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7433A5E-0D71-BE97-BE48-3A2548B8BA3F}"/>
              </a:ext>
            </a:extLst>
          </p:cNvPr>
          <p:cNvSpPr/>
          <p:nvPr/>
        </p:nvSpPr>
        <p:spPr>
          <a:xfrm>
            <a:off x="9506548" y="3864356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2C0E70C-21D7-8781-9241-40B6DDA3E90A}"/>
              </a:ext>
            </a:extLst>
          </p:cNvPr>
          <p:cNvSpPr/>
          <p:nvPr/>
        </p:nvSpPr>
        <p:spPr>
          <a:xfrm>
            <a:off x="10064057" y="3864356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E863B5AF-F5B3-554C-6DBA-4E9F530C57A3}"/>
              </a:ext>
            </a:extLst>
          </p:cNvPr>
          <p:cNvSpPr/>
          <p:nvPr/>
        </p:nvSpPr>
        <p:spPr>
          <a:xfrm>
            <a:off x="10621566" y="3864356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1A48B961-3E31-0886-94EA-D7FBCBADD6BF}"/>
              </a:ext>
            </a:extLst>
          </p:cNvPr>
          <p:cNvSpPr/>
          <p:nvPr/>
        </p:nvSpPr>
        <p:spPr>
          <a:xfrm>
            <a:off x="9498058" y="2686085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49D2AF6-7624-CAB9-A085-E38E701F4D50}"/>
              </a:ext>
            </a:extLst>
          </p:cNvPr>
          <p:cNvSpPr/>
          <p:nvPr/>
        </p:nvSpPr>
        <p:spPr>
          <a:xfrm>
            <a:off x="9489556" y="5095491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C555CF40-A786-9CFD-2F2C-7704DBE5DA84}"/>
              </a:ext>
            </a:extLst>
          </p:cNvPr>
          <p:cNvSpPr/>
          <p:nvPr/>
        </p:nvSpPr>
        <p:spPr>
          <a:xfrm>
            <a:off x="10047065" y="5095491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A30FEC75-93FE-3FBC-FE9E-CEDBB7AC7263}"/>
              </a:ext>
            </a:extLst>
          </p:cNvPr>
          <p:cNvSpPr/>
          <p:nvPr/>
        </p:nvSpPr>
        <p:spPr>
          <a:xfrm>
            <a:off x="10604574" y="5095491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BDB2AA7-FB0C-9A62-5041-2722938211FE}"/>
              </a:ext>
            </a:extLst>
          </p:cNvPr>
          <p:cNvSpPr txBox="1"/>
          <p:nvPr/>
        </p:nvSpPr>
        <p:spPr>
          <a:xfrm>
            <a:off x="4627694" y="5837451"/>
            <a:ext cx="68739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bn-BD" sz="2400" dirty="0" err="1"/>
              <a:t>নির্নেয়</a:t>
            </a:r>
            <a:r>
              <a:rPr lang="bn-BD" sz="2400" dirty="0"/>
              <a:t> </a:t>
            </a:r>
            <a:r>
              <a:rPr lang="bn-BD" sz="2000" dirty="0"/>
              <a:t>দর্শক সংখ্যার পার্থক্য ১০৮৬৪ জন।</a:t>
            </a:r>
            <a:endParaRPr lang="bn-BD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775D11A2-E743-DECA-1AF9-015ECC1230F0}"/>
              </a:ext>
            </a:extLst>
          </p:cNvPr>
          <p:cNvCxnSpPr/>
          <p:nvPr/>
        </p:nvCxnSpPr>
        <p:spPr>
          <a:xfrm>
            <a:off x="7687691" y="3817053"/>
            <a:ext cx="3564778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8D7EDE6-AA38-A815-10F8-535C6A4E1690}"/>
              </a:ext>
            </a:extLst>
          </p:cNvPr>
          <p:cNvCxnSpPr/>
          <p:nvPr/>
        </p:nvCxnSpPr>
        <p:spPr>
          <a:xfrm>
            <a:off x="7651730" y="5042023"/>
            <a:ext cx="3564778" cy="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7E6A5872-1E13-87B5-D4C2-35D02E8EA221}"/>
              </a:ext>
            </a:extLst>
          </p:cNvPr>
          <p:cNvSpPr/>
          <p:nvPr/>
        </p:nvSpPr>
        <p:spPr>
          <a:xfrm>
            <a:off x="8940486" y="3213875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হা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8A097791-95FA-41CC-261E-9EBFB8509A49}"/>
              </a:ext>
            </a:extLst>
          </p:cNvPr>
          <p:cNvSpPr/>
          <p:nvPr/>
        </p:nvSpPr>
        <p:spPr>
          <a:xfrm>
            <a:off x="8951921" y="3861779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6AEA5CA4-EA87-5605-F991-493D9CDF7286}"/>
              </a:ext>
            </a:extLst>
          </p:cNvPr>
          <p:cNvSpPr/>
          <p:nvPr/>
        </p:nvSpPr>
        <p:spPr>
          <a:xfrm>
            <a:off x="8934929" y="5092914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  <a:endParaRPr lang="bn-BD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8238E3A-AF00-BB1C-80DF-11210B7DBD2A}"/>
              </a:ext>
            </a:extLst>
          </p:cNvPr>
          <p:cNvSpPr txBox="1"/>
          <p:nvPr/>
        </p:nvSpPr>
        <p:spPr>
          <a:xfrm>
            <a:off x="418125" y="1628653"/>
            <a:ext cx="6905559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bn-BD" dirty="0"/>
              <a:t>[এককের স্থান] ৭ - ৫ = ২</a:t>
            </a:r>
            <a:br>
              <a:rPr lang="bn-BD" dirty="0"/>
            </a:br>
            <a:r>
              <a:rPr lang="bn-BD" dirty="0"/>
              <a:t>আমরা ৮ একক থেকে ৪ একক বিয়োগ করি।</a:t>
            </a:r>
            <a:endParaRPr lang="bn-BD" sz="24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4756862-1D2D-FEBD-DC8E-E24E71663F09}"/>
              </a:ext>
            </a:extLst>
          </p:cNvPr>
          <p:cNvSpPr txBox="1"/>
          <p:nvPr/>
        </p:nvSpPr>
        <p:spPr>
          <a:xfrm>
            <a:off x="436985" y="2305672"/>
            <a:ext cx="6905559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bn-BD" dirty="0"/>
              <a:t>[দশকের স্থান] ১৬ - ৮ = ৮ আমরা ৬ থেকে ৮ বিয়োগ করতে পারি না, তাই শতকের ঘর থেকে ১ শত ( = ১০ দশ) দশকের ঘরে নিয়ে আসি ও বিয়োগ করি।</a:t>
            </a:r>
            <a:endParaRPr lang="bn-BD" sz="24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5CD40C5-3DF1-7EC1-70BD-55FCBC89901C}"/>
              </a:ext>
            </a:extLst>
          </p:cNvPr>
          <p:cNvSpPr txBox="1"/>
          <p:nvPr/>
        </p:nvSpPr>
        <p:spPr>
          <a:xfrm>
            <a:off x="436985" y="2962158"/>
            <a:ext cx="6905559" cy="1200329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bn-BD" dirty="0"/>
              <a:t>[শতকের স্থান] ১৪ - ৯ = ৫ আমরা ৪ থেকে ৯ বিয়োগ করতে পারি না, তাই হাজারের ঘর থেকে ১ হাজার ( = ১০টি শত) শতকের ঘরে নিয়ে আসি, কিন্তু হাজারের ঘরে শুধু '০' রয়েছে। তাই অযুতের ঘর থেকে ১ অযুত ( = ১০ হাজার) হাজারের ঘরে নিয়ে আসি। তারপর হাজারের ঘর থেকে ১ হাজার শতকের ঘরে সরিয়ে বিয়োগ করি।</a:t>
            </a:r>
            <a:endParaRPr lang="bn-BD" sz="24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E80D251-ED4E-BDCB-86AB-D5AAAA23EDF3}"/>
              </a:ext>
            </a:extLst>
          </p:cNvPr>
          <p:cNvSpPr txBox="1"/>
          <p:nvPr/>
        </p:nvSpPr>
        <p:spPr>
          <a:xfrm>
            <a:off x="393578" y="4210945"/>
            <a:ext cx="6905559" cy="923330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bn-BD" dirty="0"/>
              <a:t>[হাজারের স্থান] ৯ - ৬ = ৬</a:t>
            </a:r>
            <a:br>
              <a:rPr lang="bn-BD" dirty="0"/>
            </a:br>
            <a:r>
              <a:rPr lang="bn-BD" dirty="0"/>
              <a:t>আমরা ১টি অযুত ( = ১০ হাজার) হাজারের ঘরে সরিয়েছি এবং ১ হাজার শতকের ঘরে সরিয়েছি। তাই আমাদের হাজারের ঘরে ৯ হাজার রয়েছে। আর আমরা ৯ থেকে ৬ বিয়োগ করতে পারি।</a:t>
            </a:r>
            <a:endParaRPr lang="bn-BD" sz="2400" dirty="0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26722ECA-08F9-2306-0482-2D2152EF13A4}"/>
              </a:ext>
            </a:extLst>
          </p:cNvPr>
          <p:cNvSpPr/>
          <p:nvPr/>
        </p:nvSpPr>
        <p:spPr>
          <a:xfrm>
            <a:off x="9507496" y="4428338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7C8BA600-2D60-9E3F-9DFF-4176DA82755B}"/>
              </a:ext>
            </a:extLst>
          </p:cNvPr>
          <p:cNvSpPr/>
          <p:nvPr/>
        </p:nvSpPr>
        <p:spPr>
          <a:xfrm>
            <a:off x="10065005" y="4428338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FF8D3601-6434-69CC-B4F0-00DE25BD2AB3}"/>
              </a:ext>
            </a:extLst>
          </p:cNvPr>
          <p:cNvSpPr/>
          <p:nvPr/>
        </p:nvSpPr>
        <p:spPr>
          <a:xfrm>
            <a:off x="10622514" y="4428338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BEF57084-6FD3-4718-39C5-C4580752C3C3}"/>
              </a:ext>
            </a:extLst>
          </p:cNvPr>
          <p:cNvSpPr/>
          <p:nvPr/>
        </p:nvSpPr>
        <p:spPr>
          <a:xfrm>
            <a:off x="8952869" y="4425761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64BF843-9B0B-2790-596D-E8407902B869}"/>
              </a:ext>
            </a:extLst>
          </p:cNvPr>
          <p:cNvSpPr txBox="1"/>
          <p:nvPr/>
        </p:nvSpPr>
        <p:spPr>
          <a:xfrm>
            <a:off x="1390340" y="402834"/>
            <a:ext cx="10383534" cy="624423"/>
          </a:xfrm>
          <a:prstGeom prst="roundRect">
            <a:avLst>
              <a:gd name="adj" fmla="val 28094"/>
            </a:avLst>
          </a:prstGeom>
          <a:solidFill>
            <a:srgbClr val="A0F1F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bn-BD" sz="2800" b="1" dirty="0"/>
              <a:t>১। উপর নিচ বিয়োগ </a:t>
            </a:r>
            <a:r>
              <a:rPr lang="bn-BD" sz="2800" b="1" dirty="0" err="1"/>
              <a:t>করিঃ</a:t>
            </a:r>
            <a:r>
              <a:rPr lang="bn-BD" sz="2800" b="1" dirty="0"/>
              <a:t>- ৫) ৭২৩৭ - ৪৩৫৫</a:t>
            </a:r>
            <a:endParaRPr lang="bn-BD" sz="9600" b="1" dirty="0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3EE66455-82D2-2125-7DD6-1FB25E92C61C}"/>
              </a:ext>
            </a:extLst>
          </p:cNvPr>
          <p:cNvSpPr/>
          <p:nvPr/>
        </p:nvSpPr>
        <p:spPr>
          <a:xfrm>
            <a:off x="8373840" y="3230487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অ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B130327-AC1A-AF75-A7F0-D74E58220411}"/>
              </a:ext>
            </a:extLst>
          </p:cNvPr>
          <p:cNvSpPr txBox="1"/>
          <p:nvPr/>
        </p:nvSpPr>
        <p:spPr>
          <a:xfrm>
            <a:off x="430375" y="5200448"/>
            <a:ext cx="6905559" cy="646331"/>
          </a:xfrm>
          <a:prstGeom prst="rect">
            <a:avLst/>
          </a:prstGeom>
          <a:solidFill>
            <a:srgbClr val="FF99FF"/>
          </a:solidFill>
        </p:spPr>
        <p:txBody>
          <a:bodyPr wrap="square">
            <a:spAutoFit/>
          </a:bodyPr>
          <a:lstStyle/>
          <a:p>
            <a:r>
              <a:rPr lang="bn-BD" dirty="0"/>
              <a:t>[অযুতের স্থান] ৮ - ৭ = ১</a:t>
            </a:r>
            <a:br>
              <a:rPr lang="bn-BD" sz="2400" dirty="0"/>
            </a:br>
            <a:r>
              <a:rPr lang="bn-BD" dirty="0"/>
              <a:t>আমরা ৮ অযুত থেকে ৭ অযুত বিয়োগ করতে পারি।</a:t>
            </a:r>
            <a:endParaRPr lang="bn-BD" sz="2400" dirty="0"/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05F9435B-5B45-0586-1310-89DC261B7597}"/>
              </a:ext>
            </a:extLst>
          </p:cNvPr>
          <p:cNvSpPr/>
          <p:nvPr/>
        </p:nvSpPr>
        <p:spPr>
          <a:xfrm>
            <a:off x="8360413" y="4428091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4C559FA2-464E-038E-098D-2718264E8A31}"/>
              </a:ext>
            </a:extLst>
          </p:cNvPr>
          <p:cNvSpPr/>
          <p:nvPr/>
        </p:nvSpPr>
        <p:spPr>
          <a:xfrm>
            <a:off x="8345643" y="3879939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BA1A7CD3-29E8-1EC4-1FF8-F85D3A648B9E}"/>
              </a:ext>
            </a:extLst>
          </p:cNvPr>
          <p:cNvSpPr/>
          <p:nvPr/>
        </p:nvSpPr>
        <p:spPr>
          <a:xfrm>
            <a:off x="7796822" y="3229002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ল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28D6A5CF-3BDA-2C57-4D14-1ABE6DF5C9E2}"/>
              </a:ext>
            </a:extLst>
          </p:cNvPr>
          <p:cNvSpPr/>
          <p:nvPr/>
        </p:nvSpPr>
        <p:spPr>
          <a:xfrm>
            <a:off x="9504056" y="2146840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১০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CB661182-B008-AAB2-981E-CB3AF3696178}"/>
              </a:ext>
            </a:extLst>
          </p:cNvPr>
          <p:cNvSpPr/>
          <p:nvPr/>
        </p:nvSpPr>
        <p:spPr>
          <a:xfrm>
            <a:off x="10033767" y="2668394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১০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D1FC150-833C-F30B-AE5C-8DD330BD2AE6}"/>
              </a:ext>
            </a:extLst>
          </p:cNvPr>
          <p:cNvCxnSpPr/>
          <p:nvPr/>
        </p:nvCxnSpPr>
        <p:spPr>
          <a:xfrm flipV="1">
            <a:off x="9592681" y="4026443"/>
            <a:ext cx="373057" cy="2540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0BE4D92-BFA0-5B8B-4F36-D58330C29B64}"/>
              </a:ext>
            </a:extLst>
          </p:cNvPr>
          <p:cNvSpPr/>
          <p:nvPr/>
        </p:nvSpPr>
        <p:spPr>
          <a:xfrm>
            <a:off x="8909549" y="2665850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8524D94-78A8-83C2-4EEB-2A37DD863BA8}"/>
              </a:ext>
            </a:extLst>
          </p:cNvPr>
          <p:cNvCxnSpPr/>
          <p:nvPr/>
        </p:nvCxnSpPr>
        <p:spPr>
          <a:xfrm flipV="1">
            <a:off x="9006438" y="4001432"/>
            <a:ext cx="373057" cy="2540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7900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5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66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67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0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71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72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5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76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77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0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81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82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7" presetClass="emph" presetSubtype="0" repeatCount="indefinite" fill="remove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7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88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89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0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7" presetClass="emph" presetSubtype="0" repeatCount="indefinite" fill="remove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4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95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96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7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04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105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106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7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4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15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16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7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9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20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21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2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24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25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26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7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29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30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31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2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39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40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41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2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52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53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54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5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7" presetClass="emph" presetSubtype="0" repeatCount="indefinite" fill="remove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59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60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61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2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64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65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66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7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7" presetClass="emph" presetSubtype="0" repeatCount="indefinite" fill="remove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71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172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173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4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81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82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83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4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96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97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98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9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01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02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03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4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06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07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08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9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11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12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13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4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9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27" presetID="27" presetClass="emph" presetSubtype="0" repeatCount="indefinite" fill="remove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28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29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30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1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27" presetClass="emph" presetSubtype="0" repeatCount="indefinite" fill="remove" grpId="4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33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34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35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6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38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39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40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1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7" presetClass="emph" presetSubtype="0" repeatCount="indefinite" fill="remove" grpId="3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45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246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247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8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27" presetClass="emph" presetSubtype="0" repeatCount="indefinite" fill="remove" grpId="4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50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251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252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3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7" presetClass="emph" presetSubtype="0" repeatCount="indefinite" fill="remove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57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animClr clrSpc="rgb" dir="cw">
                                      <p:cBhvr>
                                        <p:cTn id="258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  <p:set>
                                      <p:cBhvr>
                                        <p:cTn id="259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0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67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68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69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0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1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8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87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88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89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0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92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93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94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5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97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98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99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0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02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303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304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5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6" fill="hold">
                      <p:stCondLst>
                        <p:cond delay="indefinite"/>
                      </p:stCondLst>
                      <p:childTnLst>
                        <p:par>
                          <p:cTn id="307" fill="hold">
                            <p:stCondLst>
                              <p:cond delay="0"/>
                            </p:stCondLst>
                            <p:childTnLst>
                              <p:par>
                                <p:cTn id="30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0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12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313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314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5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6" fill="hold">
                      <p:stCondLst>
                        <p:cond delay="indefinite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22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23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24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5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6" fill="hold">
                      <p:stCondLst>
                        <p:cond delay="indefinite"/>
                      </p:stCondLst>
                      <p:childTnLst>
                        <p:par>
                          <p:cTn id="327" fill="hold">
                            <p:stCondLst>
                              <p:cond delay="0"/>
                            </p:stCondLst>
                            <p:childTnLst>
                              <p:par>
                                <p:cTn id="3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1" presetID="27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32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33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34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5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6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37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38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39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0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1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42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43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44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5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6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47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48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49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0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1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52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53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54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5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6" fill="hold">
                      <p:stCondLst>
                        <p:cond delay="indefinite"/>
                      </p:stCondLst>
                      <p:childTnLst>
                        <p:par>
                          <p:cTn id="357" fill="hold">
                            <p:stCondLst>
                              <p:cond delay="0"/>
                            </p:stCondLst>
                            <p:childTnLst>
                              <p:par>
                                <p:cTn id="358" presetID="10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1" grpId="2" animBg="1"/>
      <p:bldP spid="12" grpId="0" animBg="1"/>
      <p:bldP spid="12" grpId="1" animBg="1"/>
      <p:bldP spid="12" grpId="2" animBg="1"/>
      <p:bldP spid="17" grpId="0" animBg="1"/>
      <p:bldP spid="17" grpId="1" animBg="1"/>
      <p:bldP spid="17" grpId="2" animBg="1"/>
      <p:bldP spid="17" grpId="3" animBg="1"/>
      <p:bldP spid="17" grpId="4" animBg="1"/>
      <p:bldP spid="23" grpId="0" animBg="1"/>
      <p:bldP spid="23" grpId="1" animBg="1"/>
      <p:bldP spid="23" grpId="2" animBg="1"/>
      <p:bldP spid="24" grpId="0" animBg="1"/>
      <p:bldP spid="24" grpId="1" animBg="1"/>
      <p:bldP spid="24" grpId="2" animBg="1"/>
      <p:bldP spid="25" grpId="0" animBg="1"/>
      <p:bldP spid="25" grpId="1" animBg="1"/>
      <p:bldP spid="25" grpId="2" animBg="1"/>
      <p:bldP spid="26" grpId="0"/>
      <p:bldP spid="27" grpId="0" animBg="1"/>
      <p:bldP spid="27" grpId="1" animBg="1"/>
      <p:bldP spid="28" grpId="0" animBg="1"/>
      <p:bldP spid="30" grpId="0" animBg="1"/>
      <p:bldP spid="30" grpId="1" animBg="1"/>
      <p:bldP spid="30" grpId="2" animBg="1"/>
      <p:bldP spid="35" grpId="0" animBg="1"/>
      <p:bldP spid="35" grpId="1" animBg="1"/>
      <p:bldP spid="36" grpId="0" animBg="1"/>
      <p:bldP spid="36" grpId="1" animBg="1"/>
      <p:bldP spid="63" grpId="0" animBg="1"/>
      <p:bldP spid="63" grpId="1" animBg="1"/>
      <p:bldP spid="37" grpId="0" animBg="1"/>
      <p:bldP spid="37" grpId="1" animBg="1"/>
      <p:bldP spid="40" grpId="0" animBg="1"/>
      <p:bldP spid="40" grpId="1" animBg="1"/>
      <p:bldP spid="40" grpId="2" animBg="1"/>
      <p:bldP spid="41" grpId="0" animBg="1"/>
      <p:bldP spid="41" grpId="1" animBg="1"/>
      <p:bldP spid="41" grpId="2" animBg="1"/>
      <p:bldP spid="42" grpId="0" animBg="1"/>
      <p:bldP spid="42" grpId="1" animBg="1"/>
      <p:bldP spid="42" grpId="2" animBg="1"/>
      <p:bldP spid="43" grpId="0" animBg="1"/>
      <p:bldP spid="43" grpId="1" animBg="1"/>
      <p:bldP spid="48" grpId="0" animBg="1"/>
      <p:bldP spid="44" grpId="0" animBg="1"/>
      <p:bldP spid="44" grpId="1" animBg="1"/>
      <p:bldP spid="47" grpId="0" animBg="1"/>
      <p:bldP spid="51" grpId="0" animBg="1"/>
      <p:bldP spid="54" grpId="0" animBg="1"/>
      <p:bldP spid="34" grpId="0" animBg="1"/>
      <p:bldP spid="34" grpId="1" animBg="1"/>
      <p:bldP spid="34" grpId="2" animBg="1"/>
      <p:bldP spid="34" grpId="3" animBg="1"/>
      <p:bldP spid="34" grpId="4" animBg="1"/>
      <p:bldP spid="38" grpId="0" animBg="1"/>
      <p:bldP spid="38" grpId="1" animBg="1"/>
      <p:bldP spid="38" grpId="2" animBg="1"/>
      <p:bldP spid="5" grpId="0" animBg="1"/>
      <p:bldP spid="5" grpId="1" animBg="1"/>
      <p:bldP spid="5" grpId="2" animBg="1"/>
      <p:bldP spid="5" grpId="3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2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8"/>
</p:tagLst>
</file>

<file path=ppt/theme/theme1.xml><?xml version="1.0" encoding="utf-8"?>
<a:theme xmlns:a="http://schemas.openxmlformats.org/drawingml/2006/main" name="Math">
  <a:themeElements>
    <a:clrScheme name="Yellow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NikoshBAN">
      <a:majorFont>
        <a:latin typeface="NikoshBAN"/>
        <a:ea typeface=""/>
        <a:cs typeface="NikoshBAN"/>
      </a:majorFont>
      <a:minorFont>
        <a:latin typeface="NikoshBAN"/>
        <a:ea typeface=""/>
        <a:cs typeface="NikoshB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ath" id="{650DBAED-E24D-4A27-A078-6A18766A2EFF}" vid="{F6C1E41F-9831-4B36-BCD5-83AA5DBAE59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Math</Template>
  <TotalTime>827</TotalTime>
  <Words>870</Words>
  <Application>Microsoft Office PowerPoint</Application>
  <PresentationFormat>Widescreen</PresentationFormat>
  <Paragraphs>183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Aptos</vt:lpstr>
      <vt:lpstr>Arial</vt:lpstr>
      <vt:lpstr>Calibri</vt:lpstr>
      <vt:lpstr>Cambria Math</vt:lpstr>
      <vt:lpstr>Garamond</vt:lpstr>
      <vt:lpstr>Inter</vt:lpstr>
      <vt:lpstr>NikoshBAN</vt:lpstr>
      <vt:lpstr>Math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Pedp4 WPBX5105GRF032212798</dc:creator>
  <cp:lastModifiedBy>Pedp4 WPBX5105GRF032212798</cp:lastModifiedBy>
  <cp:revision>90</cp:revision>
  <dcterms:created xsi:type="dcterms:W3CDTF">2025-11-28T05:21:56Z</dcterms:created>
  <dcterms:modified xsi:type="dcterms:W3CDTF">2026-07-17T03:02:54Z</dcterms:modified>
</cp:coreProperties>
</file>