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56" r:id="rId3"/>
    <p:sldId id="284" r:id="rId4"/>
    <p:sldId id="283" r:id="rId5"/>
    <p:sldId id="271" r:id="rId6"/>
    <p:sldId id="285" r:id="rId7"/>
    <p:sldId id="286" r:id="rId8"/>
    <p:sldId id="287" r:id="rId9"/>
    <p:sldId id="273" r:id="rId10"/>
    <p:sldId id="288" r:id="rId11"/>
    <p:sldId id="275" r:id="rId12"/>
    <p:sldId id="276" r:id="rId13"/>
    <p:sldId id="291" r:id="rId14"/>
    <p:sldId id="290" r:id="rId15"/>
    <p:sldId id="292" r:id="rId16"/>
    <p:sldId id="289" r:id="rId17"/>
    <p:sldId id="277" r:id="rId18"/>
    <p:sldId id="293" r:id="rId19"/>
    <p:sldId id="278" r:id="rId20"/>
    <p:sldId id="279" r:id="rId21"/>
    <p:sldId id="280" r:id="rId22"/>
    <p:sldId id="281" r:id="rId23"/>
    <p:sldId id="28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6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071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357745" y="1376219"/>
            <a:ext cx="7786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Good morning, students.</a:t>
            </a:r>
          </a:p>
          <a:p>
            <a:r>
              <a:rPr lang="en-US" sz="3600" dirty="0"/>
              <a:t>How are you today?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5382" y="2964876"/>
            <a:ext cx="7721599" cy="648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Welcome to our English class.</a:t>
            </a:r>
          </a:p>
        </p:txBody>
      </p:sp>
    </p:spTree>
    <p:extLst>
      <p:ext uri="{BB962C8B-B14F-4D97-AF65-F5344CB8AC3E}">
        <p14:creationId xmlns:p14="http://schemas.microsoft.com/office/powerpoint/2010/main" val="240384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66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883793"/>
              </p:ext>
            </p:extLst>
          </p:nvPr>
        </p:nvGraphicFramePr>
        <p:xfrm>
          <a:off x="1791852" y="1237673"/>
          <a:ext cx="8654474" cy="475672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327237"/>
                <a:gridCol w="4327237"/>
              </a:tblGrid>
              <a:tr h="396394">
                <a:tc>
                  <a:txBody>
                    <a:bodyPr/>
                    <a:lstStyle/>
                    <a:p>
                      <a:r>
                        <a:rPr lang="en-US" b="1" dirty="0"/>
                        <a:t>Word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Bangla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/>
                        <a:t>sweet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মিষ্টি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/>
                        <a:t>sour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টক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Spicy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ঝাল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Bitter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তিতা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Adjective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বিশেষণ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Delicious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সুস্বাদু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Crispy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মুচমুচে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Leafy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পাতাযুক্ত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Fresh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টাটকা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Green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সবুজ</a:t>
                      </a:r>
                    </a:p>
                  </a:txBody>
                  <a:tcPr anchor="ctr"/>
                </a:tc>
              </a:tr>
              <a:tr h="396394">
                <a:tc>
                  <a:txBody>
                    <a:bodyPr/>
                    <a:lstStyle/>
                    <a:p>
                      <a:r>
                        <a:rPr lang="en-US" dirty="0" smtClean="0"/>
                        <a:t>Regular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নিয়মিত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26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44971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3000" b="1" dirty="0"/>
              <a:t>📖 Activity 2.2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4" b="7147"/>
          <a:stretch/>
        </p:blipFill>
        <p:spPr>
          <a:xfrm>
            <a:off x="3509818" y="387928"/>
            <a:ext cx="5116946" cy="62669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34116" y="1886591"/>
            <a:ext cx="1749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/>
              <a:t>→ spicy</a:t>
            </a:r>
          </a:p>
        </p:txBody>
      </p:sp>
      <p:sp>
        <p:nvSpPr>
          <p:cNvPr id="8" name="Rectangle 7"/>
          <p:cNvSpPr/>
          <p:nvPr/>
        </p:nvSpPr>
        <p:spPr>
          <a:xfrm>
            <a:off x="6346372" y="2417679"/>
            <a:ext cx="1749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i="1" dirty="0"/>
              <a:t>সিঙ্গারা ঝাল।</a:t>
            </a:r>
            <a:endParaRPr lang="en-US" b="1" i="1" dirty="0"/>
          </a:p>
        </p:txBody>
      </p:sp>
      <p:sp>
        <p:nvSpPr>
          <p:cNvPr id="9" name="Rectangle 8"/>
          <p:cNvSpPr/>
          <p:nvPr/>
        </p:nvSpPr>
        <p:spPr>
          <a:xfrm>
            <a:off x="6360229" y="3124257"/>
            <a:ext cx="1749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/>
              <a:t>→ sour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64847" y="3618405"/>
            <a:ext cx="1749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i="1" dirty="0"/>
              <a:t>জলপাই টক।</a:t>
            </a:r>
            <a:endParaRPr lang="en-US" b="1" i="1" dirty="0"/>
          </a:p>
        </p:txBody>
      </p:sp>
      <p:sp>
        <p:nvSpPr>
          <p:cNvPr id="13" name="Rectangle 12"/>
          <p:cNvSpPr/>
          <p:nvPr/>
        </p:nvSpPr>
        <p:spPr>
          <a:xfrm>
            <a:off x="6332521" y="4389635"/>
            <a:ext cx="1749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/>
              <a:t>→ sweet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27904" y="4763704"/>
            <a:ext cx="1749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i="1" dirty="0"/>
              <a:t>আম মিষ্টি।</a:t>
            </a:r>
            <a:endParaRPr lang="en-US" b="1" i="1" dirty="0"/>
          </a:p>
        </p:txBody>
      </p:sp>
      <p:sp>
        <p:nvSpPr>
          <p:cNvPr id="16" name="Rectangle 15"/>
          <p:cNvSpPr/>
          <p:nvPr/>
        </p:nvSpPr>
        <p:spPr>
          <a:xfrm>
            <a:off x="6350996" y="5525701"/>
            <a:ext cx="1749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/>
              <a:t>→ bitter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27905" y="5973658"/>
            <a:ext cx="1749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i="1" dirty="0"/>
              <a:t>করলা তিতা।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0278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3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2.3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2" b="66518"/>
          <a:stretch/>
        </p:blipFill>
        <p:spPr>
          <a:xfrm>
            <a:off x="2438406" y="1060277"/>
            <a:ext cx="8857345" cy="4378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05283" y="3853928"/>
            <a:ext cx="11776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regularly,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6482916" y="3858548"/>
            <a:ext cx="10113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usually,</a:t>
            </a:r>
            <a:endParaRPr lang="en-US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4372404" y="4223386"/>
            <a:ext cx="15573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sometimes,</a:t>
            </a:r>
            <a:endParaRPr lang="en-US" sz="2000" b="1" dirty="0"/>
          </a:p>
        </p:txBody>
      </p:sp>
      <p:sp>
        <p:nvSpPr>
          <p:cNvPr id="11" name="Rectangle 10"/>
          <p:cNvSpPr/>
          <p:nvPr/>
        </p:nvSpPr>
        <p:spPr>
          <a:xfrm>
            <a:off x="5910273" y="4246478"/>
            <a:ext cx="8784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often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66108" y="5068858"/>
            <a:ext cx="939338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Words Showing </a:t>
            </a:r>
            <a:r>
              <a:rPr lang="en-US" sz="2000" b="1" dirty="0" smtClean="0"/>
              <a:t>Frequency:</a:t>
            </a:r>
          </a:p>
          <a:p>
            <a:r>
              <a:rPr lang="en-US" sz="2000" dirty="0" smtClean="0"/>
              <a:t>These </a:t>
            </a:r>
            <a:r>
              <a:rPr lang="en-US" sz="2000" dirty="0"/>
              <a:t>words tell us </a:t>
            </a:r>
            <a:r>
              <a:rPr lang="en-US" sz="2000" b="1" dirty="0"/>
              <a:t>how often</a:t>
            </a:r>
            <a:r>
              <a:rPr lang="en-US" sz="2000" dirty="0"/>
              <a:t> we do something</a:t>
            </a:r>
            <a:r>
              <a:rPr lang="en-US" sz="2000" dirty="0" smtClean="0"/>
              <a:t>.</a:t>
            </a:r>
            <a:endParaRPr lang="as-IN" sz="2000" dirty="0"/>
          </a:p>
          <a:p>
            <a:r>
              <a:rPr lang="as-IN" sz="2000" dirty="0"/>
              <a:t>এই শব্দগুলো বলে কোনো কাজ কতবার করা হয়।</a:t>
            </a:r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7186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2.3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127" y="2589479"/>
            <a:ext cx="24111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always = </a:t>
            </a:r>
            <a:r>
              <a:rPr lang="as-IN" sz="1600" b="1" dirty="0"/>
              <a:t>সর্বদা</a:t>
            </a:r>
            <a:r>
              <a:rPr lang="en-US" sz="1600" b="1" dirty="0" smtClean="0"/>
              <a:t> 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941093" y="3442916"/>
            <a:ext cx="2337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usually = </a:t>
            </a:r>
            <a:r>
              <a:rPr lang="as-IN" sz="1600" b="1" dirty="0"/>
              <a:t>সাধারণত</a:t>
            </a:r>
            <a:endParaRPr lang="en-US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951350" y="3872408"/>
            <a:ext cx="33620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sometimes = </a:t>
            </a:r>
            <a:r>
              <a:rPr lang="as-IN" sz="1600" b="1" dirty="0"/>
              <a:t>কখনো কখনো</a:t>
            </a:r>
            <a:endParaRPr lang="en-US" sz="1600" b="1" dirty="0"/>
          </a:p>
        </p:txBody>
      </p:sp>
      <p:sp>
        <p:nvSpPr>
          <p:cNvPr id="11" name="Rectangle 10"/>
          <p:cNvSpPr/>
          <p:nvPr/>
        </p:nvSpPr>
        <p:spPr>
          <a:xfrm>
            <a:off x="996521" y="4338842"/>
            <a:ext cx="28273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often = </a:t>
            </a:r>
            <a:r>
              <a:rPr lang="as-IN" sz="1600" b="1" dirty="0" smtClean="0"/>
              <a:t>প্রায়শই</a:t>
            </a:r>
            <a:r>
              <a:rPr lang="en-US" sz="1600" b="1" dirty="0" smtClean="0"/>
              <a:t> / </a:t>
            </a:r>
            <a:r>
              <a:rPr lang="as-IN" sz="1600" b="1" dirty="0"/>
              <a:t>প্রায়ই</a:t>
            </a:r>
            <a:endParaRPr lang="en-US" sz="1600" b="1" dirty="0"/>
          </a:p>
        </p:txBody>
      </p:sp>
      <p:sp>
        <p:nvSpPr>
          <p:cNvPr id="12" name="Rectangle 11"/>
          <p:cNvSpPr/>
          <p:nvPr/>
        </p:nvSpPr>
        <p:spPr>
          <a:xfrm>
            <a:off x="932873" y="1115693"/>
            <a:ext cx="56803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Words Showing </a:t>
            </a:r>
            <a:r>
              <a:rPr lang="en-US" sz="3600" b="1" dirty="0" smtClean="0"/>
              <a:t>Frequency: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27799" y="2982023"/>
            <a:ext cx="26097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regularly = </a:t>
            </a:r>
            <a:r>
              <a:rPr lang="as-IN" sz="1600" b="1" dirty="0"/>
              <a:t>নিয়মিতভাবে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5046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2.4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2" b="46263"/>
          <a:stretch/>
        </p:blipFill>
        <p:spPr>
          <a:xfrm>
            <a:off x="1399235" y="1167299"/>
            <a:ext cx="9617735" cy="28597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60077" y="274566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You also should try</a:t>
            </a:r>
            <a:r>
              <a:rPr lang="en-US" sz="2400" b="1" dirty="0" smtClean="0"/>
              <a:t>.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2655460" y="325828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We should take time and eat slowly.</a:t>
            </a:r>
          </a:p>
        </p:txBody>
      </p:sp>
    </p:spTree>
    <p:extLst>
      <p:ext uri="{BB962C8B-B14F-4D97-AF65-F5344CB8AC3E}">
        <p14:creationId xmlns:p14="http://schemas.microsoft.com/office/powerpoint/2010/main" val="141928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7842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</a:t>
            </a:r>
            <a:r>
              <a:rPr lang="en-US" dirty="0" smtClean="0"/>
              <a:t>3.1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69" b="6684"/>
          <a:stretch/>
        </p:blipFill>
        <p:spPr>
          <a:xfrm>
            <a:off x="1399235" y="1010279"/>
            <a:ext cx="9617735" cy="56399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06352" y="3059668"/>
            <a:ext cx="516147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b="1" i="1" dirty="0"/>
              <a:t>Adjective </a:t>
            </a:r>
            <a:r>
              <a:rPr lang="as-IN" b="1" i="1" dirty="0"/>
              <a:t>ব্যক্তি, প্রাণী, স্থান ও বস্তুর গুণ বোঝায়।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23523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1713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Activity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1" b="18604"/>
          <a:stretch/>
        </p:blipFill>
        <p:spPr>
          <a:xfrm>
            <a:off x="3077331" y="406401"/>
            <a:ext cx="5687978" cy="60023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62105" y="889061"/>
            <a:ext cx="51328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1400" dirty="0" err="1"/>
              <a:t>মিষ্টি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4059448" y="856737"/>
            <a:ext cx="60491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as-IN" sz="1400" dirty="0"/>
              <a:t>সবুজ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4775268" y="861355"/>
            <a:ext cx="61876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as-IN" sz="1400" dirty="0"/>
              <a:t>টক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5592688" y="865975"/>
            <a:ext cx="66033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as-IN" sz="1400" dirty="0"/>
              <a:t>সুস্বাদু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6317675" y="868219"/>
            <a:ext cx="66501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as-IN" sz="1400" dirty="0"/>
              <a:t>টাটকা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6996618" y="854364"/>
            <a:ext cx="798874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as-IN" sz="1400" dirty="0"/>
              <a:t>মুচমুচে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7749378" y="868220"/>
            <a:ext cx="886625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as-IN" sz="1400" dirty="0"/>
              <a:t>পাতাযুক্ত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5103160" y="1907306"/>
            <a:ext cx="67425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green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50977" y="1884217"/>
            <a:ext cx="67425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leafy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06868" y="2479960"/>
            <a:ext cx="85429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delicious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76291" y="2456868"/>
            <a:ext cx="58189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sour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09632" y="3071086"/>
            <a:ext cx="66040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sweet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30976" y="3315847"/>
            <a:ext cx="637315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crispy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81635" y="3320469"/>
            <a:ext cx="66040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fresh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99709" y="4544289"/>
            <a:ext cx="3445165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/>
              <a:t>The mango is tasty.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604328" y="4918361"/>
            <a:ext cx="344054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He is a regular student.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08950" y="5246247"/>
            <a:ext cx="3435923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The banana is yellow.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04331" y="5574138"/>
            <a:ext cx="3440543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Our classroom is clean.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618187" y="5911262"/>
            <a:ext cx="3440543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The boy is young.</a:t>
            </a:r>
          </a:p>
        </p:txBody>
      </p:sp>
    </p:spTree>
    <p:extLst>
      <p:ext uri="{BB962C8B-B14F-4D97-AF65-F5344CB8AC3E}">
        <p14:creationId xmlns:p14="http://schemas.microsoft.com/office/powerpoint/2010/main" val="355572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31273" y="1350922"/>
            <a:ext cx="4451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Arifa</a:t>
            </a:r>
            <a:r>
              <a:rPr lang="en-US" sz="2000" b="1" dirty="0" smtClean="0"/>
              <a:t>:</a:t>
            </a:r>
            <a:endParaRPr lang="en-US" sz="2000" b="1" dirty="0"/>
          </a:p>
          <a:p>
            <a:r>
              <a:rPr lang="en-US" sz="2000" b="1" dirty="0"/>
              <a:t>What is the taste of mango?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37745" y="1475614"/>
            <a:ext cx="45858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Shoshi</a:t>
            </a:r>
            <a:r>
              <a:rPr lang="en-US" sz="2000" b="1" dirty="0"/>
              <a:t>:</a:t>
            </a:r>
          </a:p>
          <a:p>
            <a:r>
              <a:rPr lang="en-US" sz="2000" b="1" dirty="0"/>
              <a:t>It is sweet.</a:t>
            </a:r>
          </a:p>
        </p:txBody>
      </p:sp>
      <p:sp>
        <p:nvSpPr>
          <p:cNvPr id="8" name="Rectangle 7"/>
          <p:cNvSpPr/>
          <p:nvPr/>
        </p:nvSpPr>
        <p:spPr>
          <a:xfrm>
            <a:off x="817400" y="2366927"/>
            <a:ext cx="4105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Arifa</a:t>
            </a:r>
            <a:r>
              <a:rPr lang="en-US" sz="2000" b="1" dirty="0" smtClean="0"/>
              <a:t>:</a:t>
            </a:r>
            <a:endParaRPr lang="en-US" sz="2000" b="1" dirty="0"/>
          </a:p>
          <a:p>
            <a:r>
              <a:rPr lang="en-US" sz="2000" b="1" dirty="0"/>
              <a:t>What is the taste of olive?</a:t>
            </a:r>
          </a:p>
        </p:txBody>
      </p:sp>
      <p:sp>
        <p:nvSpPr>
          <p:cNvPr id="9" name="Rectangle 8"/>
          <p:cNvSpPr/>
          <p:nvPr/>
        </p:nvSpPr>
        <p:spPr>
          <a:xfrm>
            <a:off x="6437746" y="2426967"/>
            <a:ext cx="4327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Shoshi</a:t>
            </a:r>
            <a:r>
              <a:rPr lang="en-US" sz="2000" b="1" dirty="0"/>
              <a:t>:</a:t>
            </a:r>
          </a:p>
          <a:p>
            <a:r>
              <a:rPr lang="en-US" sz="2000" b="1" dirty="0" smtClean="0"/>
              <a:t>It </a:t>
            </a:r>
            <a:r>
              <a:rPr lang="en-US" sz="2000" b="1" dirty="0"/>
              <a:t>is sour.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5862" y="3299799"/>
            <a:ext cx="4087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Arifa</a:t>
            </a:r>
            <a:r>
              <a:rPr lang="en-US" sz="2000" b="1" dirty="0" smtClean="0"/>
              <a:t>:</a:t>
            </a:r>
            <a:endParaRPr lang="en-US" sz="2000" b="1" dirty="0"/>
          </a:p>
          <a:p>
            <a:r>
              <a:rPr lang="en-US" sz="2000" b="1" dirty="0"/>
              <a:t>What is the taste of bitter gourd?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37746" y="3325094"/>
            <a:ext cx="4659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Shoshi</a:t>
            </a:r>
            <a:r>
              <a:rPr lang="en-US" sz="2000" b="1" dirty="0"/>
              <a:t>:</a:t>
            </a:r>
          </a:p>
          <a:p>
            <a:r>
              <a:rPr lang="en-US" sz="2000" b="1" dirty="0" smtClean="0"/>
              <a:t>It </a:t>
            </a:r>
            <a:r>
              <a:rPr lang="en-US" sz="2000" b="1" dirty="0"/>
              <a:t>is bitter.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1213" y="4110182"/>
            <a:ext cx="37915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Arifa</a:t>
            </a:r>
            <a:r>
              <a:rPr lang="en-US" sz="2000" b="1" dirty="0" smtClean="0"/>
              <a:t>:</a:t>
            </a:r>
            <a:endParaRPr lang="en-US" sz="2000" b="1" dirty="0"/>
          </a:p>
          <a:p>
            <a:r>
              <a:rPr lang="en-US" sz="2000" b="1" dirty="0"/>
              <a:t>Is </a:t>
            </a:r>
            <a:r>
              <a:rPr lang="en-US" sz="2000" b="1" dirty="0" err="1"/>
              <a:t>singara</a:t>
            </a:r>
            <a:r>
              <a:rPr lang="en-US" sz="2000" b="1" dirty="0"/>
              <a:t> spicy?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37746" y="4271818"/>
            <a:ext cx="4493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Shoshi</a:t>
            </a:r>
            <a:r>
              <a:rPr lang="en-US" sz="2000" b="1" dirty="0"/>
              <a:t>:</a:t>
            </a:r>
          </a:p>
          <a:p>
            <a:r>
              <a:rPr lang="en-US" sz="2000" b="1" dirty="0" smtClean="0"/>
              <a:t>Yes</a:t>
            </a:r>
            <a:r>
              <a:rPr lang="en-US" sz="2000" b="1" dirty="0"/>
              <a:t>, it is.</a:t>
            </a:r>
          </a:p>
        </p:txBody>
      </p:sp>
    </p:spTree>
    <p:extLst>
      <p:ext uri="{BB962C8B-B14F-4D97-AF65-F5344CB8AC3E}">
        <p14:creationId xmlns:p14="http://schemas.microsoft.com/office/powerpoint/2010/main" val="84591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7507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31273" y="1350922"/>
            <a:ext cx="4451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Alif</a:t>
            </a:r>
            <a:r>
              <a:rPr lang="en-US" sz="2000" b="1" dirty="0" smtClean="0"/>
              <a:t>:</a:t>
            </a:r>
            <a:endParaRPr lang="en-US" sz="2000" b="1" dirty="0"/>
          </a:p>
          <a:p>
            <a:r>
              <a:rPr lang="en-US" sz="2000" b="1" dirty="0"/>
              <a:t>What is the taste of mango?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37745" y="1475614"/>
            <a:ext cx="45858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Arafat:</a:t>
            </a:r>
            <a:endParaRPr lang="en-US" sz="2000" b="1" dirty="0"/>
          </a:p>
          <a:p>
            <a:r>
              <a:rPr lang="en-US" sz="2000" b="1" dirty="0"/>
              <a:t>It is sweet.</a:t>
            </a:r>
          </a:p>
        </p:txBody>
      </p:sp>
      <p:sp>
        <p:nvSpPr>
          <p:cNvPr id="8" name="Rectangle 7"/>
          <p:cNvSpPr/>
          <p:nvPr/>
        </p:nvSpPr>
        <p:spPr>
          <a:xfrm>
            <a:off x="817400" y="2366927"/>
            <a:ext cx="4105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Alif</a:t>
            </a:r>
            <a:r>
              <a:rPr lang="en-US" sz="2000" b="1" dirty="0"/>
              <a:t>:</a:t>
            </a:r>
          </a:p>
          <a:p>
            <a:r>
              <a:rPr lang="en-US" sz="2000" b="1" dirty="0" smtClean="0"/>
              <a:t>What </a:t>
            </a:r>
            <a:r>
              <a:rPr lang="en-US" sz="2000" b="1" dirty="0"/>
              <a:t>is the taste of olive?</a:t>
            </a:r>
          </a:p>
        </p:txBody>
      </p:sp>
      <p:sp>
        <p:nvSpPr>
          <p:cNvPr id="9" name="Rectangle 8"/>
          <p:cNvSpPr/>
          <p:nvPr/>
        </p:nvSpPr>
        <p:spPr>
          <a:xfrm>
            <a:off x="6437746" y="2426967"/>
            <a:ext cx="4327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Arafat:</a:t>
            </a:r>
          </a:p>
          <a:p>
            <a:r>
              <a:rPr lang="en-US" sz="2000" b="1" dirty="0" smtClean="0"/>
              <a:t>It </a:t>
            </a:r>
            <a:r>
              <a:rPr lang="en-US" sz="2000" b="1" dirty="0"/>
              <a:t>is sour.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5862" y="3299799"/>
            <a:ext cx="4087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Alif</a:t>
            </a:r>
            <a:r>
              <a:rPr lang="en-US" sz="2000" b="1" dirty="0"/>
              <a:t>:</a:t>
            </a:r>
          </a:p>
          <a:p>
            <a:r>
              <a:rPr lang="en-US" sz="2000" b="1" dirty="0" smtClean="0"/>
              <a:t>What </a:t>
            </a:r>
            <a:r>
              <a:rPr lang="en-US" sz="2000" b="1" dirty="0"/>
              <a:t>is the taste of bitter gourd?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37746" y="3325094"/>
            <a:ext cx="46597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Arafat:</a:t>
            </a:r>
          </a:p>
          <a:p>
            <a:r>
              <a:rPr lang="en-US" sz="2000" b="1" dirty="0" smtClean="0"/>
              <a:t>It </a:t>
            </a:r>
            <a:r>
              <a:rPr lang="en-US" sz="2000" b="1" dirty="0"/>
              <a:t>is bitter.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71213" y="4110182"/>
            <a:ext cx="37915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Alif</a:t>
            </a:r>
            <a:r>
              <a:rPr lang="en-US" sz="2000" b="1" dirty="0"/>
              <a:t>:</a:t>
            </a:r>
          </a:p>
          <a:p>
            <a:r>
              <a:rPr lang="en-US" sz="2000" b="1" dirty="0" smtClean="0"/>
              <a:t>Is </a:t>
            </a:r>
            <a:r>
              <a:rPr lang="en-US" sz="2000" b="1" dirty="0" err="1"/>
              <a:t>singara</a:t>
            </a:r>
            <a:r>
              <a:rPr lang="en-US" sz="2000" b="1" dirty="0"/>
              <a:t> spicy?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37746" y="4271818"/>
            <a:ext cx="4493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Arafat:</a:t>
            </a:r>
          </a:p>
          <a:p>
            <a:r>
              <a:rPr lang="en-US" sz="2000" b="1" dirty="0" smtClean="0"/>
              <a:t>Yes</a:t>
            </a:r>
            <a:r>
              <a:rPr lang="en-US" sz="2000" b="1" dirty="0"/>
              <a:t>, it is.</a:t>
            </a:r>
          </a:p>
        </p:txBody>
      </p:sp>
    </p:spTree>
    <p:extLst>
      <p:ext uri="{BB962C8B-B14F-4D97-AF65-F5344CB8AC3E}">
        <p14:creationId xmlns:p14="http://schemas.microsoft.com/office/powerpoint/2010/main" val="365431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44898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108038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53673" y="1154545"/>
            <a:ext cx="689032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Class: 5</a:t>
            </a:r>
          </a:p>
          <a:p>
            <a:pPr algn="ctr"/>
            <a:r>
              <a:rPr lang="en-US" sz="3600" b="1" dirty="0"/>
              <a:t>Subject: English</a:t>
            </a:r>
          </a:p>
          <a:p>
            <a:pPr algn="ctr"/>
            <a:r>
              <a:rPr lang="en-US" sz="3600" b="1" dirty="0"/>
              <a:t>Unit: 12 – Eating Healthy</a:t>
            </a:r>
          </a:p>
          <a:p>
            <a:pPr algn="ctr"/>
            <a:r>
              <a:rPr lang="en-US" sz="3600" b="1" dirty="0"/>
              <a:t>Pages: 63–65</a:t>
            </a:r>
          </a:p>
          <a:p>
            <a:r>
              <a:rPr lang="en-US" sz="2400" b="1" dirty="0"/>
              <a:t>Activities: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2.2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2.3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2.4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3.1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3.1.1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3.1.2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90281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157055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206941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37327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94931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01965" y="1230940"/>
            <a:ext cx="105941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📝 Homework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Write five adjectives. 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Write five sentences using adjectives. </a:t>
            </a:r>
          </a:p>
          <a:p>
            <a:pPr>
              <a:buFont typeface="+mj-lt"/>
              <a:buAutoNum type="arabicPeriod"/>
            </a:pPr>
            <a:r>
              <a:rPr lang="en-US" sz="3200" dirty="0"/>
              <a:t>Write the names of five healthy foods and describe them.</a:t>
            </a:r>
          </a:p>
        </p:txBody>
      </p:sp>
    </p:spTree>
    <p:extLst>
      <p:ext uri="{BB962C8B-B14F-4D97-AF65-F5344CB8AC3E}">
        <p14:creationId xmlns:p14="http://schemas.microsoft.com/office/powerpoint/2010/main" val="123191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83204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99733" y="2177944"/>
            <a:ext cx="3480953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6000" dirty="0"/>
              <a:t>Thank </a:t>
            </a:r>
            <a:r>
              <a:rPr lang="en-US" sz="6000" dirty="0" smtClean="0"/>
              <a:t>You</a:t>
            </a:r>
            <a:endParaRPr lang="en-US"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2895630" y="3133909"/>
            <a:ext cx="71199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sz="6000" dirty="0" smtClean="0"/>
              <a:t>wish you all  the best.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904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2400" y="1452844"/>
            <a:ext cx="965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Today </a:t>
            </a:r>
            <a:r>
              <a:rPr lang="en-US" sz="3200" dirty="0"/>
              <a:t>we shall learn—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describing foods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adjectives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words showing frequency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making sentences</a:t>
            </a:r>
          </a:p>
        </p:txBody>
      </p:sp>
    </p:spTree>
    <p:extLst>
      <p:ext uri="{BB962C8B-B14F-4D97-AF65-F5344CB8AC3E}">
        <p14:creationId xmlns:p14="http://schemas.microsoft.com/office/powerpoint/2010/main" val="234366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53673" y="1154545"/>
            <a:ext cx="689032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Class: 5</a:t>
            </a:r>
          </a:p>
          <a:p>
            <a:pPr algn="ctr"/>
            <a:r>
              <a:rPr lang="en-US" sz="3600" b="1" dirty="0"/>
              <a:t>Subject: English</a:t>
            </a:r>
          </a:p>
          <a:p>
            <a:pPr algn="ctr"/>
            <a:r>
              <a:rPr lang="en-US" sz="3600" b="1" dirty="0"/>
              <a:t>Unit: 12 – Eating Healthy</a:t>
            </a:r>
          </a:p>
          <a:p>
            <a:pPr algn="ctr"/>
            <a:r>
              <a:rPr lang="en-US" sz="3600" b="1" dirty="0"/>
              <a:t>Pages: 63–65</a:t>
            </a:r>
          </a:p>
          <a:p>
            <a:r>
              <a:rPr lang="en-US" sz="2400" b="1" dirty="0"/>
              <a:t>Activities: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2.2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2.3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2.4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3.1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3.1.1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3.1.2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27"/>
          <a:stretch/>
        </p:blipFill>
        <p:spPr>
          <a:xfrm>
            <a:off x="8559642" y="365885"/>
            <a:ext cx="3485915" cy="4224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86" y="363453"/>
            <a:ext cx="4200874" cy="62867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174" y="369685"/>
            <a:ext cx="4396740" cy="645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9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326352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Learning 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655782" y="1406622"/>
            <a:ext cx="109266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By </a:t>
            </a:r>
            <a:r>
              <a:rPr lang="en-US" sz="2800" dirty="0"/>
              <a:t>the end of the lesson, students will be able to—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describe foods using adjectives.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identify words showing frequency.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find advice from a conversation.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understand adjectives.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fill in blanks using suitable adjectives.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make simple sentences with adjectives.</a:t>
            </a:r>
          </a:p>
        </p:txBody>
      </p:sp>
    </p:spTree>
    <p:extLst>
      <p:ext uri="{BB962C8B-B14F-4D97-AF65-F5344CB8AC3E}">
        <p14:creationId xmlns:p14="http://schemas.microsoft.com/office/powerpoint/2010/main" val="383157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03730" y="1249284"/>
            <a:ext cx="52906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1. What is your </a:t>
            </a:r>
            <a:r>
              <a:rPr lang="en-US" sz="3200" dirty="0" err="1"/>
              <a:t>favourite</a:t>
            </a:r>
            <a:r>
              <a:rPr lang="en-US" sz="3200" dirty="0"/>
              <a:t> fruit?</a:t>
            </a:r>
          </a:p>
        </p:txBody>
      </p:sp>
      <p:sp>
        <p:nvSpPr>
          <p:cNvPr id="7" name="Rectangle 6"/>
          <p:cNvSpPr/>
          <p:nvPr/>
        </p:nvSpPr>
        <p:spPr>
          <a:xfrm>
            <a:off x="2761671" y="1856513"/>
            <a:ext cx="6114473" cy="1405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Sample Answer</a:t>
            </a:r>
            <a:endParaRPr lang="en-US" sz="2800" dirty="0"/>
          </a:p>
          <a:p>
            <a:r>
              <a:rPr lang="en-US" sz="2800" dirty="0"/>
              <a:t>My </a:t>
            </a:r>
            <a:r>
              <a:rPr lang="en-US" sz="2800" dirty="0" err="1"/>
              <a:t>favourite</a:t>
            </a:r>
            <a:r>
              <a:rPr lang="en-US" sz="2800" dirty="0"/>
              <a:t> fruit is mango.</a:t>
            </a:r>
          </a:p>
          <a:p>
            <a:r>
              <a:rPr lang="as-IN" sz="2800" b="1" dirty="0"/>
              <a:t>বাংলা:</a:t>
            </a:r>
            <a:r>
              <a:rPr lang="as-IN" sz="2800" dirty="0"/>
              <a:t> আমার প্রিয় ফল আম।</a:t>
            </a:r>
          </a:p>
        </p:txBody>
      </p:sp>
    </p:spTree>
    <p:extLst>
      <p:ext uri="{BB962C8B-B14F-4D97-AF65-F5344CB8AC3E}">
        <p14:creationId xmlns:p14="http://schemas.microsoft.com/office/powerpoint/2010/main" val="98349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03730" y="1249284"/>
            <a:ext cx="43979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2. Do you like spicy food?</a:t>
            </a:r>
          </a:p>
        </p:txBody>
      </p:sp>
      <p:sp>
        <p:nvSpPr>
          <p:cNvPr id="7" name="Rectangle 6"/>
          <p:cNvSpPr/>
          <p:nvPr/>
        </p:nvSpPr>
        <p:spPr>
          <a:xfrm>
            <a:off x="2761671" y="1856513"/>
            <a:ext cx="85990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Sample Answer</a:t>
            </a:r>
            <a:endParaRPr lang="en-US" sz="2800" dirty="0"/>
          </a:p>
          <a:p>
            <a:r>
              <a:rPr lang="en-US" sz="2800" dirty="0"/>
              <a:t>Yes, I do.</a:t>
            </a:r>
          </a:p>
          <a:p>
            <a:r>
              <a:rPr lang="as-IN" sz="2800" b="1" dirty="0"/>
              <a:t>বাংলা:</a:t>
            </a:r>
            <a:r>
              <a:rPr lang="as-IN" sz="2800" dirty="0"/>
              <a:t> হ্যাঁ, আমি ঝাল খাবার পছন্দ করি।</a:t>
            </a:r>
          </a:p>
        </p:txBody>
      </p:sp>
    </p:spTree>
    <p:extLst>
      <p:ext uri="{BB962C8B-B14F-4D97-AF65-F5344CB8AC3E}">
        <p14:creationId xmlns:p14="http://schemas.microsoft.com/office/powerpoint/2010/main" val="215333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6887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03730" y="1249284"/>
            <a:ext cx="49255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4. Which vegetable is bitter?</a:t>
            </a:r>
          </a:p>
        </p:txBody>
      </p:sp>
      <p:sp>
        <p:nvSpPr>
          <p:cNvPr id="7" name="Rectangle 6"/>
          <p:cNvSpPr/>
          <p:nvPr/>
        </p:nvSpPr>
        <p:spPr>
          <a:xfrm>
            <a:off x="2761671" y="1856513"/>
            <a:ext cx="85990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Sample Answer</a:t>
            </a:r>
            <a:endParaRPr lang="en-US" sz="2800" dirty="0"/>
          </a:p>
          <a:p>
            <a:r>
              <a:rPr lang="en-US" sz="2800" dirty="0"/>
              <a:t>Bitter gourd is bitter.</a:t>
            </a:r>
          </a:p>
          <a:p>
            <a:r>
              <a:rPr lang="as-IN" sz="2800" b="1" dirty="0"/>
              <a:t>বাংলা:</a:t>
            </a:r>
            <a:r>
              <a:rPr lang="as-IN" sz="2800" dirty="0"/>
              <a:t> করলা তিতা।</a:t>
            </a:r>
          </a:p>
        </p:txBody>
      </p:sp>
    </p:spTree>
    <p:extLst>
      <p:ext uri="{BB962C8B-B14F-4D97-AF65-F5344CB8AC3E}">
        <p14:creationId xmlns:p14="http://schemas.microsoft.com/office/powerpoint/2010/main" val="204439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en-US" dirty="0" smtClean="0"/>
              <a:t>Primary </a:t>
            </a:r>
            <a:r>
              <a:rPr dirty="0" smtClean="0"/>
              <a:t>English </a:t>
            </a:r>
            <a:r>
              <a:rPr dirty="0"/>
              <a:t>With </a:t>
            </a:r>
            <a:r>
              <a:rPr dirty="0" err="1"/>
              <a:t>Anisur</a:t>
            </a:r>
            <a:r>
              <a:rPr dirty="0"/>
              <a:t>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40" y="473831"/>
            <a:ext cx="152689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/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3199" y="1041805"/>
            <a:ext cx="11804073" cy="5220445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40172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rPr dirty="0"/>
              <a:t>📚 English With </a:t>
            </a:r>
            <a:r>
              <a:rPr dirty="0" err="1"/>
              <a:t>Anisur</a:t>
            </a:r>
            <a:r>
              <a:rPr dirty="0"/>
              <a:t> Rahman | Learn English with Bangla Explanation</a:t>
            </a:r>
          </a:p>
        </p:txBody>
      </p:sp>
    </p:spTree>
    <p:extLst>
      <p:ext uri="{BB962C8B-B14F-4D97-AF65-F5344CB8AC3E}">
        <p14:creationId xmlns:p14="http://schemas.microsoft.com/office/powerpoint/2010/main" val="180896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898</Words>
  <Application>Microsoft Office PowerPoint</Application>
  <PresentationFormat>Widescreen</PresentationFormat>
  <Paragraphs>223</Paragraphs>
  <Slides>23</Slides>
  <Notes>0</Notes>
  <HiddenSlides>4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44</cp:revision>
  <dcterms:created xsi:type="dcterms:W3CDTF">2013-01-27T09:14:16Z</dcterms:created>
  <dcterms:modified xsi:type="dcterms:W3CDTF">2026-07-26T08:46:16Z</dcterms:modified>
  <cp:category/>
</cp:coreProperties>
</file>