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81" r:id="rId2"/>
    <p:sldId id="278" r:id="rId3"/>
    <p:sldId id="280" r:id="rId4"/>
    <p:sldId id="277" r:id="rId5"/>
    <p:sldId id="293" r:id="rId6"/>
    <p:sldId id="308" r:id="rId7"/>
    <p:sldId id="294" r:id="rId8"/>
    <p:sldId id="309" r:id="rId9"/>
    <p:sldId id="310" r:id="rId10"/>
    <p:sldId id="311" r:id="rId11"/>
    <p:sldId id="312" r:id="rId12"/>
    <p:sldId id="313" r:id="rId13"/>
    <p:sldId id="314" r:id="rId14"/>
    <p:sldId id="315" r:id="rId15"/>
    <p:sldId id="316" r:id="rId16"/>
    <p:sldId id="317" r:id="rId17"/>
    <p:sldId id="291" r:id="rId18"/>
    <p:sldId id="286" r:id="rId19"/>
    <p:sldId id="282" r:id="rId20"/>
    <p:sldId id="283" r:id="rId21"/>
    <p:sldId id="284" r:id="rId22"/>
    <p:sldId id="285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91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386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99BECEC-4583-49CA-BFCC-B8F85C33105E}" type="doc">
      <dgm:prSet loTypeId="urn:microsoft.com/office/officeart/2005/8/layout/default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DB03076D-A4BC-4F20-B5A8-57784C943B96}">
      <dgm:prSet phldrT="[Text]"/>
      <dgm:spPr/>
      <dgm:t>
        <a:bodyPr/>
        <a:lstStyle/>
        <a:p>
          <a:r>
            <a:rPr lang="as-IN" smtClean="0"/>
            <a:t>আমরা যখন বাংলা বা ইংরেজিতে কোনো বাক্য লিখি, তখন কি ইচ্ছেমতো শব্দ সাজিয়ে লিখলেই হয়?</a:t>
          </a:r>
          <a:endParaRPr lang="en-US" dirty="0"/>
        </a:p>
      </dgm:t>
    </dgm:pt>
    <dgm:pt modelId="{59007A57-807F-4B2B-A00B-4DDDEDFC6C9D}" type="parTrans" cxnId="{0180E0A9-F44E-487F-9723-2E456072EFA6}">
      <dgm:prSet/>
      <dgm:spPr/>
      <dgm:t>
        <a:bodyPr/>
        <a:lstStyle/>
        <a:p>
          <a:endParaRPr lang="en-US"/>
        </a:p>
      </dgm:t>
    </dgm:pt>
    <dgm:pt modelId="{774BC977-8DC2-4111-AD8A-B2FE16DA2A61}" type="sibTrans" cxnId="{0180E0A9-F44E-487F-9723-2E456072EFA6}">
      <dgm:prSet/>
      <dgm:spPr/>
      <dgm:t>
        <a:bodyPr/>
        <a:lstStyle/>
        <a:p>
          <a:endParaRPr lang="en-US"/>
        </a:p>
      </dgm:t>
    </dgm:pt>
    <dgm:pt modelId="{6C011E8A-D6E7-4828-B1F2-637A455D6781}">
      <dgm:prSet/>
      <dgm:spPr/>
      <dgm:t>
        <a:bodyPr/>
        <a:lstStyle/>
        <a:p>
          <a:r>
            <a:rPr lang="as-IN" dirty="0" smtClean="0"/>
            <a:t>নাকি বাক্যকে অর্থবোধক ও সঠিকভাবে প্রকাশ করার জন্য কিছু </a:t>
          </a:r>
          <a:r>
            <a:rPr lang="as-IN" b="1" dirty="0" smtClean="0"/>
            <a:t>নির্দিষ্ট নিয়ম</a:t>
          </a:r>
          <a:r>
            <a:rPr lang="as-IN" dirty="0" smtClean="0"/>
            <a:t> অনুসরণ করতে হয়?</a:t>
          </a:r>
          <a:endParaRPr lang="as-IN" dirty="0"/>
        </a:p>
      </dgm:t>
    </dgm:pt>
    <dgm:pt modelId="{0A44CC44-BE3E-46A0-82EE-2DB406947AB6}" type="parTrans" cxnId="{1B6BDC74-05CC-4A59-BD80-CB58A86C922D}">
      <dgm:prSet/>
      <dgm:spPr/>
      <dgm:t>
        <a:bodyPr/>
        <a:lstStyle/>
        <a:p>
          <a:endParaRPr lang="en-US"/>
        </a:p>
      </dgm:t>
    </dgm:pt>
    <dgm:pt modelId="{3B0B472D-0EF7-4C53-B14A-0D76111D374B}" type="sibTrans" cxnId="{1B6BDC74-05CC-4A59-BD80-CB58A86C922D}">
      <dgm:prSet/>
      <dgm:spPr/>
      <dgm:t>
        <a:bodyPr/>
        <a:lstStyle/>
        <a:p>
          <a:endParaRPr lang="en-US"/>
        </a:p>
      </dgm:t>
    </dgm:pt>
    <dgm:pt modelId="{ED73168F-8350-46CA-80E3-A59A133A7D4D}">
      <dgm:prSet/>
      <dgm:spPr/>
      <dgm:t>
        <a:bodyPr/>
        <a:lstStyle/>
        <a:p>
          <a:r>
            <a:rPr lang="en-US" smtClean="0"/>
            <a:t>👉 </a:t>
          </a:r>
          <a:r>
            <a:rPr lang="as-IN" smtClean="0"/>
            <a:t>যেমন—শব্দগুলো এলোমেলোভাবে সাজালে কি একটি অর্থপূর্ণ বাক্য তৈরি হবে?</a:t>
          </a:r>
          <a:endParaRPr lang="as-IN" dirty="0"/>
        </a:p>
      </dgm:t>
    </dgm:pt>
    <dgm:pt modelId="{3D0737B2-D27D-4DD5-9497-13AB34375E9F}" type="parTrans" cxnId="{2D9B41A7-3A36-4CBD-9427-55268922B0F4}">
      <dgm:prSet/>
      <dgm:spPr/>
      <dgm:t>
        <a:bodyPr/>
        <a:lstStyle/>
        <a:p>
          <a:endParaRPr lang="en-US"/>
        </a:p>
      </dgm:t>
    </dgm:pt>
    <dgm:pt modelId="{FF099282-3533-4E96-8DD9-D1BECE615165}" type="sibTrans" cxnId="{2D9B41A7-3A36-4CBD-9427-55268922B0F4}">
      <dgm:prSet/>
      <dgm:spPr/>
      <dgm:t>
        <a:bodyPr/>
        <a:lstStyle/>
        <a:p>
          <a:endParaRPr lang="en-US"/>
        </a:p>
      </dgm:t>
    </dgm:pt>
    <dgm:pt modelId="{3C20FFBB-5023-4DA0-B0A1-4DDCE92DF5FA}">
      <dgm:prSet/>
      <dgm:spPr/>
      <dgm:t>
        <a:bodyPr/>
        <a:lstStyle/>
        <a:p>
          <a:r>
            <a:rPr lang="as-IN" smtClean="0"/>
            <a:t>ঠিক একইভাবে, </a:t>
          </a:r>
          <a:r>
            <a:rPr lang="as-IN" b="1" smtClean="0"/>
            <a:t>কম্পিউটারকে কোনো কাজের নির্দেশ দেওয়ার সময়ও আমাদের নির্দিষ্ট কিছু নিয়ম অনুসরণ করতে হয়।</a:t>
          </a:r>
          <a:endParaRPr lang="as-IN" dirty="0"/>
        </a:p>
      </dgm:t>
    </dgm:pt>
    <dgm:pt modelId="{CE053B3C-A93F-4213-877A-7A40EDAD4FF1}" type="parTrans" cxnId="{E2A24C1F-F661-4D5E-9FA7-13EF7536993B}">
      <dgm:prSet/>
      <dgm:spPr/>
      <dgm:t>
        <a:bodyPr/>
        <a:lstStyle/>
        <a:p>
          <a:endParaRPr lang="en-US"/>
        </a:p>
      </dgm:t>
    </dgm:pt>
    <dgm:pt modelId="{9035ED27-AB83-4246-B5DA-7352C6D8AAA2}" type="sibTrans" cxnId="{E2A24C1F-F661-4D5E-9FA7-13EF7536993B}">
      <dgm:prSet/>
      <dgm:spPr/>
      <dgm:t>
        <a:bodyPr/>
        <a:lstStyle/>
        <a:p>
          <a:endParaRPr lang="en-US"/>
        </a:p>
      </dgm:t>
    </dgm:pt>
    <dgm:pt modelId="{A7564222-E7F9-4E36-AD50-7CF719F05F75}" type="pres">
      <dgm:prSet presAssocID="{E99BECEC-4583-49CA-BFCC-B8F85C33105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D32952E-7E52-4F8E-BC59-FD152D91BE1B}" type="pres">
      <dgm:prSet presAssocID="{DB03076D-A4BC-4F20-B5A8-57784C943B96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B88A35-7F07-483A-BEA3-EDC3B86128EC}" type="pres">
      <dgm:prSet presAssocID="{774BC977-8DC2-4111-AD8A-B2FE16DA2A61}" presName="sibTrans" presStyleCnt="0"/>
      <dgm:spPr/>
      <dgm:t>
        <a:bodyPr/>
        <a:lstStyle/>
        <a:p>
          <a:endParaRPr lang="en-US"/>
        </a:p>
      </dgm:t>
    </dgm:pt>
    <dgm:pt modelId="{B5913A75-EF29-4087-BC8A-68658910E8B0}" type="pres">
      <dgm:prSet presAssocID="{6C011E8A-D6E7-4828-B1F2-637A455D6781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F430E3-3443-4226-8700-E05FB8901316}" type="pres">
      <dgm:prSet presAssocID="{3B0B472D-0EF7-4C53-B14A-0D76111D374B}" presName="sibTrans" presStyleCnt="0"/>
      <dgm:spPr/>
      <dgm:t>
        <a:bodyPr/>
        <a:lstStyle/>
        <a:p>
          <a:endParaRPr lang="en-US"/>
        </a:p>
      </dgm:t>
    </dgm:pt>
    <dgm:pt modelId="{D9D0F871-2F3A-4E5D-87FA-305538D3E144}" type="pres">
      <dgm:prSet presAssocID="{ED73168F-8350-46CA-80E3-A59A133A7D4D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3D2C80-8421-48C1-9770-6614AE20C740}" type="pres">
      <dgm:prSet presAssocID="{FF099282-3533-4E96-8DD9-D1BECE615165}" presName="sibTrans" presStyleCnt="0"/>
      <dgm:spPr/>
      <dgm:t>
        <a:bodyPr/>
        <a:lstStyle/>
        <a:p>
          <a:endParaRPr lang="en-US"/>
        </a:p>
      </dgm:t>
    </dgm:pt>
    <dgm:pt modelId="{07C9E444-D0C5-45A8-A516-5FE18FD79E84}" type="pres">
      <dgm:prSet presAssocID="{3C20FFBB-5023-4DA0-B0A1-4DDCE92DF5FA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D9B41A7-3A36-4CBD-9427-55268922B0F4}" srcId="{E99BECEC-4583-49CA-BFCC-B8F85C33105E}" destId="{ED73168F-8350-46CA-80E3-A59A133A7D4D}" srcOrd="2" destOrd="0" parTransId="{3D0737B2-D27D-4DD5-9497-13AB34375E9F}" sibTransId="{FF099282-3533-4E96-8DD9-D1BECE615165}"/>
    <dgm:cxn modelId="{02AE7919-F416-40C4-B5E9-48A66CB56F3B}" type="presOf" srcId="{DB03076D-A4BC-4F20-B5A8-57784C943B96}" destId="{0D32952E-7E52-4F8E-BC59-FD152D91BE1B}" srcOrd="0" destOrd="0" presId="urn:microsoft.com/office/officeart/2005/8/layout/default"/>
    <dgm:cxn modelId="{1B6BDC74-05CC-4A59-BD80-CB58A86C922D}" srcId="{E99BECEC-4583-49CA-BFCC-B8F85C33105E}" destId="{6C011E8A-D6E7-4828-B1F2-637A455D6781}" srcOrd="1" destOrd="0" parTransId="{0A44CC44-BE3E-46A0-82EE-2DB406947AB6}" sibTransId="{3B0B472D-0EF7-4C53-B14A-0D76111D374B}"/>
    <dgm:cxn modelId="{53474D76-A9B9-4D49-B215-C306117D0F50}" type="presOf" srcId="{ED73168F-8350-46CA-80E3-A59A133A7D4D}" destId="{D9D0F871-2F3A-4E5D-87FA-305538D3E144}" srcOrd="0" destOrd="0" presId="urn:microsoft.com/office/officeart/2005/8/layout/default"/>
    <dgm:cxn modelId="{F49DA7E0-6EAE-425D-A87F-8A0ACB4B0BC6}" type="presOf" srcId="{3C20FFBB-5023-4DA0-B0A1-4DDCE92DF5FA}" destId="{07C9E444-D0C5-45A8-A516-5FE18FD79E84}" srcOrd="0" destOrd="0" presId="urn:microsoft.com/office/officeart/2005/8/layout/default"/>
    <dgm:cxn modelId="{697DC81F-835B-4EDE-B6D5-7A961857C84F}" type="presOf" srcId="{E99BECEC-4583-49CA-BFCC-B8F85C33105E}" destId="{A7564222-E7F9-4E36-AD50-7CF719F05F75}" srcOrd="0" destOrd="0" presId="urn:microsoft.com/office/officeart/2005/8/layout/default"/>
    <dgm:cxn modelId="{0180E0A9-F44E-487F-9723-2E456072EFA6}" srcId="{E99BECEC-4583-49CA-BFCC-B8F85C33105E}" destId="{DB03076D-A4BC-4F20-B5A8-57784C943B96}" srcOrd="0" destOrd="0" parTransId="{59007A57-807F-4B2B-A00B-4DDDEDFC6C9D}" sibTransId="{774BC977-8DC2-4111-AD8A-B2FE16DA2A61}"/>
    <dgm:cxn modelId="{80E85D6C-8C91-4F33-AA92-AA5BE2761068}" type="presOf" srcId="{6C011E8A-D6E7-4828-B1F2-637A455D6781}" destId="{B5913A75-EF29-4087-BC8A-68658910E8B0}" srcOrd="0" destOrd="0" presId="urn:microsoft.com/office/officeart/2005/8/layout/default"/>
    <dgm:cxn modelId="{E2A24C1F-F661-4D5E-9FA7-13EF7536993B}" srcId="{E99BECEC-4583-49CA-BFCC-B8F85C33105E}" destId="{3C20FFBB-5023-4DA0-B0A1-4DDCE92DF5FA}" srcOrd="3" destOrd="0" parTransId="{CE053B3C-A93F-4213-877A-7A40EDAD4FF1}" sibTransId="{9035ED27-AB83-4246-B5DA-7352C6D8AAA2}"/>
    <dgm:cxn modelId="{E16E2D3D-5B36-4CE3-A7CC-DE625EA07A58}" type="presParOf" srcId="{A7564222-E7F9-4E36-AD50-7CF719F05F75}" destId="{0D32952E-7E52-4F8E-BC59-FD152D91BE1B}" srcOrd="0" destOrd="0" presId="urn:microsoft.com/office/officeart/2005/8/layout/default"/>
    <dgm:cxn modelId="{3F8E4C8E-D4FC-4B8C-B936-41AA0D1AF6D2}" type="presParOf" srcId="{A7564222-E7F9-4E36-AD50-7CF719F05F75}" destId="{48B88A35-7F07-483A-BEA3-EDC3B86128EC}" srcOrd="1" destOrd="0" presId="urn:microsoft.com/office/officeart/2005/8/layout/default"/>
    <dgm:cxn modelId="{5265506F-11E2-4EC0-B7D5-C018E955CD8D}" type="presParOf" srcId="{A7564222-E7F9-4E36-AD50-7CF719F05F75}" destId="{B5913A75-EF29-4087-BC8A-68658910E8B0}" srcOrd="2" destOrd="0" presId="urn:microsoft.com/office/officeart/2005/8/layout/default"/>
    <dgm:cxn modelId="{72539F3C-F25C-415F-8CD0-7D5206FFC640}" type="presParOf" srcId="{A7564222-E7F9-4E36-AD50-7CF719F05F75}" destId="{08F430E3-3443-4226-8700-E05FB8901316}" srcOrd="3" destOrd="0" presId="urn:microsoft.com/office/officeart/2005/8/layout/default"/>
    <dgm:cxn modelId="{AAF8BEF6-74A8-42EC-A7B5-8B3C6F37A02A}" type="presParOf" srcId="{A7564222-E7F9-4E36-AD50-7CF719F05F75}" destId="{D9D0F871-2F3A-4E5D-87FA-305538D3E144}" srcOrd="4" destOrd="0" presId="urn:microsoft.com/office/officeart/2005/8/layout/default"/>
    <dgm:cxn modelId="{D2071485-5BB8-4891-B4C2-E835201CBEAE}" type="presParOf" srcId="{A7564222-E7F9-4E36-AD50-7CF719F05F75}" destId="{2E3D2C80-8421-48C1-9770-6614AE20C740}" srcOrd="5" destOrd="0" presId="urn:microsoft.com/office/officeart/2005/8/layout/default"/>
    <dgm:cxn modelId="{47612128-9959-4054-9F58-269833277E54}" type="presParOf" srcId="{A7564222-E7F9-4E36-AD50-7CF719F05F75}" destId="{07C9E444-D0C5-45A8-A516-5FE18FD79E84}" srcOrd="6" destOrd="0" presId="urn:microsoft.com/office/officeart/2005/8/layout/default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7E9F34F-AA26-4CDA-B2CA-DD4081B1AEB0}" type="doc">
      <dgm:prSet loTypeId="urn:microsoft.com/office/officeart/2005/8/layout/process4" loCatId="list" qsTypeId="urn:microsoft.com/office/officeart/2005/8/quickstyle/3d5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427129BF-F859-43ED-B4CB-B8BD8C9F0827}">
      <dgm:prSet/>
      <dgm:spPr/>
      <dgm:t>
        <a:bodyPr/>
        <a:lstStyle/>
        <a:p>
          <a:pPr rtl="0"/>
          <a:r>
            <a:rPr lang="as-IN" smtClean="0"/>
            <a:t>পাঠ শেষে শিক্ষার্থীরা—</a:t>
          </a:r>
          <a:endParaRPr lang="en-US" dirty="0"/>
        </a:p>
      </dgm:t>
    </dgm:pt>
    <dgm:pt modelId="{271EDAE0-0198-40F9-9764-E6F2ECDB9E5B}" type="parTrans" cxnId="{EF982056-0DDB-4CF0-8DAC-59A862EF6E4C}">
      <dgm:prSet/>
      <dgm:spPr/>
      <dgm:t>
        <a:bodyPr/>
        <a:lstStyle/>
        <a:p>
          <a:endParaRPr lang="en-US"/>
        </a:p>
      </dgm:t>
    </dgm:pt>
    <dgm:pt modelId="{481DBD30-1A3F-4FDA-A5A5-13B4BAF8429A}" type="sibTrans" cxnId="{EF982056-0DDB-4CF0-8DAC-59A862EF6E4C}">
      <dgm:prSet/>
      <dgm:spPr/>
      <dgm:t>
        <a:bodyPr/>
        <a:lstStyle/>
        <a:p>
          <a:endParaRPr lang="en-US"/>
        </a:p>
      </dgm:t>
    </dgm:pt>
    <dgm:pt modelId="{D4207690-33AE-444D-8326-F6B5728C8938}">
      <dgm:prSet/>
      <dgm:spPr/>
      <dgm:t>
        <a:bodyPr/>
        <a:lstStyle/>
        <a:p>
          <a:pPr rtl="0"/>
          <a:r>
            <a:rPr lang="en-US" dirty="0" smtClean="0"/>
            <a:t>C </a:t>
          </a:r>
          <a:r>
            <a:rPr lang="as-IN" dirty="0" smtClean="0"/>
            <a:t>প্রোগ্রামের গঠন ব্যাখ্যা করতে পারবে।</a:t>
          </a:r>
          <a:endParaRPr lang="en-US" dirty="0"/>
        </a:p>
      </dgm:t>
    </dgm:pt>
    <dgm:pt modelId="{17BA4856-8C12-4256-A93B-636905F78CAD}" type="parTrans" cxnId="{FA1A1382-F9DA-43F3-884F-6EBCAAE1BB7F}">
      <dgm:prSet/>
      <dgm:spPr/>
      <dgm:t>
        <a:bodyPr/>
        <a:lstStyle/>
        <a:p>
          <a:endParaRPr lang="en-US"/>
        </a:p>
      </dgm:t>
    </dgm:pt>
    <dgm:pt modelId="{0E5B78D7-6BE9-4D28-8542-18FE2A00A555}" type="sibTrans" cxnId="{FA1A1382-F9DA-43F3-884F-6EBCAAE1BB7F}">
      <dgm:prSet/>
      <dgm:spPr/>
      <dgm:t>
        <a:bodyPr/>
        <a:lstStyle/>
        <a:p>
          <a:endParaRPr lang="en-US"/>
        </a:p>
      </dgm:t>
    </dgm:pt>
    <dgm:pt modelId="{0121FEBF-A8F8-43EE-A89D-95125F819666}">
      <dgm:prSet/>
      <dgm:spPr/>
      <dgm:t>
        <a:bodyPr/>
        <a:lstStyle/>
        <a:p>
          <a:pPr rtl="0"/>
          <a:r>
            <a:rPr lang="as-IN" dirty="0" smtClean="0"/>
            <a:t>প্রতিটি </a:t>
          </a:r>
          <a:r>
            <a:rPr lang="as-IN" dirty="0" smtClean="0"/>
            <a:t>অংশের কাজ বর্ণনা করতে পারবে।</a:t>
          </a:r>
          <a:endParaRPr lang="en-US" dirty="0"/>
        </a:p>
      </dgm:t>
    </dgm:pt>
    <dgm:pt modelId="{2F69682F-987C-4CAF-B4C1-2EB859C9D5D5}" type="parTrans" cxnId="{496184FA-67BC-4798-A389-814F9CEEC5E9}">
      <dgm:prSet/>
      <dgm:spPr/>
      <dgm:t>
        <a:bodyPr/>
        <a:lstStyle/>
        <a:p>
          <a:endParaRPr lang="en-US"/>
        </a:p>
      </dgm:t>
    </dgm:pt>
    <dgm:pt modelId="{ED17FF2E-623F-4C78-9E7C-38A7D51C9877}" type="sibTrans" cxnId="{496184FA-67BC-4798-A389-814F9CEEC5E9}">
      <dgm:prSet/>
      <dgm:spPr/>
      <dgm:t>
        <a:bodyPr/>
        <a:lstStyle/>
        <a:p>
          <a:endParaRPr lang="en-US"/>
        </a:p>
      </dgm:t>
    </dgm:pt>
    <dgm:pt modelId="{C3A62852-FAA8-4EB7-A2A2-AF07C7DC1025}">
      <dgm:prSet/>
      <dgm:spPr/>
      <dgm:t>
        <a:bodyPr/>
        <a:lstStyle/>
        <a:p>
          <a:pPr rtl="0"/>
          <a:r>
            <a:rPr lang="as-IN" dirty="0" smtClean="0"/>
            <a:t>একটি </a:t>
          </a:r>
          <a:r>
            <a:rPr lang="as-IN" dirty="0" smtClean="0"/>
            <a:t>সাধারণ </a:t>
          </a:r>
          <a:r>
            <a:rPr lang="en-US" dirty="0" smtClean="0"/>
            <a:t>C </a:t>
          </a:r>
          <a:r>
            <a:rPr lang="as-IN" dirty="0" smtClean="0"/>
            <a:t>প্রোগ্রাম বিশ্লেষণ করতে পারবে।</a:t>
          </a:r>
          <a:endParaRPr lang="en-US" dirty="0"/>
        </a:p>
      </dgm:t>
    </dgm:pt>
    <dgm:pt modelId="{D9A29707-1EAF-401E-A9B9-2CF7A7701921}" type="parTrans" cxnId="{9BC28F8E-58AC-46D5-8EB0-8E213A110A94}">
      <dgm:prSet/>
      <dgm:spPr/>
      <dgm:t>
        <a:bodyPr/>
        <a:lstStyle/>
        <a:p>
          <a:endParaRPr lang="en-US"/>
        </a:p>
      </dgm:t>
    </dgm:pt>
    <dgm:pt modelId="{2CC89209-E1B4-4283-9605-407A3F2EE264}" type="sibTrans" cxnId="{9BC28F8E-58AC-46D5-8EB0-8E213A110A94}">
      <dgm:prSet/>
      <dgm:spPr/>
      <dgm:t>
        <a:bodyPr/>
        <a:lstStyle/>
        <a:p>
          <a:endParaRPr lang="en-US"/>
        </a:p>
      </dgm:t>
    </dgm:pt>
    <dgm:pt modelId="{4D2CC615-5B89-40E0-B537-5F7F0909CC32}" type="pres">
      <dgm:prSet presAssocID="{E7E9F34F-AA26-4CDA-B2CA-DD4081B1AEB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8F44E22-0238-4C50-8841-DB5FFFD504A2}" type="pres">
      <dgm:prSet presAssocID="{C3A62852-FAA8-4EB7-A2A2-AF07C7DC1025}" presName="boxAndChildren" presStyleCnt="0"/>
      <dgm:spPr/>
      <dgm:t>
        <a:bodyPr/>
        <a:lstStyle/>
        <a:p>
          <a:endParaRPr lang="en-US"/>
        </a:p>
      </dgm:t>
    </dgm:pt>
    <dgm:pt modelId="{27202402-678B-4D51-AE9C-1C56132C46B4}" type="pres">
      <dgm:prSet presAssocID="{C3A62852-FAA8-4EB7-A2A2-AF07C7DC1025}" presName="parentTextBox" presStyleLbl="node1" presStyleIdx="0" presStyleCnt="4"/>
      <dgm:spPr/>
      <dgm:t>
        <a:bodyPr/>
        <a:lstStyle/>
        <a:p>
          <a:endParaRPr lang="en-US"/>
        </a:p>
      </dgm:t>
    </dgm:pt>
    <dgm:pt modelId="{11980B35-9699-40A7-865A-27B8ACF69934}" type="pres">
      <dgm:prSet presAssocID="{ED17FF2E-623F-4C78-9E7C-38A7D51C9877}" presName="sp" presStyleCnt="0"/>
      <dgm:spPr/>
      <dgm:t>
        <a:bodyPr/>
        <a:lstStyle/>
        <a:p>
          <a:endParaRPr lang="en-US"/>
        </a:p>
      </dgm:t>
    </dgm:pt>
    <dgm:pt modelId="{D8360B83-F48B-4870-BEAE-AFAEA59B99F7}" type="pres">
      <dgm:prSet presAssocID="{0121FEBF-A8F8-43EE-A89D-95125F819666}" presName="arrowAndChildren" presStyleCnt="0"/>
      <dgm:spPr/>
      <dgm:t>
        <a:bodyPr/>
        <a:lstStyle/>
        <a:p>
          <a:endParaRPr lang="en-US"/>
        </a:p>
      </dgm:t>
    </dgm:pt>
    <dgm:pt modelId="{54070126-9F30-4EFF-AB08-74457AF95A91}" type="pres">
      <dgm:prSet presAssocID="{0121FEBF-A8F8-43EE-A89D-95125F819666}" presName="parentTextArrow" presStyleLbl="node1" presStyleIdx="1" presStyleCnt="4"/>
      <dgm:spPr/>
      <dgm:t>
        <a:bodyPr/>
        <a:lstStyle/>
        <a:p>
          <a:endParaRPr lang="en-US"/>
        </a:p>
      </dgm:t>
    </dgm:pt>
    <dgm:pt modelId="{32EFDB84-F397-4A22-AB4B-E07F2FF5EB61}" type="pres">
      <dgm:prSet presAssocID="{0E5B78D7-6BE9-4D28-8542-18FE2A00A555}" presName="sp" presStyleCnt="0"/>
      <dgm:spPr/>
      <dgm:t>
        <a:bodyPr/>
        <a:lstStyle/>
        <a:p>
          <a:endParaRPr lang="en-US"/>
        </a:p>
      </dgm:t>
    </dgm:pt>
    <dgm:pt modelId="{1E1C6674-4A97-4AC2-AF3D-C9439EEF65B4}" type="pres">
      <dgm:prSet presAssocID="{D4207690-33AE-444D-8326-F6B5728C8938}" presName="arrowAndChildren" presStyleCnt="0"/>
      <dgm:spPr/>
      <dgm:t>
        <a:bodyPr/>
        <a:lstStyle/>
        <a:p>
          <a:endParaRPr lang="en-US"/>
        </a:p>
      </dgm:t>
    </dgm:pt>
    <dgm:pt modelId="{6723A652-3A7F-492B-846E-C9374CE142F9}" type="pres">
      <dgm:prSet presAssocID="{D4207690-33AE-444D-8326-F6B5728C8938}" presName="parentTextArrow" presStyleLbl="node1" presStyleIdx="2" presStyleCnt="4"/>
      <dgm:spPr/>
      <dgm:t>
        <a:bodyPr/>
        <a:lstStyle/>
        <a:p>
          <a:endParaRPr lang="en-US"/>
        </a:p>
      </dgm:t>
    </dgm:pt>
    <dgm:pt modelId="{2FA65DD8-AA1D-4860-8B17-29A9A0969AB9}" type="pres">
      <dgm:prSet presAssocID="{481DBD30-1A3F-4FDA-A5A5-13B4BAF8429A}" presName="sp" presStyleCnt="0"/>
      <dgm:spPr/>
      <dgm:t>
        <a:bodyPr/>
        <a:lstStyle/>
        <a:p>
          <a:endParaRPr lang="en-US"/>
        </a:p>
      </dgm:t>
    </dgm:pt>
    <dgm:pt modelId="{15EEEFD5-B025-45A0-A410-428FDD12B6D9}" type="pres">
      <dgm:prSet presAssocID="{427129BF-F859-43ED-B4CB-B8BD8C9F0827}" presName="arrowAndChildren" presStyleCnt="0"/>
      <dgm:spPr/>
      <dgm:t>
        <a:bodyPr/>
        <a:lstStyle/>
        <a:p>
          <a:endParaRPr lang="en-US"/>
        </a:p>
      </dgm:t>
    </dgm:pt>
    <dgm:pt modelId="{81E034B8-A895-4D20-83D8-9E7F2618DB9B}" type="pres">
      <dgm:prSet presAssocID="{427129BF-F859-43ED-B4CB-B8BD8C9F0827}" presName="parentTextArrow" presStyleLbl="node1" presStyleIdx="3" presStyleCnt="4"/>
      <dgm:spPr/>
      <dgm:t>
        <a:bodyPr/>
        <a:lstStyle/>
        <a:p>
          <a:endParaRPr lang="en-US"/>
        </a:p>
      </dgm:t>
    </dgm:pt>
  </dgm:ptLst>
  <dgm:cxnLst>
    <dgm:cxn modelId="{90FFEAE1-55E1-42D6-B7EE-FB7B58D036AB}" type="presOf" srcId="{D4207690-33AE-444D-8326-F6B5728C8938}" destId="{6723A652-3A7F-492B-846E-C9374CE142F9}" srcOrd="0" destOrd="0" presId="urn:microsoft.com/office/officeart/2005/8/layout/process4"/>
    <dgm:cxn modelId="{5651C23B-5A6A-4477-ABC4-0128B13787CD}" type="presOf" srcId="{0121FEBF-A8F8-43EE-A89D-95125F819666}" destId="{54070126-9F30-4EFF-AB08-74457AF95A91}" srcOrd="0" destOrd="0" presId="urn:microsoft.com/office/officeart/2005/8/layout/process4"/>
    <dgm:cxn modelId="{BC0B6D35-4431-4AF3-AFB8-03543D20C035}" type="presOf" srcId="{427129BF-F859-43ED-B4CB-B8BD8C9F0827}" destId="{81E034B8-A895-4D20-83D8-9E7F2618DB9B}" srcOrd="0" destOrd="0" presId="urn:microsoft.com/office/officeart/2005/8/layout/process4"/>
    <dgm:cxn modelId="{9BC28F8E-58AC-46D5-8EB0-8E213A110A94}" srcId="{E7E9F34F-AA26-4CDA-B2CA-DD4081B1AEB0}" destId="{C3A62852-FAA8-4EB7-A2A2-AF07C7DC1025}" srcOrd="3" destOrd="0" parTransId="{D9A29707-1EAF-401E-A9B9-2CF7A7701921}" sibTransId="{2CC89209-E1B4-4283-9605-407A3F2EE264}"/>
    <dgm:cxn modelId="{496184FA-67BC-4798-A389-814F9CEEC5E9}" srcId="{E7E9F34F-AA26-4CDA-B2CA-DD4081B1AEB0}" destId="{0121FEBF-A8F8-43EE-A89D-95125F819666}" srcOrd="2" destOrd="0" parTransId="{2F69682F-987C-4CAF-B4C1-2EB859C9D5D5}" sibTransId="{ED17FF2E-623F-4C78-9E7C-38A7D51C9877}"/>
    <dgm:cxn modelId="{FA1A1382-F9DA-43F3-884F-6EBCAAE1BB7F}" srcId="{E7E9F34F-AA26-4CDA-B2CA-DD4081B1AEB0}" destId="{D4207690-33AE-444D-8326-F6B5728C8938}" srcOrd="1" destOrd="0" parTransId="{17BA4856-8C12-4256-A93B-636905F78CAD}" sibTransId="{0E5B78D7-6BE9-4D28-8542-18FE2A00A555}"/>
    <dgm:cxn modelId="{5296E5A1-8020-4610-B66C-41CD695BE45D}" type="presOf" srcId="{E7E9F34F-AA26-4CDA-B2CA-DD4081B1AEB0}" destId="{4D2CC615-5B89-40E0-B537-5F7F0909CC32}" srcOrd="0" destOrd="0" presId="urn:microsoft.com/office/officeart/2005/8/layout/process4"/>
    <dgm:cxn modelId="{A6A11F16-8A26-4018-A2F4-0FF1E9D78B4C}" type="presOf" srcId="{C3A62852-FAA8-4EB7-A2A2-AF07C7DC1025}" destId="{27202402-678B-4D51-AE9C-1C56132C46B4}" srcOrd="0" destOrd="0" presId="urn:microsoft.com/office/officeart/2005/8/layout/process4"/>
    <dgm:cxn modelId="{EF982056-0DDB-4CF0-8DAC-59A862EF6E4C}" srcId="{E7E9F34F-AA26-4CDA-B2CA-DD4081B1AEB0}" destId="{427129BF-F859-43ED-B4CB-B8BD8C9F0827}" srcOrd="0" destOrd="0" parTransId="{271EDAE0-0198-40F9-9764-E6F2ECDB9E5B}" sibTransId="{481DBD30-1A3F-4FDA-A5A5-13B4BAF8429A}"/>
    <dgm:cxn modelId="{A48F1128-4F28-4C11-BDE8-7611F1AD637D}" type="presParOf" srcId="{4D2CC615-5B89-40E0-B537-5F7F0909CC32}" destId="{E8F44E22-0238-4C50-8841-DB5FFFD504A2}" srcOrd="0" destOrd="0" presId="urn:microsoft.com/office/officeart/2005/8/layout/process4"/>
    <dgm:cxn modelId="{E5A5EA28-7707-4322-B6DA-1173E21E134B}" type="presParOf" srcId="{E8F44E22-0238-4C50-8841-DB5FFFD504A2}" destId="{27202402-678B-4D51-AE9C-1C56132C46B4}" srcOrd="0" destOrd="0" presId="urn:microsoft.com/office/officeart/2005/8/layout/process4"/>
    <dgm:cxn modelId="{F41E972A-4B99-4BFC-A040-40806E3D06EE}" type="presParOf" srcId="{4D2CC615-5B89-40E0-B537-5F7F0909CC32}" destId="{11980B35-9699-40A7-865A-27B8ACF69934}" srcOrd="1" destOrd="0" presId="urn:microsoft.com/office/officeart/2005/8/layout/process4"/>
    <dgm:cxn modelId="{6D6DFB93-03E5-4DAD-94E7-175BBCC42AB6}" type="presParOf" srcId="{4D2CC615-5B89-40E0-B537-5F7F0909CC32}" destId="{D8360B83-F48B-4870-BEAE-AFAEA59B99F7}" srcOrd="2" destOrd="0" presId="urn:microsoft.com/office/officeart/2005/8/layout/process4"/>
    <dgm:cxn modelId="{71E51EB4-2AD5-4791-B412-8E2CC5FAE98F}" type="presParOf" srcId="{D8360B83-F48B-4870-BEAE-AFAEA59B99F7}" destId="{54070126-9F30-4EFF-AB08-74457AF95A91}" srcOrd="0" destOrd="0" presId="urn:microsoft.com/office/officeart/2005/8/layout/process4"/>
    <dgm:cxn modelId="{F026D379-B8AD-4F0D-A2B7-E75FA29BBD93}" type="presParOf" srcId="{4D2CC615-5B89-40E0-B537-5F7F0909CC32}" destId="{32EFDB84-F397-4A22-AB4B-E07F2FF5EB61}" srcOrd="3" destOrd="0" presId="urn:microsoft.com/office/officeart/2005/8/layout/process4"/>
    <dgm:cxn modelId="{B1BB2180-66A8-48DC-8306-ABBFCB416886}" type="presParOf" srcId="{4D2CC615-5B89-40E0-B537-5F7F0909CC32}" destId="{1E1C6674-4A97-4AC2-AF3D-C9439EEF65B4}" srcOrd="4" destOrd="0" presId="urn:microsoft.com/office/officeart/2005/8/layout/process4"/>
    <dgm:cxn modelId="{613A5772-662C-4F0E-BBB2-7994FA9E0F80}" type="presParOf" srcId="{1E1C6674-4A97-4AC2-AF3D-C9439EEF65B4}" destId="{6723A652-3A7F-492B-846E-C9374CE142F9}" srcOrd="0" destOrd="0" presId="urn:microsoft.com/office/officeart/2005/8/layout/process4"/>
    <dgm:cxn modelId="{4D03F843-D855-4A03-B96A-B7B6E7DA49C7}" type="presParOf" srcId="{4D2CC615-5B89-40E0-B537-5F7F0909CC32}" destId="{2FA65DD8-AA1D-4860-8B17-29A9A0969AB9}" srcOrd="5" destOrd="0" presId="urn:microsoft.com/office/officeart/2005/8/layout/process4"/>
    <dgm:cxn modelId="{8DB9FA63-44A4-41C9-ADE8-8F0BE7A0385A}" type="presParOf" srcId="{4D2CC615-5B89-40E0-B537-5F7F0909CC32}" destId="{15EEEFD5-B025-45A0-A410-428FDD12B6D9}" srcOrd="6" destOrd="0" presId="urn:microsoft.com/office/officeart/2005/8/layout/process4"/>
    <dgm:cxn modelId="{FBF48D39-48F4-42CC-9F59-1EC47DDBF28B}" type="presParOf" srcId="{15EEEFD5-B025-45A0-A410-428FDD12B6D9}" destId="{81E034B8-A895-4D20-83D8-9E7F2618DB9B}" srcOrd="0" destOrd="0" presId="urn:microsoft.com/office/officeart/2005/8/layout/process4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BFD999A-1A9B-409A-BF47-E578CA8535BE}" type="doc">
      <dgm:prSet loTypeId="urn:microsoft.com/office/officeart/2005/8/layout/cycle8" loCatId="cycle" qsTypeId="urn:microsoft.com/office/officeart/2005/8/quickstyle/simple1" qsCatId="simple" csTypeId="urn:microsoft.com/office/officeart/2005/8/colors/colorful4" csCatId="colorful" phldr="1"/>
      <dgm:spPr/>
    </dgm:pt>
    <dgm:pt modelId="{0DB9094E-0BF3-4A72-AAC2-6D31C8151F64}">
      <dgm:prSet phldrT="[Text]" custT="1"/>
      <dgm:spPr/>
      <dgm:t>
        <a:bodyPr/>
        <a:lstStyle/>
        <a:p>
          <a:r>
            <a:rPr lang="as-IN" sz="2000" dirty="0" smtClean="0">
              <a:solidFill>
                <a:schemeClr val="tx1"/>
              </a:solidFill>
            </a:rPr>
            <a:t>প্রোগ্রাম কী?</a:t>
          </a:r>
          <a:endParaRPr lang="en-US" sz="2000" dirty="0">
            <a:solidFill>
              <a:schemeClr val="tx1"/>
            </a:solidFill>
          </a:endParaRPr>
        </a:p>
      </dgm:t>
    </dgm:pt>
    <dgm:pt modelId="{87494961-E0AE-467E-A6C6-E5492F45D0BF}" type="parTrans" cxnId="{3CA1A6F0-D60F-4096-BAE0-9C8FF17A65C5}">
      <dgm:prSet/>
      <dgm:spPr/>
      <dgm:t>
        <a:bodyPr/>
        <a:lstStyle/>
        <a:p>
          <a:endParaRPr lang="en-US"/>
        </a:p>
      </dgm:t>
    </dgm:pt>
    <dgm:pt modelId="{7C2E3DF5-06E1-4F5F-ACD2-AAFF71AA9766}" type="sibTrans" cxnId="{3CA1A6F0-D60F-4096-BAE0-9C8FF17A65C5}">
      <dgm:prSet/>
      <dgm:spPr/>
      <dgm:t>
        <a:bodyPr/>
        <a:lstStyle/>
        <a:p>
          <a:endParaRPr lang="en-US"/>
        </a:p>
      </dgm:t>
    </dgm:pt>
    <dgm:pt modelId="{FCD6E2C4-2F54-4A00-A1D3-E530612B31E2}">
      <dgm:prSet phldrT="[Text]" custT="1"/>
      <dgm:spPr/>
      <dgm:t>
        <a:bodyPr/>
        <a:lstStyle/>
        <a:p>
          <a:r>
            <a:rPr lang="as-IN" sz="2000" dirty="0" smtClean="0">
              <a:solidFill>
                <a:schemeClr val="tx1"/>
              </a:solidFill>
            </a:rPr>
            <a:t>অ্যালগরিদম কী?</a:t>
          </a:r>
          <a:endParaRPr lang="en-US" sz="2000" dirty="0">
            <a:solidFill>
              <a:schemeClr val="tx1"/>
            </a:solidFill>
          </a:endParaRPr>
        </a:p>
      </dgm:t>
    </dgm:pt>
    <dgm:pt modelId="{C64D1806-383A-4EEF-97AD-7FD9C9E5B570}" type="parTrans" cxnId="{C71459EF-58AC-4F31-8223-3D17618EFADA}">
      <dgm:prSet/>
      <dgm:spPr/>
      <dgm:t>
        <a:bodyPr/>
        <a:lstStyle/>
        <a:p>
          <a:endParaRPr lang="en-US"/>
        </a:p>
      </dgm:t>
    </dgm:pt>
    <dgm:pt modelId="{164B313A-5B79-44AC-801F-951EC63B9C13}" type="sibTrans" cxnId="{C71459EF-58AC-4F31-8223-3D17618EFADA}">
      <dgm:prSet/>
      <dgm:spPr/>
      <dgm:t>
        <a:bodyPr/>
        <a:lstStyle/>
        <a:p>
          <a:endParaRPr lang="en-US"/>
        </a:p>
      </dgm:t>
    </dgm:pt>
    <dgm:pt modelId="{8BC88172-2AE6-491F-8799-0DDC207A0CD0}">
      <dgm:prSet phldrT="[Text]" custT="1"/>
      <dgm:spPr/>
      <dgm:t>
        <a:bodyPr/>
        <a:lstStyle/>
        <a:p>
          <a:r>
            <a:rPr lang="en-US" sz="2000" dirty="0" smtClean="0">
              <a:solidFill>
                <a:schemeClr val="tx1"/>
              </a:solidFill>
            </a:rPr>
            <a:t>main() </a:t>
          </a:r>
          <a:r>
            <a:rPr lang="as-IN" sz="2000" dirty="0" smtClean="0">
              <a:solidFill>
                <a:schemeClr val="tx1"/>
              </a:solidFill>
            </a:rPr>
            <a:t>ফাংশন সম্পর্কে কী জানো?</a:t>
          </a:r>
          <a:endParaRPr lang="en-US" sz="2000" dirty="0">
            <a:solidFill>
              <a:schemeClr val="tx1"/>
            </a:solidFill>
          </a:endParaRPr>
        </a:p>
      </dgm:t>
    </dgm:pt>
    <dgm:pt modelId="{FF4A78E5-E336-4E93-B34F-4049111451D3}" type="parTrans" cxnId="{BA97B3DD-23EE-41C4-A389-9AA83F93B08C}">
      <dgm:prSet/>
      <dgm:spPr/>
      <dgm:t>
        <a:bodyPr/>
        <a:lstStyle/>
        <a:p>
          <a:endParaRPr lang="en-US"/>
        </a:p>
      </dgm:t>
    </dgm:pt>
    <dgm:pt modelId="{5AE52141-1819-472A-9AC0-31425024D304}" type="sibTrans" cxnId="{BA97B3DD-23EE-41C4-A389-9AA83F93B08C}">
      <dgm:prSet/>
      <dgm:spPr/>
      <dgm:t>
        <a:bodyPr/>
        <a:lstStyle/>
        <a:p>
          <a:endParaRPr lang="en-US"/>
        </a:p>
      </dgm:t>
    </dgm:pt>
    <dgm:pt modelId="{9B3DE8B9-C8A2-485D-BF09-984E88A55360}">
      <dgm:prSet phldrT="[Text]" custT="1"/>
      <dgm:spPr/>
      <dgm:t>
        <a:bodyPr/>
        <a:lstStyle/>
        <a:p>
          <a:r>
            <a:rPr lang="en-US" sz="2000" dirty="0" smtClean="0">
              <a:solidFill>
                <a:schemeClr val="tx1"/>
              </a:solidFill>
            </a:rPr>
            <a:t>C Programming Language </a:t>
          </a:r>
          <a:r>
            <a:rPr lang="as-IN" sz="2000" dirty="0" smtClean="0">
              <a:solidFill>
                <a:schemeClr val="tx1"/>
              </a:solidFill>
            </a:rPr>
            <a:t>কী?</a:t>
          </a:r>
          <a:endParaRPr lang="en-US" sz="2000" dirty="0">
            <a:solidFill>
              <a:schemeClr val="tx1"/>
            </a:solidFill>
          </a:endParaRPr>
        </a:p>
      </dgm:t>
    </dgm:pt>
    <dgm:pt modelId="{5EB483AB-7C07-4447-8498-0567C1CA7D26}" type="parTrans" cxnId="{8F123D58-10FF-4FF7-A474-088D3051F826}">
      <dgm:prSet/>
      <dgm:spPr/>
      <dgm:t>
        <a:bodyPr/>
        <a:lstStyle/>
        <a:p>
          <a:endParaRPr lang="en-US"/>
        </a:p>
      </dgm:t>
    </dgm:pt>
    <dgm:pt modelId="{044CD528-CC10-4A73-89E4-DF938287D17C}" type="sibTrans" cxnId="{8F123D58-10FF-4FF7-A474-088D3051F826}">
      <dgm:prSet/>
      <dgm:spPr/>
      <dgm:t>
        <a:bodyPr/>
        <a:lstStyle/>
        <a:p>
          <a:endParaRPr lang="en-US"/>
        </a:p>
      </dgm:t>
    </dgm:pt>
    <dgm:pt modelId="{D7C23E5E-DA88-4F65-ACE2-216F0EFEA6DD}" type="pres">
      <dgm:prSet presAssocID="{DBFD999A-1A9B-409A-BF47-E578CA8535BE}" presName="compositeShape" presStyleCnt="0">
        <dgm:presLayoutVars>
          <dgm:chMax val="7"/>
          <dgm:dir/>
          <dgm:resizeHandles val="exact"/>
        </dgm:presLayoutVars>
      </dgm:prSet>
      <dgm:spPr/>
    </dgm:pt>
    <dgm:pt modelId="{CD07DCEE-BD34-4BA1-A330-5162C98BB8A4}" type="pres">
      <dgm:prSet presAssocID="{DBFD999A-1A9B-409A-BF47-E578CA8535BE}" presName="wedge1" presStyleLbl="node1" presStyleIdx="0" presStyleCnt="4"/>
      <dgm:spPr/>
      <dgm:t>
        <a:bodyPr/>
        <a:lstStyle/>
        <a:p>
          <a:endParaRPr lang="en-US"/>
        </a:p>
      </dgm:t>
    </dgm:pt>
    <dgm:pt modelId="{367B8A98-1DBC-47FE-BF80-BAB52E025847}" type="pres">
      <dgm:prSet presAssocID="{DBFD999A-1A9B-409A-BF47-E578CA8535BE}" presName="dummy1a" presStyleCnt="0"/>
      <dgm:spPr/>
    </dgm:pt>
    <dgm:pt modelId="{83BEB0C6-82E8-4F83-8625-83DB20CD06C9}" type="pres">
      <dgm:prSet presAssocID="{DBFD999A-1A9B-409A-BF47-E578CA8535BE}" presName="dummy1b" presStyleCnt="0"/>
      <dgm:spPr/>
    </dgm:pt>
    <dgm:pt modelId="{26ADCA65-E955-4971-8C90-E283E05AB8F2}" type="pres">
      <dgm:prSet presAssocID="{DBFD999A-1A9B-409A-BF47-E578CA8535BE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BDAE56-3A41-49E5-9F45-FA9CEB63FEDD}" type="pres">
      <dgm:prSet presAssocID="{DBFD999A-1A9B-409A-BF47-E578CA8535BE}" presName="wedge2" presStyleLbl="node1" presStyleIdx="1" presStyleCnt="4"/>
      <dgm:spPr/>
      <dgm:t>
        <a:bodyPr/>
        <a:lstStyle/>
        <a:p>
          <a:endParaRPr lang="en-US"/>
        </a:p>
      </dgm:t>
    </dgm:pt>
    <dgm:pt modelId="{C461D48A-D7B3-47F3-AE45-C848343FAE34}" type="pres">
      <dgm:prSet presAssocID="{DBFD999A-1A9B-409A-BF47-E578CA8535BE}" presName="dummy2a" presStyleCnt="0"/>
      <dgm:spPr/>
    </dgm:pt>
    <dgm:pt modelId="{4294B4BB-B5B2-4B5E-8A64-8B274D4EBB82}" type="pres">
      <dgm:prSet presAssocID="{DBFD999A-1A9B-409A-BF47-E578CA8535BE}" presName="dummy2b" presStyleCnt="0"/>
      <dgm:spPr/>
    </dgm:pt>
    <dgm:pt modelId="{1E84921E-60D5-4AC9-BF67-F427A1DD35A1}" type="pres">
      <dgm:prSet presAssocID="{DBFD999A-1A9B-409A-BF47-E578CA8535BE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305613-58BD-494D-A75F-C24CEAEB256F}" type="pres">
      <dgm:prSet presAssocID="{DBFD999A-1A9B-409A-BF47-E578CA8535BE}" presName="wedge3" presStyleLbl="node1" presStyleIdx="2" presStyleCnt="4"/>
      <dgm:spPr/>
      <dgm:t>
        <a:bodyPr/>
        <a:lstStyle/>
        <a:p>
          <a:endParaRPr lang="en-US"/>
        </a:p>
      </dgm:t>
    </dgm:pt>
    <dgm:pt modelId="{7E2AA5E0-1767-4CE3-A971-4A3E797943C3}" type="pres">
      <dgm:prSet presAssocID="{DBFD999A-1A9B-409A-BF47-E578CA8535BE}" presName="dummy3a" presStyleCnt="0"/>
      <dgm:spPr/>
    </dgm:pt>
    <dgm:pt modelId="{4ACFBF27-D8E6-4D15-9B69-9AB31102D071}" type="pres">
      <dgm:prSet presAssocID="{DBFD999A-1A9B-409A-BF47-E578CA8535BE}" presName="dummy3b" presStyleCnt="0"/>
      <dgm:spPr/>
    </dgm:pt>
    <dgm:pt modelId="{EEDA639C-B9E3-47F3-A00D-AE700AC61998}" type="pres">
      <dgm:prSet presAssocID="{DBFD999A-1A9B-409A-BF47-E578CA8535BE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C46253-F3CA-49B2-95C8-F46651898B56}" type="pres">
      <dgm:prSet presAssocID="{DBFD999A-1A9B-409A-BF47-E578CA8535BE}" presName="wedge4" presStyleLbl="node1" presStyleIdx="3" presStyleCnt="4"/>
      <dgm:spPr/>
      <dgm:t>
        <a:bodyPr/>
        <a:lstStyle/>
        <a:p>
          <a:endParaRPr lang="en-US"/>
        </a:p>
      </dgm:t>
    </dgm:pt>
    <dgm:pt modelId="{9C575524-2EA6-42CB-A486-008CB773A37B}" type="pres">
      <dgm:prSet presAssocID="{DBFD999A-1A9B-409A-BF47-E578CA8535BE}" presName="dummy4a" presStyleCnt="0"/>
      <dgm:spPr/>
    </dgm:pt>
    <dgm:pt modelId="{345D4E53-8E02-4645-B800-0593EAC948F8}" type="pres">
      <dgm:prSet presAssocID="{DBFD999A-1A9B-409A-BF47-E578CA8535BE}" presName="dummy4b" presStyleCnt="0"/>
      <dgm:spPr/>
    </dgm:pt>
    <dgm:pt modelId="{9FB8618E-6D52-45AF-BDCB-FDD4FCA2FDD6}" type="pres">
      <dgm:prSet presAssocID="{DBFD999A-1A9B-409A-BF47-E578CA8535BE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64AE72-DAB9-4E38-9C33-EBAE7F418E57}" type="pres">
      <dgm:prSet presAssocID="{7C2E3DF5-06E1-4F5F-ACD2-AAFF71AA9766}" presName="arrowWedge1" presStyleLbl="fgSibTrans2D1" presStyleIdx="0" presStyleCnt="4"/>
      <dgm:spPr/>
    </dgm:pt>
    <dgm:pt modelId="{6C51B002-106A-4C28-A651-DF0985D7BF67}" type="pres">
      <dgm:prSet presAssocID="{164B313A-5B79-44AC-801F-951EC63B9C13}" presName="arrowWedge2" presStyleLbl="fgSibTrans2D1" presStyleIdx="1" presStyleCnt="4"/>
      <dgm:spPr/>
    </dgm:pt>
    <dgm:pt modelId="{BA0D1CAF-DD04-4067-A869-0F21FCAA1E35}" type="pres">
      <dgm:prSet presAssocID="{5AE52141-1819-472A-9AC0-31425024D304}" presName="arrowWedge3" presStyleLbl="fgSibTrans2D1" presStyleIdx="2" presStyleCnt="4"/>
      <dgm:spPr/>
    </dgm:pt>
    <dgm:pt modelId="{BFA22A51-C55A-4E83-AD9C-B647DEA14DDB}" type="pres">
      <dgm:prSet presAssocID="{044CD528-CC10-4A73-89E4-DF938287D17C}" presName="arrowWedge4" presStyleLbl="fgSibTrans2D1" presStyleIdx="3" presStyleCnt="4"/>
      <dgm:spPr/>
    </dgm:pt>
  </dgm:ptLst>
  <dgm:cxnLst>
    <dgm:cxn modelId="{8E24F887-0C21-4C01-8F4D-D10541C34441}" type="presOf" srcId="{0DB9094E-0BF3-4A72-AAC2-6D31C8151F64}" destId="{CD07DCEE-BD34-4BA1-A330-5162C98BB8A4}" srcOrd="0" destOrd="0" presId="urn:microsoft.com/office/officeart/2005/8/layout/cycle8"/>
    <dgm:cxn modelId="{B0F7D296-3FC0-4387-A88F-FF9BD2A8A8FC}" type="presOf" srcId="{FCD6E2C4-2F54-4A00-A1D3-E530612B31E2}" destId="{F5BDAE56-3A41-49E5-9F45-FA9CEB63FEDD}" srcOrd="0" destOrd="0" presId="urn:microsoft.com/office/officeart/2005/8/layout/cycle8"/>
    <dgm:cxn modelId="{BF2765C2-7024-4546-9F18-A04CA54BA35D}" type="presOf" srcId="{9B3DE8B9-C8A2-485D-BF09-984E88A55360}" destId="{9FB8618E-6D52-45AF-BDCB-FDD4FCA2FDD6}" srcOrd="1" destOrd="0" presId="urn:microsoft.com/office/officeart/2005/8/layout/cycle8"/>
    <dgm:cxn modelId="{050B3962-928B-42D2-AB24-487D1AC6C141}" type="presOf" srcId="{0DB9094E-0BF3-4A72-AAC2-6D31C8151F64}" destId="{26ADCA65-E955-4971-8C90-E283E05AB8F2}" srcOrd="1" destOrd="0" presId="urn:microsoft.com/office/officeart/2005/8/layout/cycle8"/>
    <dgm:cxn modelId="{7C13AE81-2AB5-49D8-B4D9-E8DBAC8AB7E3}" type="presOf" srcId="{8BC88172-2AE6-491F-8799-0DDC207A0CD0}" destId="{4A305613-58BD-494D-A75F-C24CEAEB256F}" srcOrd="0" destOrd="0" presId="urn:microsoft.com/office/officeart/2005/8/layout/cycle8"/>
    <dgm:cxn modelId="{3CA1A6F0-D60F-4096-BAE0-9C8FF17A65C5}" srcId="{DBFD999A-1A9B-409A-BF47-E578CA8535BE}" destId="{0DB9094E-0BF3-4A72-AAC2-6D31C8151F64}" srcOrd="0" destOrd="0" parTransId="{87494961-E0AE-467E-A6C6-E5492F45D0BF}" sibTransId="{7C2E3DF5-06E1-4F5F-ACD2-AAFF71AA9766}"/>
    <dgm:cxn modelId="{015895D5-E4B5-4E44-95D6-A570BA9A4172}" type="presOf" srcId="{9B3DE8B9-C8A2-485D-BF09-984E88A55360}" destId="{FFC46253-F3CA-49B2-95C8-F46651898B56}" srcOrd="0" destOrd="0" presId="urn:microsoft.com/office/officeart/2005/8/layout/cycle8"/>
    <dgm:cxn modelId="{D87E52A8-B36B-4182-AB2A-BF3D13F35D30}" type="presOf" srcId="{8BC88172-2AE6-491F-8799-0DDC207A0CD0}" destId="{EEDA639C-B9E3-47F3-A00D-AE700AC61998}" srcOrd="1" destOrd="0" presId="urn:microsoft.com/office/officeart/2005/8/layout/cycle8"/>
    <dgm:cxn modelId="{8F123D58-10FF-4FF7-A474-088D3051F826}" srcId="{DBFD999A-1A9B-409A-BF47-E578CA8535BE}" destId="{9B3DE8B9-C8A2-485D-BF09-984E88A55360}" srcOrd="3" destOrd="0" parTransId="{5EB483AB-7C07-4447-8498-0567C1CA7D26}" sibTransId="{044CD528-CC10-4A73-89E4-DF938287D17C}"/>
    <dgm:cxn modelId="{57E25DCA-C601-4BAE-8568-57EEB418A9FA}" type="presOf" srcId="{DBFD999A-1A9B-409A-BF47-E578CA8535BE}" destId="{D7C23E5E-DA88-4F65-ACE2-216F0EFEA6DD}" srcOrd="0" destOrd="0" presId="urn:microsoft.com/office/officeart/2005/8/layout/cycle8"/>
    <dgm:cxn modelId="{24703E8F-2200-4C03-AE21-5D66604C8E10}" type="presOf" srcId="{FCD6E2C4-2F54-4A00-A1D3-E530612B31E2}" destId="{1E84921E-60D5-4AC9-BF67-F427A1DD35A1}" srcOrd="1" destOrd="0" presId="urn:microsoft.com/office/officeart/2005/8/layout/cycle8"/>
    <dgm:cxn modelId="{BA97B3DD-23EE-41C4-A389-9AA83F93B08C}" srcId="{DBFD999A-1A9B-409A-BF47-E578CA8535BE}" destId="{8BC88172-2AE6-491F-8799-0DDC207A0CD0}" srcOrd="2" destOrd="0" parTransId="{FF4A78E5-E336-4E93-B34F-4049111451D3}" sibTransId="{5AE52141-1819-472A-9AC0-31425024D304}"/>
    <dgm:cxn modelId="{C71459EF-58AC-4F31-8223-3D17618EFADA}" srcId="{DBFD999A-1A9B-409A-BF47-E578CA8535BE}" destId="{FCD6E2C4-2F54-4A00-A1D3-E530612B31E2}" srcOrd="1" destOrd="0" parTransId="{C64D1806-383A-4EEF-97AD-7FD9C9E5B570}" sibTransId="{164B313A-5B79-44AC-801F-951EC63B9C13}"/>
    <dgm:cxn modelId="{8E59C0FB-5777-4AF6-A0C7-024CDA5E737F}" type="presParOf" srcId="{D7C23E5E-DA88-4F65-ACE2-216F0EFEA6DD}" destId="{CD07DCEE-BD34-4BA1-A330-5162C98BB8A4}" srcOrd="0" destOrd="0" presId="urn:microsoft.com/office/officeart/2005/8/layout/cycle8"/>
    <dgm:cxn modelId="{1176A341-0237-42AF-B827-B4D5C8739B73}" type="presParOf" srcId="{D7C23E5E-DA88-4F65-ACE2-216F0EFEA6DD}" destId="{367B8A98-1DBC-47FE-BF80-BAB52E025847}" srcOrd="1" destOrd="0" presId="urn:microsoft.com/office/officeart/2005/8/layout/cycle8"/>
    <dgm:cxn modelId="{484FE4E9-3E11-4CD7-ADA6-8AE3F0B5BF2B}" type="presParOf" srcId="{D7C23E5E-DA88-4F65-ACE2-216F0EFEA6DD}" destId="{83BEB0C6-82E8-4F83-8625-83DB20CD06C9}" srcOrd="2" destOrd="0" presId="urn:microsoft.com/office/officeart/2005/8/layout/cycle8"/>
    <dgm:cxn modelId="{D2883E91-AEF6-4E5B-9393-E0F4504CF38A}" type="presParOf" srcId="{D7C23E5E-DA88-4F65-ACE2-216F0EFEA6DD}" destId="{26ADCA65-E955-4971-8C90-E283E05AB8F2}" srcOrd="3" destOrd="0" presId="urn:microsoft.com/office/officeart/2005/8/layout/cycle8"/>
    <dgm:cxn modelId="{FCF91C36-0252-40FB-BC13-F8F80158DF2F}" type="presParOf" srcId="{D7C23E5E-DA88-4F65-ACE2-216F0EFEA6DD}" destId="{F5BDAE56-3A41-49E5-9F45-FA9CEB63FEDD}" srcOrd="4" destOrd="0" presId="urn:microsoft.com/office/officeart/2005/8/layout/cycle8"/>
    <dgm:cxn modelId="{B6724BCB-57D2-4454-861E-46D992642556}" type="presParOf" srcId="{D7C23E5E-DA88-4F65-ACE2-216F0EFEA6DD}" destId="{C461D48A-D7B3-47F3-AE45-C848343FAE34}" srcOrd="5" destOrd="0" presId="urn:microsoft.com/office/officeart/2005/8/layout/cycle8"/>
    <dgm:cxn modelId="{3AC34604-BECC-4C14-B0F2-B20F7F6E8C7A}" type="presParOf" srcId="{D7C23E5E-DA88-4F65-ACE2-216F0EFEA6DD}" destId="{4294B4BB-B5B2-4B5E-8A64-8B274D4EBB82}" srcOrd="6" destOrd="0" presId="urn:microsoft.com/office/officeart/2005/8/layout/cycle8"/>
    <dgm:cxn modelId="{C00E3A0A-EB37-41C3-96D7-837ECA7E5CB7}" type="presParOf" srcId="{D7C23E5E-DA88-4F65-ACE2-216F0EFEA6DD}" destId="{1E84921E-60D5-4AC9-BF67-F427A1DD35A1}" srcOrd="7" destOrd="0" presId="urn:microsoft.com/office/officeart/2005/8/layout/cycle8"/>
    <dgm:cxn modelId="{6F2A8AB4-C869-4E5D-80DD-6A81292AD06D}" type="presParOf" srcId="{D7C23E5E-DA88-4F65-ACE2-216F0EFEA6DD}" destId="{4A305613-58BD-494D-A75F-C24CEAEB256F}" srcOrd="8" destOrd="0" presId="urn:microsoft.com/office/officeart/2005/8/layout/cycle8"/>
    <dgm:cxn modelId="{94EB3F79-251C-4F87-94CF-C8BA66AE0DBD}" type="presParOf" srcId="{D7C23E5E-DA88-4F65-ACE2-216F0EFEA6DD}" destId="{7E2AA5E0-1767-4CE3-A971-4A3E797943C3}" srcOrd="9" destOrd="0" presId="urn:microsoft.com/office/officeart/2005/8/layout/cycle8"/>
    <dgm:cxn modelId="{41ECD308-DF60-4040-94E9-41051D9A95E3}" type="presParOf" srcId="{D7C23E5E-DA88-4F65-ACE2-216F0EFEA6DD}" destId="{4ACFBF27-D8E6-4D15-9B69-9AB31102D071}" srcOrd="10" destOrd="0" presId="urn:microsoft.com/office/officeart/2005/8/layout/cycle8"/>
    <dgm:cxn modelId="{ED8ED659-774F-46AB-86AD-8B2B1F10CAFD}" type="presParOf" srcId="{D7C23E5E-DA88-4F65-ACE2-216F0EFEA6DD}" destId="{EEDA639C-B9E3-47F3-A00D-AE700AC61998}" srcOrd="11" destOrd="0" presId="urn:microsoft.com/office/officeart/2005/8/layout/cycle8"/>
    <dgm:cxn modelId="{CDDFACEA-F641-4B2C-8F73-72AA0C5B342E}" type="presParOf" srcId="{D7C23E5E-DA88-4F65-ACE2-216F0EFEA6DD}" destId="{FFC46253-F3CA-49B2-95C8-F46651898B56}" srcOrd="12" destOrd="0" presId="urn:microsoft.com/office/officeart/2005/8/layout/cycle8"/>
    <dgm:cxn modelId="{1B6F6688-571E-49CF-8980-D5CFBEA397F7}" type="presParOf" srcId="{D7C23E5E-DA88-4F65-ACE2-216F0EFEA6DD}" destId="{9C575524-2EA6-42CB-A486-008CB773A37B}" srcOrd="13" destOrd="0" presId="urn:microsoft.com/office/officeart/2005/8/layout/cycle8"/>
    <dgm:cxn modelId="{1D1D840B-655E-46DF-82DB-99A164619D53}" type="presParOf" srcId="{D7C23E5E-DA88-4F65-ACE2-216F0EFEA6DD}" destId="{345D4E53-8E02-4645-B800-0593EAC948F8}" srcOrd="14" destOrd="0" presId="urn:microsoft.com/office/officeart/2005/8/layout/cycle8"/>
    <dgm:cxn modelId="{36CA3E54-C634-4508-85D9-EB69B0612B96}" type="presParOf" srcId="{D7C23E5E-DA88-4F65-ACE2-216F0EFEA6DD}" destId="{9FB8618E-6D52-45AF-BDCB-FDD4FCA2FDD6}" srcOrd="15" destOrd="0" presId="urn:microsoft.com/office/officeart/2005/8/layout/cycle8"/>
    <dgm:cxn modelId="{CEECD2F7-E6A2-41DE-A03B-E11DBA5E6553}" type="presParOf" srcId="{D7C23E5E-DA88-4F65-ACE2-216F0EFEA6DD}" destId="{D064AE72-DAB9-4E38-9C33-EBAE7F418E57}" srcOrd="16" destOrd="0" presId="urn:microsoft.com/office/officeart/2005/8/layout/cycle8"/>
    <dgm:cxn modelId="{93C81203-D200-4940-B399-1C86A966F980}" type="presParOf" srcId="{D7C23E5E-DA88-4F65-ACE2-216F0EFEA6DD}" destId="{6C51B002-106A-4C28-A651-DF0985D7BF67}" srcOrd="17" destOrd="0" presId="urn:microsoft.com/office/officeart/2005/8/layout/cycle8"/>
    <dgm:cxn modelId="{34DED4BA-2B8E-4C49-B9A7-58CD79F9D6D7}" type="presParOf" srcId="{D7C23E5E-DA88-4F65-ACE2-216F0EFEA6DD}" destId="{BA0D1CAF-DD04-4067-A869-0F21FCAA1E35}" srcOrd="18" destOrd="0" presId="urn:microsoft.com/office/officeart/2005/8/layout/cycle8"/>
    <dgm:cxn modelId="{CEA21456-494F-4DC7-B694-1BF04245AFCF}" type="presParOf" srcId="{D7C23E5E-DA88-4F65-ACE2-216F0EFEA6DD}" destId="{BFA22A51-C55A-4E83-AD9C-B647DEA14DDB}" srcOrd="19" destOrd="0" presId="urn:microsoft.com/office/officeart/2005/8/layout/cycle8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09C7978-BB4B-4CE9-A0BC-6A67EE03A57C}" type="doc">
      <dgm:prSet loTypeId="urn:microsoft.com/office/officeart/2005/8/layout/hList6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4E2F152-B6AF-4E4A-85EC-CF0A0B523088}">
      <dgm:prSet custT="1"/>
      <dgm:spPr/>
      <dgm:t>
        <a:bodyPr/>
        <a:lstStyle/>
        <a:p>
          <a:pPr rtl="0"/>
          <a:r>
            <a:rPr lang="en-US" sz="2400" dirty="0" smtClean="0">
              <a:solidFill>
                <a:schemeClr val="tx1"/>
              </a:solidFill>
            </a:rPr>
            <a:t>C </a:t>
          </a:r>
          <a:r>
            <a:rPr lang="as-IN" sz="2400" dirty="0" smtClean="0">
              <a:solidFill>
                <a:schemeClr val="tx1"/>
              </a:solidFill>
            </a:rPr>
            <a:t>প্রোগ্রামের বিভিন্ন অংশের গঠন ও কাজ</a:t>
          </a:r>
          <a:endParaRPr lang="en-US" sz="2400" dirty="0">
            <a:solidFill>
              <a:schemeClr val="tx1"/>
            </a:solidFill>
          </a:endParaRPr>
        </a:p>
      </dgm:t>
    </dgm:pt>
    <dgm:pt modelId="{5CC12E10-8FC9-4647-9EA9-754FE52FFA06}" type="parTrans" cxnId="{FD03F846-21A8-46B2-B6AE-5CF250F3B734}">
      <dgm:prSet/>
      <dgm:spPr/>
      <dgm:t>
        <a:bodyPr/>
        <a:lstStyle/>
        <a:p>
          <a:endParaRPr lang="en-US"/>
        </a:p>
      </dgm:t>
    </dgm:pt>
    <dgm:pt modelId="{FDFAFEC6-B72F-4C6C-989E-58DDA466C144}" type="sibTrans" cxnId="{FD03F846-21A8-46B2-B6AE-5CF250F3B734}">
      <dgm:prSet/>
      <dgm:spPr/>
      <dgm:t>
        <a:bodyPr/>
        <a:lstStyle/>
        <a:p>
          <a:endParaRPr lang="en-US"/>
        </a:p>
      </dgm:t>
    </dgm:pt>
    <dgm:pt modelId="{A96FE398-F499-4466-A46D-3AAA8E60D01F}">
      <dgm:prSet custT="1"/>
      <dgm:spPr/>
      <dgm:t>
        <a:bodyPr/>
        <a:lstStyle/>
        <a:p>
          <a:pPr rtl="0"/>
          <a:r>
            <a:rPr lang="en-US" sz="2400" dirty="0" smtClean="0">
              <a:solidFill>
                <a:schemeClr val="tx1"/>
              </a:solidFill>
            </a:rPr>
            <a:t>Input, Processing </a:t>
          </a:r>
          <a:r>
            <a:rPr lang="as-IN" sz="2400" dirty="0" smtClean="0">
              <a:solidFill>
                <a:schemeClr val="tx1"/>
              </a:solidFill>
            </a:rPr>
            <a:t>ও </a:t>
          </a:r>
          <a:r>
            <a:rPr lang="en-US" sz="2400" dirty="0" smtClean="0">
              <a:solidFill>
                <a:schemeClr val="tx1"/>
              </a:solidFill>
            </a:rPr>
            <a:t>Output-</a:t>
          </a:r>
          <a:r>
            <a:rPr lang="as-IN" sz="2400" dirty="0" smtClean="0">
              <a:solidFill>
                <a:schemeClr val="tx1"/>
              </a:solidFill>
            </a:rPr>
            <a:t>এর মাধ্যমে প্রোগ্রামের কাজের ধাপ</a:t>
          </a:r>
          <a:endParaRPr lang="en-US" sz="2400" dirty="0">
            <a:solidFill>
              <a:schemeClr val="tx1"/>
            </a:solidFill>
          </a:endParaRPr>
        </a:p>
      </dgm:t>
    </dgm:pt>
    <dgm:pt modelId="{0432E36C-721B-42E7-8E6B-7497AC0F9D61}" type="parTrans" cxnId="{9E06EDA4-309A-48B4-A441-ADD144EFF407}">
      <dgm:prSet/>
      <dgm:spPr/>
      <dgm:t>
        <a:bodyPr/>
        <a:lstStyle/>
        <a:p>
          <a:endParaRPr lang="en-US"/>
        </a:p>
      </dgm:t>
    </dgm:pt>
    <dgm:pt modelId="{7D3599CD-5D8F-448E-B784-D357AFE65669}" type="sibTrans" cxnId="{9E06EDA4-309A-48B4-A441-ADD144EFF407}">
      <dgm:prSet/>
      <dgm:spPr/>
      <dgm:t>
        <a:bodyPr/>
        <a:lstStyle/>
        <a:p>
          <a:endParaRPr lang="en-US"/>
        </a:p>
      </dgm:t>
    </dgm:pt>
    <dgm:pt modelId="{62EC3F86-8145-414B-92B5-73F88B6CF676}">
      <dgm:prSet custT="1"/>
      <dgm:spPr/>
      <dgm:t>
        <a:bodyPr/>
        <a:lstStyle/>
        <a:p>
          <a:pPr rtl="0"/>
          <a:r>
            <a:rPr lang="en-US" sz="2800" dirty="0" smtClean="0">
              <a:solidFill>
                <a:schemeClr val="tx1"/>
              </a:solidFill>
            </a:rPr>
            <a:t>main() Function, Declaration </a:t>
          </a:r>
          <a:r>
            <a:rPr lang="en-US" sz="2800" dirty="0" err="1" smtClean="0">
              <a:solidFill>
                <a:schemeClr val="tx1"/>
              </a:solidFill>
            </a:rPr>
            <a:t>এবং</a:t>
          </a:r>
          <a:r>
            <a:rPr lang="en-US" sz="2800" dirty="0" smtClean="0">
              <a:solidFill>
                <a:schemeClr val="tx1"/>
              </a:solidFill>
            </a:rPr>
            <a:t> return 0;-</a:t>
          </a:r>
          <a:r>
            <a:rPr lang="en-US" sz="2800" dirty="0" err="1" smtClean="0">
              <a:solidFill>
                <a:schemeClr val="tx1"/>
              </a:solidFill>
            </a:rPr>
            <a:t>এর</a:t>
          </a:r>
          <a:r>
            <a:rPr lang="en-US" sz="2800" dirty="0" smtClean="0">
              <a:solidFill>
                <a:schemeClr val="tx1"/>
              </a:solidFill>
            </a:rPr>
            <a:t> </a:t>
          </a:r>
          <a:r>
            <a:rPr lang="en-US" sz="2800" dirty="0" err="1" smtClean="0">
              <a:solidFill>
                <a:schemeClr val="tx1"/>
              </a:solidFill>
            </a:rPr>
            <a:t>ব্যবহার</a:t>
          </a:r>
          <a:endParaRPr lang="en-US" sz="2800" dirty="0">
            <a:solidFill>
              <a:schemeClr val="tx1"/>
            </a:solidFill>
          </a:endParaRPr>
        </a:p>
      </dgm:t>
    </dgm:pt>
    <dgm:pt modelId="{31AAB522-4EEE-4652-A186-23DAB9CA5529}" type="parTrans" cxnId="{93C7EA30-76A1-4286-946D-EBF8997A2447}">
      <dgm:prSet/>
      <dgm:spPr/>
      <dgm:t>
        <a:bodyPr/>
        <a:lstStyle/>
        <a:p>
          <a:endParaRPr lang="en-US"/>
        </a:p>
      </dgm:t>
    </dgm:pt>
    <dgm:pt modelId="{B8B92DCD-E5FD-4840-B8E1-023E7567AA77}" type="sibTrans" cxnId="{93C7EA30-76A1-4286-946D-EBF8997A2447}">
      <dgm:prSet/>
      <dgm:spPr/>
      <dgm:t>
        <a:bodyPr/>
        <a:lstStyle/>
        <a:p>
          <a:endParaRPr lang="en-US"/>
        </a:p>
      </dgm:t>
    </dgm:pt>
    <dgm:pt modelId="{63A92DDA-D188-451A-8C79-77E1AB269187}" type="pres">
      <dgm:prSet presAssocID="{609C7978-BB4B-4CE9-A0BC-6A67EE03A57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E46B14B-2007-4C83-8C12-CE0DF7503F5E}" type="pres">
      <dgm:prSet presAssocID="{04E2F152-B6AF-4E4A-85EC-CF0A0B523088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6EBB21-A983-4EB7-B962-223844250B2E}" type="pres">
      <dgm:prSet presAssocID="{FDFAFEC6-B72F-4C6C-989E-58DDA466C144}" presName="sibTrans" presStyleCnt="0"/>
      <dgm:spPr/>
      <dgm:t>
        <a:bodyPr/>
        <a:lstStyle/>
        <a:p>
          <a:endParaRPr lang="en-US"/>
        </a:p>
      </dgm:t>
    </dgm:pt>
    <dgm:pt modelId="{9BC8371B-903C-4F8D-B128-3FDC5266F522}" type="pres">
      <dgm:prSet presAssocID="{A96FE398-F499-4466-A46D-3AAA8E60D01F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296F30-1C03-4C6B-8BAB-104731026E89}" type="pres">
      <dgm:prSet presAssocID="{7D3599CD-5D8F-448E-B784-D357AFE65669}" presName="sibTrans" presStyleCnt="0"/>
      <dgm:spPr/>
      <dgm:t>
        <a:bodyPr/>
        <a:lstStyle/>
        <a:p>
          <a:endParaRPr lang="en-US"/>
        </a:p>
      </dgm:t>
    </dgm:pt>
    <dgm:pt modelId="{02556351-2182-4FC9-A22D-E6B4FE18E745}" type="pres">
      <dgm:prSet presAssocID="{62EC3F86-8145-414B-92B5-73F88B6CF676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3C7EA30-76A1-4286-946D-EBF8997A2447}" srcId="{609C7978-BB4B-4CE9-A0BC-6A67EE03A57C}" destId="{62EC3F86-8145-414B-92B5-73F88B6CF676}" srcOrd="2" destOrd="0" parTransId="{31AAB522-4EEE-4652-A186-23DAB9CA5529}" sibTransId="{B8B92DCD-E5FD-4840-B8E1-023E7567AA77}"/>
    <dgm:cxn modelId="{DAA9268F-636F-4180-B8DE-CFE6F7F3B1D6}" type="presOf" srcId="{04E2F152-B6AF-4E4A-85EC-CF0A0B523088}" destId="{8E46B14B-2007-4C83-8C12-CE0DF7503F5E}" srcOrd="0" destOrd="0" presId="urn:microsoft.com/office/officeart/2005/8/layout/hList6"/>
    <dgm:cxn modelId="{FD03F846-21A8-46B2-B6AE-5CF250F3B734}" srcId="{609C7978-BB4B-4CE9-A0BC-6A67EE03A57C}" destId="{04E2F152-B6AF-4E4A-85EC-CF0A0B523088}" srcOrd="0" destOrd="0" parTransId="{5CC12E10-8FC9-4647-9EA9-754FE52FFA06}" sibTransId="{FDFAFEC6-B72F-4C6C-989E-58DDA466C144}"/>
    <dgm:cxn modelId="{6BDBB69A-7EB6-4D62-A295-D3E935AD17B1}" type="presOf" srcId="{609C7978-BB4B-4CE9-A0BC-6A67EE03A57C}" destId="{63A92DDA-D188-451A-8C79-77E1AB269187}" srcOrd="0" destOrd="0" presId="urn:microsoft.com/office/officeart/2005/8/layout/hList6"/>
    <dgm:cxn modelId="{0761E1ED-264C-4858-9055-1C0891C97405}" type="presOf" srcId="{A96FE398-F499-4466-A46D-3AAA8E60D01F}" destId="{9BC8371B-903C-4F8D-B128-3FDC5266F522}" srcOrd="0" destOrd="0" presId="urn:microsoft.com/office/officeart/2005/8/layout/hList6"/>
    <dgm:cxn modelId="{9E06EDA4-309A-48B4-A441-ADD144EFF407}" srcId="{609C7978-BB4B-4CE9-A0BC-6A67EE03A57C}" destId="{A96FE398-F499-4466-A46D-3AAA8E60D01F}" srcOrd="1" destOrd="0" parTransId="{0432E36C-721B-42E7-8E6B-7497AC0F9D61}" sibTransId="{7D3599CD-5D8F-448E-B784-D357AFE65669}"/>
    <dgm:cxn modelId="{6DC5206D-7DA2-492D-8399-22C27468443B}" type="presOf" srcId="{62EC3F86-8145-414B-92B5-73F88B6CF676}" destId="{02556351-2182-4FC9-A22D-E6B4FE18E745}" srcOrd="0" destOrd="0" presId="urn:microsoft.com/office/officeart/2005/8/layout/hList6"/>
    <dgm:cxn modelId="{3FC45872-7286-498E-967E-E6C570460CFF}" type="presParOf" srcId="{63A92DDA-D188-451A-8C79-77E1AB269187}" destId="{8E46B14B-2007-4C83-8C12-CE0DF7503F5E}" srcOrd="0" destOrd="0" presId="urn:microsoft.com/office/officeart/2005/8/layout/hList6"/>
    <dgm:cxn modelId="{80A7FBAF-B977-4D33-85AB-9256BDB57E93}" type="presParOf" srcId="{63A92DDA-D188-451A-8C79-77E1AB269187}" destId="{2B6EBB21-A983-4EB7-B962-223844250B2E}" srcOrd="1" destOrd="0" presId="urn:microsoft.com/office/officeart/2005/8/layout/hList6"/>
    <dgm:cxn modelId="{A545D2E4-FC03-4378-B7DB-4B2ED245C9C8}" type="presParOf" srcId="{63A92DDA-D188-451A-8C79-77E1AB269187}" destId="{9BC8371B-903C-4F8D-B128-3FDC5266F522}" srcOrd="2" destOrd="0" presId="urn:microsoft.com/office/officeart/2005/8/layout/hList6"/>
    <dgm:cxn modelId="{45F20868-48B4-4ED4-A04F-26CAB63D70D1}" type="presParOf" srcId="{63A92DDA-D188-451A-8C79-77E1AB269187}" destId="{37296F30-1C03-4C6B-8BAB-104731026E89}" srcOrd="3" destOrd="0" presId="urn:microsoft.com/office/officeart/2005/8/layout/hList6"/>
    <dgm:cxn modelId="{E738035D-F8CB-4704-B460-5DF2F5DBA8C7}" type="presParOf" srcId="{63A92DDA-D188-451A-8C79-77E1AB269187}" destId="{02556351-2182-4FC9-A22D-E6B4FE18E745}" srcOrd="4" destOrd="0" presId="urn:microsoft.com/office/officeart/2005/8/layout/hList6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669F16-3CA7-4C42-B62E-D643A1F2F1E0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89C4D3-B776-4C03-A611-9260CA9A7D3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62000" y="3657600"/>
            <a:ext cx="7010400" cy="2862322"/>
          </a:xfrm>
          <a:prstGeom prst="rect">
            <a:avLst/>
          </a:prstGeom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None/>
            </a:pPr>
            <a:r>
              <a:rPr lang="as-IN" sz="3600" b="1" dirty="0" smtClean="0">
                <a:latin typeface="NikoshBAN" pitchFamily="2" charset="0"/>
                <a:ea typeface="Nirmala UI" pitchFamily="34" charset="0"/>
                <a:cs typeface="NikoshBAN" pitchFamily="2" charset="0"/>
              </a:rPr>
              <a:t>মোঃ আব্দুস সালাম </a:t>
            </a:r>
          </a:p>
          <a:p>
            <a:pPr>
              <a:buNone/>
            </a:pPr>
            <a:r>
              <a:rPr lang="as-IN" sz="3600" b="1" dirty="0" smtClean="0">
                <a:latin typeface="NikoshBAN" pitchFamily="2" charset="0"/>
                <a:ea typeface="Nirmala UI" pitchFamily="34" charset="0"/>
                <a:cs typeface="NikoshBAN" pitchFamily="2" charset="0"/>
              </a:rPr>
              <a:t>প্রভাষক (আইসিটি)</a:t>
            </a:r>
          </a:p>
          <a:p>
            <a:pPr>
              <a:buNone/>
            </a:pPr>
            <a:r>
              <a:rPr lang="as-IN" sz="3600" b="1" dirty="0" smtClean="0">
                <a:latin typeface="NikoshBAN" pitchFamily="2" charset="0"/>
                <a:ea typeface="Nirmala UI" pitchFamily="34" charset="0"/>
                <a:cs typeface="NikoshBAN" pitchFamily="2" charset="0"/>
              </a:rPr>
              <a:t>গোলমুন্ডা ফাযিল (ডিগ্রি) মাদ্রাসা</a:t>
            </a:r>
          </a:p>
          <a:p>
            <a:pPr>
              <a:buNone/>
            </a:pPr>
            <a:r>
              <a:rPr lang="as-IN" sz="3600" b="1" dirty="0" smtClean="0">
                <a:latin typeface="NikoshBAN" pitchFamily="2" charset="0"/>
                <a:ea typeface="Nirmala UI" pitchFamily="34" charset="0"/>
                <a:cs typeface="NikoshBAN" pitchFamily="2" charset="0"/>
              </a:rPr>
              <a:t>জলঢাকা,নীলফামারী</a:t>
            </a:r>
          </a:p>
          <a:p>
            <a:pPr>
              <a:buNone/>
            </a:pPr>
            <a:r>
              <a:rPr lang="as-IN" sz="3600" b="1" dirty="0" smtClean="0">
                <a:latin typeface="NikoshBAN" pitchFamily="2" charset="0"/>
                <a:ea typeface="Nirmala UI" pitchFamily="34" charset="0"/>
                <a:cs typeface="NikoshBAN" pitchFamily="2" charset="0"/>
              </a:rPr>
              <a:t>মোনবাইলঃ ০১৭৩৭৮৫৪০৬০</a:t>
            </a:r>
            <a:endParaRPr lang="en-US" sz="3600" dirty="0">
              <a:latin typeface="NikoshBAN" pitchFamily="2" charset="0"/>
              <a:ea typeface="Nirmala UI" pitchFamily="34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304800"/>
            <a:ext cx="9144000" cy="1015663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as-IN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rmala UI" pitchFamily="34" charset="0"/>
                <a:ea typeface="Nirmala UI" pitchFamily="34" charset="0"/>
                <a:cs typeface="Nirmala UI" pitchFamily="34" charset="0"/>
              </a:rPr>
              <a:t>স্বাগতম</a:t>
            </a:r>
            <a:endParaRPr lang="en-US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rmala UI" pitchFamily="34" charset="0"/>
              <a:ea typeface="Nirmala UI" pitchFamily="34" charset="0"/>
              <a:cs typeface="Nirmala U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447800"/>
            <a:ext cx="9144000" cy="52322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s-IN" sz="2800" b="1" dirty="0" smtClean="0">
                <a:latin typeface="Nirmala UI" pitchFamily="34" charset="0"/>
                <a:ea typeface="Nirmala UI" pitchFamily="34" charset="0"/>
                <a:cs typeface="Nirmala UI" pitchFamily="34" charset="0"/>
              </a:rPr>
              <a:t>বিষয়: তথ্য ও যোগাযোগ প্রযুক্তি (</a:t>
            </a:r>
            <a:r>
              <a:rPr lang="en-US" sz="2800" b="1" dirty="0" smtClean="0">
                <a:latin typeface="Nirmala UI" pitchFamily="34" charset="0"/>
                <a:ea typeface="Nirmala UI" pitchFamily="34" charset="0"/>
                <a:cs typeface="Nirmala UI" pitchFamily="34" charset="0"/>
              </a:rPr>
              <a:t>ICT)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1981200"/>
            <a:ext cx="9144000" cy="523220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s-IN" sz="2800" b="1" dirty="0" smtClean="0">
                <a:latin typeface="Nirmala UI" pitchFamily="34" charset="0"/>
                <a:ea typeface="Nirmala UI" pitchFamily="34" charset="0"/>
                <a:cs typeface="Nirmala UI" pitchFamily="34" charset="0"/>
              </a:rPr>
              <a:t>অধ্যায়:</a:t>
            </a:r>
            <a:r>
              <a:rPr lang="en-US" sz="2800" b="1" dirty="0" smtClean="0">
                <a:latin typeface="Nirmala UI" pitchFamily="34" charset="0"/>
                <a:ea typeface="Nirmala UI" pitchFamily="34" charset="0"/>
                <a:cs typeface="Nirmala UI" pitchFamily="34" charset="0"/>
              </a:rPr>
              <a:t> </a:t>
            </a:r>
            <a:r>
              <a:rPr lang="en-US" sz="2800" b="1" dirty="0" err="1" smtClean="0">
                <a:latin typeface="Nirmala UI" pitchFamily="34" charset="0"/>
                <a:ea typeface="Nirmala UI" pitchFamily="34" charset="0"/>
                <a:cs typeface="Nirmala UI" pitchFamily="34" charset="0"/>
              </a:rPr>
              <a:t>প্রোগ্রামিং</a:t>
            </a:r>
            <a:r>
              <a:rPr lang="en-US" sz="2800" b="1" dirty="0" smtClean="0">
                <a:latin typeface="Nirmala UI" pitchFamily="34" charset="0"/>
                <a:ea typeface="Nirmala UI" pitchFamily="34" charset="0"/>
                <a:cs typeface="Nirmala UI" pitchFamily="34" charset="0"/>
              </a:rPr>
              <a:t> </a:t>
            </a:r>
            <a:r>
              <a:rPr lang="en-US" sz="2800" b="1" dirty="0" err="1" smtClean="0">
                <a:latin typeface="Nirmala UI" pitchFamily="34" charset="0"/>
                <a:ea typeface="Nirmala UI" pitchFamily="34" charset="0"/>
                <a:cs typeface="Nirmala UI" pitchFamily="34" charset="0"/>
              </a:rPr>
              <a:t>ভাষা</a:t>
            </a:r>
            <a:endParaRPr lang="en-US" sz="2800" b="1" dirty="0" smtClean="0">
              <a:latin typeface="Nirmala UI" pitchFamily="34" charset="0"/>
              <a:ea typeface="Nirmala UI" pitchFamily="34" charset="0"/>
              <a:cs typeface="Nirmala UI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2600980"/>
            <a:ext cx="9144000" cy="523220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s-IN" sz="2800" b="1" dirty="0" smtClean="0"/>
              <a:t>শ্রেণি:</a:t>
            </a:r>
            <a:r>
              <a:rPr lang="as-IN" sz="2800" dirty="0" smtClean="0"/>
              <a:t> একাদশ–দ্বাদশ (</a:t>
            </a:r>
            <a:r>
              <a:rPr lang="en-US" sz="2800" dirty="0" smtClean="0"/>
              <a:t>HSC)</a:t>
            </a:r>
            <a:endParaRPr lang="en-US" sz="2800" b="1" dirty="0" smtClean="0">
              <a:latin typeface="Nirmala UI" pitchFamily="34" charset="0"/>
              <a:ea typeface="Nirmala UI" pitchFamily="34" charset="0"/>
              <a:cs typeface="Nirmala U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/>
      <p:bldP spid="10" grpId="0" animBg="1"/>
      <p:bldP spid="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04800" y="381000"/>
            <a:ext cx="8839200" cy="59055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main()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85800" y="990600"/>
            <a:ext cx="8001000" cy="3581400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en-US" b="1" dirty="0" smtClean="0"/>
              <a:t> main() </a:t>
            </a:r>
            <a:r>
              <a:rPr lang="as-IN" b="1" dirty="0" smtClean="0"/>
              <a:t>হলো </a:t>
            </a:r>
            <a:r>
              <a:rPr lang="en-US" b="1" dirty="0" smtClean="0"/>
              <a:t>C </a:t>
            </a:r>
            <a:r>
              <a:rPr lang="as-IN" b="1" dirty="0" smtClean="0"/>
              <a:t>প্রোগ্রামের প্রধান </a:t>
            </a:r>
            <a:r>
              <a:rPr lang="en-US" b="1" dirty="0" smtClean="0"/>
              <a:t>Function।</a:t>
            </a:r>
            <a:r>
              <a:rPr lang="en-US" dirty="0" smtClean="0"/>
              <a:t> </a:t>
            </a:r>
          </a:p>
          <a:p>
            <a:pPr>
              <a:buFont typeface="Wingdings" pitchFamily="2" charset="2"/>
              <a:buChar char="ü"/>
            </a:pPr>
            <a:r>
              <a:rPr lang="as-IN" dirty="0" smtClean="0"/>
              <a:t>একটি </a:t>
            </a:r>
            <a:r>
              <a:rPr lang="en-US" dirty="0" smtClean="0"/>
              <a:t>C </a:t>
            </a:r>
            <a:r>
              <a:rPr lang="as-IN" dirty="0" smtClean="0"/>
              <a:t>প্রোগ্রাম </a:t>
            </a:r>
            <a:r>
              <a:rPr lang="en-US" b="1" dirty="0" smtClean="0"/>
              <a:t>execute </a:t>
            </a:r>
            <a:r>
              <a:rPr lang="as-IN" b="1" dirty="0" smtClean="0"/>
              <a:t>বা </a:t>
            </a:r>
            <a:r>
              <a:rPr lang="en-US" b="1" dirty="0" smtClean="0"/>
              <a:t>run </a:t>
            </a:r>
            <a:r>
              <a:rPr lang="as-IN" b="1" dirty="0" smtClean="0"/>
              <a:t>হলে সাধারণত </a:t>
            </a:r>
            <a:r>
              <a:rPr lang="en-US" b="1" dirty="0" smtClean="0"/>
              <a:t>main() Function </a:t>
            </a:r>
            <a:r>
              <a:rPr lang="as-IN" b="1" dirty="0" smtClean="0"/>
              <a:t>থেকেই এর কার্যক্রম শুরু হয়।</a:t>
            </a:r>
            <a:r>
              <a:rPr lang="as-IN" dirty="0" smtClean="0"/>
              <a:t> </a:t>
            </a:r>
            <a:endParaRPr lang="en-US" dirty="0" smtClean="0"/>
          </a:p>
          <a:p>
            <a:pPr>
              <a:buFont typeface="Wingdings" pitchFamily="2" charset="2"/>
              <a:buChar char="ü"/>
            </a:pPr>
            <a:r>
              <a:rPr lang="as-IN" dirty="0" smtClean="0"/>
              <a:t>প্রোগ্রামের মূল </a:t>
            </a:r>
            <a:r>
              <a:rPr lang="en-US" b="1" dirty="0" smtClean="0"/>
              <a:t>statement </a:t>
            </a:r>
            <a:r>
              <a:rPr lang="as-IN" b="1" dirty="0" smtClean="0"/>
              <a:t>ও </a:t>
            </a:r>
            <a:r>
              <a:rPr lang="en-US" b="1" dirty="0" smtClean="0"/>
              <a:t>instruction</a:t>
            </a:r>
            <a:r>
              <a:rPr lang="en-US" dirty="0" smtClean="0"/>
              <a:t> </a:t>
            </a:r>
            <a:r>
              <a:rPr lang="as-IN" dirty="0" smtClean="0"/>
              <a:t>সাধারণত </a:t>
            </a:r>
            <a:r>
              <a:rPr lang="en-US" dirty="0" smtClean="0"/>
              <a:t>main() Function-</a:t>
            </a:r>
            <a:r>
              <a:rPr lang="as-IN" dirty="0" smtClean="0"/>
              <a:t>এর { }-এর মধ্যে লেখা হয়।</a:t>
            </a:r>
            <a:endParaRPr lang="en-US" dirty="0" smtClean="0"/>
          </a:p>
          <a:p>
            <a:pPr>
              <a:buFont typeface="Wingdings" pitchFamily="2" charset="2"/>
              <a:buChar char="ü"/>
            </a:pPr>
            <a:r>
              <a:rPr lang="as-IN" dirty="0" smtClean="0"/>
              <a:t> </a:t>
            </a:r>
            <a:r>
              <a:rPr lang="en-US" dirty="0" smtClean="0"/>
              <a:t>main() Function-</a:t>
            </a:r>
            <a:r>
              <a:rPr lang="as-IN" dirty="0" smtClean="0"/>
              <a:t>এর মধ্যে </a:t>
            </a:r>
            <a:r>
              <a:rPr lang="en-US" b="1" dirty="0" smtClean="0"/>
              <a:t>Variable Declaration, Input, Processing </a:t>
            </a:r>
            <a:r>
              <a:rPr lang="as-IN" b="1" dirty="0" smtClean="0"/>
              <a:t>এবং </a:t>
            </a:r>
            <a:r>
              <a:rPr lang="en-US" b="1" dirty="0" smtClean="0"/>
              <a:t>Output</a:t>
            </a:r>
            <a:r>
              <a:rPr lang="en-US" dirty="0" smtClean="0"/>
              <a:t>-</a:t>
            </a:r>
            <a:r>
              <a:rPr lang="as-IN" dirty="0" smtClean="0"/>
              <a:t>এর কাজ করা যায়। </a:t>
            </a:r>
            <a:endParaRPr lang="en-US" dirty="0" smtClean="0"/>
          </a:p>
          <a:p>
            <a:pPr>
              <a:buFont typeface="Wingdings" pitchFamily="2" charset="2"/>
              <a:buChar char="ü"/>
            </a:pPr>
            <a:r>
              <a:rPr lang="as-IN" dirty="0" smtClean="0"/>
              <a:t>একটি </a:t>
            </a:r>
            <a:r>
              <a:rPr lang="en-US" dirty="0" smtClean="0"/>
              <a:t>C </a:t>
            </a:r>
            <a:r>
              <a:rPr lang="as-IN" dirty="0" smtClean="0"/>
              <a:t>প্রোগ্রামে সাধারণত </a:t>
            </a:r>
            <a:r>
              <a:rPr lang="as-IN" b="1" dirty="0" smtClean="0"/>
              <a:t>একটি </a:t>
            </a:r>
            <a:r>
              <a:rPr lang="en-US" b="1" dirty="0" smtClean="0"/>
              <a:t>main() Function</a:t>
            </a:r>
            <a:r>
              <a:rPr lang="en-US" dirty="0" smtClean="0"/>
              <a:t> </a:t>
            </a:r>
            <a:r>
              <a:rPr lang="as-IN" dirty="0" smtClean="0"/>
              <a:t>থাকে।</a:t>
            </a:r>
            <a:endParaRPr lang="en-US" dirty="0" smtClean="0"/>
          </a:p>
          <a:p>
            <a:pPr>
              <a:buFont typeface="Wingdings" pitchFamily="2" charset="2"/>
              <a:buChar char="ü"/>
            </a:pPr>
            <a:r>
              <a:rPr lang="as-IN" dirty="0" smtClean="0"/>
              <a:t> </a:t>
            </a:r>
            <a:r>
              <a:rPr lang="en-US" dirty="0" smtClean="0"/>
              <a:t>main() Function-</a:t>
            </a:r>
            <a:r>
              <a:rPr lang="as-IN" dirty="0" smtClean="0"/>
              <a:t>এর শেষে </a:t>
            </a:r>
            <a:r>
              <a:rPr lang="en-US" dirty="0" smtClean="0"/>
              <a:t>return 0; </a:t>
            </a:r>
            <a:r>
              <a:rPr lang="as-IN" dirty="0" smtClean="0"/>
              <a:t>লিখে প্রোগ্রামটি </a:t>
            </a:r>
            <a:r>
              <a:rPr lang="as-IN" b="1" dirty="0" smtClean="0"/>
              <a:t>স্বাভাবিকভাবে সম্পন্ন হয়েছে</a:t>
            </a:r>
            <a:r>
              <a:rPr lang="as-IN" dirty="0" smtClean="0"/>
              <a:t> বোঝানো হয়।</a:t>
            </a:r>
            <a:endParaRPr lang="en-US" dirty="0" smtClean="0"/>
          </a:p>
          <a:p>
            <a:endParaRPr lang="en-US" dirty="0" smtClean="0"/>
          </a:p>
          <a:p>
            <a:endParaRPr lang="as-IN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2971800" y="4572000"/>
            <a:ext cx="26602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int</a:t>
            </a:r>
            <a:r>
              <a:rPr lang="en-US" dirty="0" smtClean="0"/>
              <a:t> main()</a:t>
            </a:r>
          </a:p>
          <a:p>
            <a:r>
              <a:rPr lang="en-US" dirty="0" smtClean="0"/>
              <a:t>{</a:t>
            </a:r>
          </a:p>
          <a:p>
            <a:r>
              <a:rPr lang="en-US" dirty="0" smtClean="0"/>
              <a:t>    // Program statements</a:t>
            </a:r>
          </a:p>
          <a:p>
            <a:endParaRPr lang="en-US" dirty="0" smtClean="0"/>
          </a:p>
          <a:p>
            <a:r>
              <a:rPr lang="en-US" dirty="0" smtClean="0"/>
              <a:t>    return 0;</a:t>
            </a:r>
          </a:p>
          <a:p>
            <a:r>
              <a:rPr lang="en-US" dirty="0" smtClean="0"/>
              <a:t>}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33400" y="685800"/>
            <a:ext cx="8001000" cy="74295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Local Declaration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1676400"/>
            <a:ext cx="8229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smtClean="0"/>
              <a:t>Local Declaration — </a:t>
            </a:r>
            <a:r>
              <a:rPr lang="as-IN" sz="2400" b="1" dirty="0" smtClean="0"/>
              <a:t>স্থানীয় ঘোষণা</a:t>
            </a:r>
          </a:p>
          <a:p>
            <a:pPr algn="just"/>
            <a:r>
              <a:rPr lang="en-US" sz="2400" dirty="0" smtClean="0"/>
              <a:t>main() Function </a:t>
            </a:r>
            <a:r>
              <a:rPr lang="as-IN" sz="2400" dirty="0" smtClean="0"/>
              <a:t>বা অন্য কোনো </a:t>
            </a:r>
            <a:r>
              <a:rPr lang="en-US" sz="2400" dirty="0" smtClean="0"/>
              <a:t>Function-</a:t>
            </a:r>
            <a:r>
              <a:rPr lang="as-IN" sz="2400" dirty="0" smtClean="0"/>
              <a:t>এর ভিতরে যে </a:t>
            </a:r>
            <a:r>
              <a:rPr lang="en-US" sz="2400" dirty="0" smtClean="0"/>
              <a:t>Variable Declaration </a:t>
            </a:r>
            <a:r>
              <a:rPr lang="as-IN" sz="2400" dirty="0" smtClean="0"/>
              <a:t>করা হয় তাকে </a:t>
            </a:r>
            <a:r>
              <a:rPr lang="en-US" sz="2400" dirty="0" smtClean="0"/>
              <a:t>Local Declaration </a:t>
            </a:r>
            <a:r>
              <a:rPr lang="as-IN" sz="2400" dirty="0" smtClean="0"/>
              <a:t>বলা হয়।</a:t>
            </a:r>
            <a:endParaRPr lang="as-IN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838200" y="3581400"/>
            <a:ext cx="1905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int</a:t>
            </a:r>
            <a:r>
              <a:rPr lang="en-US" dirty="0" smtClean="0"/>
              <a:t> main()</a:t>
            </a:r>
          </a:p>
          <a:p>
            <a:r>
              <a:rPr lang="en-US" dirty="0" smtClean="0"/>
              <a:t>{</a:t>
            </a:r>
          </a:p>
          <a:p>
            <a:r>
              <a:rPr lang="en-US" dirty="0" smtClean="0"/>
              <a:t>    </a:t>
            </a:r>
            <a:r>
              <a:rPr lang="en-US" dirty="0" err="1" smtClean="0"/>
              <a:t>int</a:t>
            </a:r>
            <a:r>
              <a:rPr lang="en-US" dirty="0" smtClean="0"/>
              <a:t> a, b, sum;</a:t>
            </a:r>
          </a:p>
          <a:p>
            <a:endParaRPr lang="en-US" dirty="0" smtClean="0"/>
          </a:p>
          <a:p>
            <a:r>
              <a:rPr lang="en-US" dirty="0" smtClean="0"/>
              <a:t>    return 0;</a:t>
            </a:r>
          </a:p>
          <a:p>
            <a:r>
              <a:rPr lang="en-US" dirty="0" smtClean="0"/>
              <a:t>}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800600" y="3657600"/>
            <a:ext cx="248721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dirty="0" smtClean="0"/>
              <a:t>এখানে—</a:t>
            </a:r>
          </a:p>
          <a:p>
            <a:r>
              <a:rPr lang="en-US" dirty="0" smtClean="0"/>
              <a:t>a </a:t>
            </a:r>
          </a:p>
          <a:p>
            <a:r>
              <a:rPr lang="en-US" dirty="0" smtClean="0"/>
              <a:t>b </a:t>
            </a:r>
          </a:p>
          <a:p>
            <a:r>
              <a:rPr lang="en-US" dirty="0" smtClean="0"/>
              <a:t>sum </a:t>
            </a:r>
          </a:p>
          <a:p>
            <a:endParaRPr lang="en-US" dirty="0" smtClean="0"/>
          </a:p>
          <a:p>
            <a:r>
              <a:rPr lang="as-IN" dirty="0" smtClean="0"/>
              <a:t>তিনটিই </a:t>
            </a:r>
            <a:r>
              <a:rPr lang="en-US" dirty="0" smtClean="0"/>
              <a:t>Local Variable।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371600" y="704850"/>
            <a:ext cx="6858000" cy="74295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Input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62000" y="1676400"/>
            <a:ext cx="7924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Input — </a:t>
            </a:r>
            <a:r>
              <a:rPr lang="as-IN" sz="2400" b="1" dirty="0" smtClean="0"/>
              <a:t>ইনপুট</a:t>
            </a:r>
          </a:p>
          <a:p>
            <a:r>
              <a:rPr lang="as-IN" sz="2400" dirty="0" smtClean="0"/>
              <a:t>ব্যবহারকারীর কাছ থেকে প্রয়োজনীয় তথ্য গ্রহণ করাকে </a:t>
            </a:r>
            <a:r>
              <a:rPr lang="en-US" sz="2400" b="1" dirty="0" smtClean="0"/>
              <a:t>Input</a:t>
            </a:r>
            <a:r>
              <a:rPr lang="en-US" sz="2400" dirty="0" smtClean="0"/>
              <a:t> </a:t>
            </a:r>
            <a:r>
              <a:rPr lang="as-IN" sz="2400" dirty="0" smtClean="0"/>
              <a:t>বলে।</a:t>
            </a:r>
          </a:p>
          <a:p>
            <a:r>
              <a:rPr lang="en-US" sz="2400" dirty="0" smtClean="0"/>
              <a:t>C-</a:t>
            </a:r>
            <a:r>
              <a:rPr lang="as-IN" sz="2400" dirty="0" smtClean="0"/>
              <a:t>তে </a:t>
            </a:r>
            <a:r>
              <a:rPr lang="en-US" sz="2400" dirty="0" smtClean="0"/>
              <a:t>Input </a:t>
            </a:r>
            <a:r>
              <a:rPr lang="as-IN" sz="2400" dirty="0" smtClean="0"/>
              <a:t>নেওয়ার জন্য বহুল ব্যবহৃত </a:t>
            </a:r>
            <a:r>
              <a:rPr lang="en-US" sz="2400" dirty="0" smtClean="0"/>
              <a:t>Function: </a:t>
            </a:r>
            <a:r>
              <a:rPr lang="en-US" sz="2400" dirty="0" err="1" smtClean="0"/>
              <a:t>scanf</a:t>
            </a:r>
            <a:r>
              <a:rPr lang="en-US" sz="2400" dirty="0" smtClean="0"/>
              <a:t>()</a:t>
            </a:r>
          </a:p>
          <a:p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762000" y="3810000"/>
            <a:ext cx="7998215" cy="160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400" b="1" dirty="0" smtClean="0"/>
              <a:t>উদাহরণ:</a:t>
            </a:r>
            <a:endParaRPr lang="as-IN" sz="2400" dirty="0" smtClean="0"/>
          </a:p>
          <a:p>
            <a:r>
              <a:rPr lang="en-US" sz="2400" dirty="0" err="1" smtClean="0"/>
              <a:t>scanf</a:t>
            </a:r>
            <a:r>
              <a:rPr lang="en-US" sz="2400" dirty="0" smtClean="0"/>
              <a:t>("%d", &amp;a); </a:t>
            </a:r>
          </a:p>
          <a:p>
            <a:r>
              <a:rPr lang="en-US" sz="2400" dirty="0" err="1" smtClean="0"/>
              <a:t>scanf</a:t>
            </a:r>
            <a:r>
              <a:rPr lang="en-US" sz="2400" dirty="0" smtClean="0"/>
              <a:t>("%d", &amp;b);</a:t>
            </a:r>
          </a:p>
          <a:p>
            <a:r>
              <a:rPr lang="as-IN" sz="2400" dirty="0" smtClean="0"/>
              <a:t>এখানে ব্যবহারকারীর কাছ থেকে </a:t>
            </a:r>
            <a:r>
              <a:rPr lang="en-US" sz="2400" dirty="0" smtClean="0"/>
              <a:t>a </a:t>
            </a:r>
            <a:r>
              <a:rPr lang="as-IN" sz="2400" dirty="0" smtClean="0"/>
              <a:t>ও </a:t>
            </a:r>
            <a:r>
              <a:rPr lang="en-US" sz="2400" dirty="0" smtClean="0"/>
              <a:t>b-</a:t>
            </a:r>
            <a:r>
              <a:rPr lang="as-IN" sz="2400" dirty="0" smtClean="0"/>
              <a:t>এর মান নেওয়া হচ্ছে।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09600" y="685800"/>
            <a:ext cx="8229600" cy="819150"/>
          </a:xfrm>
        </p:spPr>
        <p:txBody>
          <a:bodyPr/>
          <a:lstStyle/>
          <a:p>
            <a:pPr algn="ctr"/>
            <a:r>
              <a:rPr lang="en-US" dirty="0" smtClean="0"/>
              <a:t>Processing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09600" y="1752600"/>
            <a:ext cx="81534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Processing — </a:t>
            </a:r>
            <a:r>
              <a:rPr lang="as-IN" sz="2400" b="1" dirty="0" smtClean="0"/>
              <a:t>প্রক্রিয়াকরণ</a:t>
            </a:r>
          </a:p>
          <a:p>
            <a:r>
              <a:rPr lang="en-US" sz="2400" dirty="0" smtClean="0"/>
              <a:t>Input </a:t>
            </a:r>
            <a:r>
              <a:rPr lang="as-IN" sz="2400" dirty="0" smtClean="0"/>
              <a:t>হিসেবে পাওয়া তথ্যের উপর প্রয়োজনীয় </a:t>
            </a:r>
            <a:r>
              <a:rPr lang="as-IN" sz="2400" b="1" dirty="0" smtClean="0"/>
              <a:t>গাণিতিক বা যৌক্তিক কাজ</a:t>
            </a:r>
            <a:r>
              <a:rPr lang="as-IN" sz="2400" dirty="0" smtClean="0"/>
              <a:t> করাকে </a:t>
            </a:r>
            <a:r>
              <a:rPr lang="en-US" sz="2400" dirty="0" smtClean="0"/>
              <a:t>Processing </a:t>
            </a:r>
            <a:r>
              <a:rPr lang="as-IN" sz="2400" dirty="0" smtClean="0"/>
              <a:t>বলে।</a:t>
            </a:r>
          </a:p>
          <a:p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685800" y="3276600"/>
            <a:ext cx="7620000" cy="121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400" b="1" dirty="0" smtClean="0"/>
              <a:t>উদাহরণ:</a:t>
            </a:r>
            <a:endParaRPr lang="as-IN" sz="2400" dirty="0" smtClean="0"/>
          </a:p>
          <a:p>
            <a:r>
              <a:rPr lang="en-US" sz="2400" dirty="0" smtClean="0"/>
              <a:t>sum = a + b;</a:t>
            </a:r>
          </a:p>
          <a:p>
            <a:r>
              <a:rPr lang="as-IN" sz="2400" dirty="0" smtClean="0"/>
              <a:t>এখানে </a:t>
            </a:r>
            <a:r>
              <a:rPr lang="en-US" sz="2400" dirty="0" smtClean="0"/>
              <a:t>a </a:t>
            </a:r>
            <a:r>
              <a:rPr lang="as-IN" sz="2400" dirty="0" smtClean="0"/>
              <a:t>ও </a:t>
            </a:r>
            <a:r>
              <a:rPr lang="en-US" sz="2400" dirty="0" smtClean="0"/>
              <a:t>b-</a:t>
            </a:r>
            <a:r>
              <a:rPr lang="as-IN" sz="2400" dirty="0" smtClean="0"/>
              <a:t>এর মান যোগ করে </a:t>
            </a:r>
            <a:r>
              <a:rPr lang="en-US" sz="2400" dirty="0" smtClean="0"/>
              <a:t>sum-</a:t>
            </a:r>
            <a:r>
              <a:rPr lang="as-IN" sz="2400" dirty="0" smtClean="0"/>
              <a:t>এ রাখা হচ্ছে।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62000" y="685800"/>
            <a:ext cx="78486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Output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85800" y="1524000"/>
            <a:ext cx="8001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Output — </a:t>
            </a:r>
            <a:r>
              <a:rPr lang="as-IN" sz="2400" b="1" dirty="0" smtClean="0"/>
              <a:t>আউটপুট</a:t>
            </a:r>
          </a:p>
          <a:p>
            <a:r>
              <a:rPr lang="en-US" sz="2400" dirty="0" smtClean="0"/>
              <a:t>Processing-</a:t>
            </a:r>
            <a:r>
              <a:rPr lang="as-IN" sz="2400" dirty="0" smtClean="0"/>
              <a:t>এর পর প্রাপ্ত ফলাফল ব্যবহারকারীর সামনে প্রদর্শন করাকে </a:t>
            </a:r>
            <a:r>
              <a:rPr lang="en-US" sz="2400" b="1" dirty="0" smtClean="0"/>
              <a:t>Output</a:t>
            </a:r>
            <a:r>
              <a:rPr lang="en-US" sz="2400" dirty="0" smtClean="0"/>
              <a:t> </a:t>
            </a:r>
            <a:r>
              <a:rPr lang="as-IN" sz="2400" dirty="0" smtClean="0"/>
              <a:t>বলে।</a:t>
            </a:r>
          </a:p>
          <a:p>
            <a:r>
              <a:rPr lang="en-US" sz="2400" dirty="0" smtClean="0"/>
              <a:t>C-</a:t>
            </a:r>
            <a:r>
              <a:rPr lang="as-IN" sz="2400" dirty="0" smtClean="0"/>
              <a:t>তে </a:t>
            </a:r>
            <a:r>
              <a:rPr lang="en-US" sz="2400" dirty="0" smtClean="0"/>
              <a:t>Output </a:t>
            </a:r>
            <a:r>
              <a:rPr lang="as-IN" sz="2400" dirty="0" smtClean="0"/>
              <a:t>দেখানোর জন্য বহুল ব্যবহৃত </a:t>
            </a:r>
            <a:r>
              <a:rPr lang="en-US" sz="2400" dirty="0" smtClean="0"/>
              <a:t>Function:  </a:t>
            </a:r>
            <a:r>
              <a:rPr lang="en-US" sz="2400" dirty="0" err="1" smtClean="0"/>
              <a:t>printf</a:t>
            </a:r>
            <a:r>
              <a:rPr lang="en-US" sz="2400" dirty="0" smtClean="0"/>
              <a:t>()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685800" y="3962400"/>
            <a:ext cx="7086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400" b="1" dirty="0" smtClean="0"/>
              <a:t>উদাহরণ:</a:t>
            </a:r>
            <a:endParaRPr lang="as-IN" sz="2400" dirty="0" smtClean="0"/>
          </a:p>
          <a:p>
            <a:r>
              <a:rPr lang="en-US" sz="2400" dirty="0" err="1" smtClean="0"/>
              <a:t>printf</a:t>
            </a:r>
            <a:r>
              <a:rPr lang="en-US" sz="2400" dirty="0" smtClean="0"/>
              <a:t>("Sum = %d", sum);</a:t>
            </a:r>
          </a:p>
          <a:p>
            <a:r>
              <a:rPr lang="as-IN" sz="2400" dirty="0" smtClean="0"/>
              <a:t>এখানে </a:t>
            </a:r>
            <a:r>
              <a:rPr lang="en-US" sz="2400" dirty="0" smtClean="0"/>
              <a:t>sum-</a:t>
            </a:r>
            <a:r>
              <a:rPr lang="as-IN" sz="2400" dirty="0" smtClean="0"/>
              <a:t>এর ফলাফল স্ক্রিনে প্রদর্শিত হবে।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685800"/>
            <a:ext cx="822960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return 0;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85800" y="1676400"/>
            <a:ext cx="7848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return 0; — </a:t>
            </a:r>
            <a:r>
              <a:rPr lang="as-IN" sz="2400" dirty="0" smtClean="0"/>
              <a:t>প্রোগ্রামের সমাপ্তি</a:t>
            </a:r>
            <a:r>
              <a:rPr lang="en-US" sz="2400" dirty="0" smtClean="0"/>
              <a:t>  </a:t>
            </a:r>
          </a:p>
          <a:p>
            <a:endParaRPr lang="en-US" sz="2400" dirty="0" smtClean="0"/>
          </a:p>
          <a:p>
            <a:r>
              <a:rPr lang="as-IN" sz="2400" dirty="0" smtClean="0"/>
              <a:t>এর মাধ্যমে </a:t>
            </a:r>
            <a:r>
              <a:rPr lang="en-US" sz="2400" dirty="0" smtClean="0"/>
              <a:t>main() Function </a:t>
            </a:r>
            <a:r>
              <a:rPr lang="as-IN" sz="2400" dirty="0" smtClean="0"/>
              <a:t>একটি মান </a:t>
            </a:r>
            <a:r>
              <a:rPr lang="en-US" sz="2400" dirty="0" smtClean="0"/>
              <a:t>Return </a:t>
            </a:r>
            <a:r>
              <a:rPr lang="as-IN" sz="2400" dirty="0" smtClean="0"/>
              <a:t>করে।</a:t>
            </a:r>
          </a:p>
          <a:p>
            <a:r>
              <a:rPr lang="as-IN" sz="2400" dirty="0" smtClean="0"/>
              <a:t>এখানে 0 সাধারণত বোঝায় যে প্রোগ্রামটি </a:t>
            </a:r>
            <a:r>
              <a:rPr lang="as-IN" sz="2400" b="1" dirty="0" smtClean="0"/>
              <a:t>স্বাভাবিকভাবে সম্পন্ন হয়েছে</a:t>
            </a:r>
            <a:r>
              <a:rPr lang="as-IN" sz="2400" dirty="0" smtClean="0"/>
              <a:t>।</a:t>
            </a:r>
          </a:p>
          <a:p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09600" y="704850"/>
            <a:ext cx="8001000" cy="74295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User-defined </a:t>
            </a:r>
            <a:r>
              <a:rPr lang="en-US" dirty="0" err="1" smtClean="0"/>
              <a:t>funciton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2000" y="1676400"/>
            <a:ext cx="754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প্রয়োজনে</a:t>
            </a:r>
            <a:r>
              <a:rPr lang="en-US" sz="2400" dirty="0" smtClean="0"/>
              <a:t> main() </a:t>
            </a:r>
            <a:r>
              <a:rPr lang="en-US" sz="2400" dirty="0" err="1" smtClean="0"/>
              <a:t>ফাংশন</a:t>
            </a:r>
            <a:r>
              <a:rPr lang="en-US" sz="2400" dirty="0" smtClean="0"/>
              <a:t> </a:t>
            </a:r>
            <a:r>
              <a:rPr lang="en-US" sz="2400" dirty="0" smtClean="0"/>
              <a:t>-</a:t>
            </a:r>
            <a:r>
              <a:rPr lang="en-US" sz="2400" dirty="0" err="1" smtClean="0"/>
              <a:t>এর</a:t>
            </a:r>
            <a:r>
              <a:rPr lang="en-US" sz="2400" dirty="0" smtClean="0"/>
              <a:t> </a:t>
            </a:r>
            <a:r>
              <a:rPr lang="en-US" sz="2400" dirty="0" err="1" smtClean="0"/>
              <a:t>বাইরে</a:t>
            </a:r>
            <a:r>
              <a:rPr lang="en-US" sz="2400" dirty="0" smtClean="0"/>
              <a:t> </a:t>
            </a:r>
            <a:r>
              <a:rPr lang="en-US" sz="2400" dirty="0" err="1" smtClean="0"/>
              <a:t>এক</a:t>
            </a:r>
            <a:r>
              <a:rPr lang="en-US" sz="2400" dirty="0" smtClean="0"/>
              <a:t> </a:t>
            </a:r>
            <a:r>
              <a:rPr lang="en-US" sz="2400" dirty="0" err="1" smtClean="0"/>
              <a:t>বা</a:t>
            </a:r>
            <a:r>
              <a:rPr lang="en-US" sz="2400" dirty="0" smtClean="0"/>
              <a:t> </a:t>
            </a:r>
            <a:r>
              <a:rPr lang="en-US" sz="2400" dirty="0" err="1" smtClean="0"/>
              <a:t>একাধিক</a:t>
            </a:r>
            <a:r>
              <a:rPr lang="en-US" sz="2400" dirty="0" smtClean="0"/>
              <a:t> </a:t>
            </a:r>
            <a:r>
              <a:rPr lang="en-US" sz="2400" dirty="0" err="1" smtClean="0"/>
              <a:t>ফাংশন</a:t>
            </a:r>
            <a:r>
              <a:rPr lang="en-US" sz="2400" dirty="0" smtClean="0"/>
              <a:t> </a:t>
            </a:r>
            <a:r>
              <a:rPr lang="en-US" sz="2400" dirty="0" err="1" smtClean="0"/>
              <a:t>তৈরি</a:t>
            </a:r>
            <a:r>
              <a:rPr lang="en-US" sz="2400" dirty="0" smtClean="0"/>
              <a:t> </a:t>
            </a:r>
            <a:r>
              <a:rPr lang="en-US" sz="2400" dirty="0" err="1" smtClean="0"/>
              <a:t>করা</a:t>
            </a:r>
            <a:r>
              <a:rPr lang="en-US" sz="2400" dirty="0" smtClean="0"/>
              <a:t> </a:t>
            </a:r>
            <a:r>
              <a:rPr lang="en-US" sz="2400" dirty="0" err="1" smtClean="0"/>
              <a:t>হয়</a:t>
            </a:r>
            <a:r>
              <a:rPr lang="en-US" sz="2400" dirty="0" smtClean="0"/>
              <a:t>।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19200" y="1676400"/>
            <a:ext cx="67056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/* Program to add two numbers */</a:t>
            </a:r>
          </a:p>
          <a:p>
            <a:endParaRPr lang="en-US" dirty="0" smtClean="0"/>
          </a:p>
          <a:p>
            <a:r>
              <a:rPr lang="en-US" dirty="0" smtClean="0"/>
              <a:t>#include &lt;</a:t>
            </a:r>
            <a:r>
              <a:rPr lang="en-US" dirty="0" err="1" smtClean="0"/>
              <a:t>stdio.h</a:t>
            </a:r>
            <a:r>
              <a:rPr lang="en-US" dirty="0" smtClean="0"/>
              <a:t>&gt;</a:t>
            </a:r>
          </a:p>
          <a:p>
            <a:endParaRPr lang="en-US" dirty="0" smtClean="0"/>
          </a:p>
          <a:p>
            <a:r>
              <a:rPr lang="en-US" dirty="0" err="1" smtClean="0"/>
              <a:t>int</a:t>
            </a:r>
            <a:r>
              <a:rPr lang="en-US" dirty="0" smtClean="0"/>
              <a:t> main()</a:t>
            </a:r>
          </a:p>
          <a:p>
            <a:r>
              <a:rPr lang="en-US" dirty="0" smtClean="0"/>
              <a:t>{</a:t>
            </a:r>
          </a:p>
          <a:p>
            <a:r>
              <a:rPr lang="en-US" dirty="0" smtClean="0"/>
              <a:t>    </a:t>
            </a:r>
            <a:r>
              <a:rPr lang="en-US" dirty="0" err="1" smtClean="0"/>
              <a:t>int</a:t>
            </a:r>
            <a:r>
              <a:rPr lang="en-US" dirty="0" smtClean="0"/>
              <a:t> a, b, sum;      </a:t>
            </a:r>
          </a:p>
          <a:p>
            <a:endParaRPr lang="en-US" dirty="0" smtClean="0"/>
          </a:p>
          <a:p>
            <a:r>
              <a:rPr lang="en-US" dirty="0" smtClean="0"/>
              <a:t>    </a:t>
            </a:r>
            <a:r>
              <a:rPr lang="en-US" dirty="0" err="1" smtClean="0"/>
              <a:t>scanf</a:t>
            </a:r>
            <a:r>
              <a:rPr lang="en-US" dirty="0" smtClean="0"/>
              <a:t>("%d %d", &amp;a, &amp;b);   </a:t>
            </a:r>
          </a:p>
          <a:p>
            <a:endParaRPr lang="en-US" dirty="0" smtClean="0"/>
          </a:p>
          <a:p>
            <a:r>
              <a:rPr lang="en-US" dirty="0" smtClean="0"/>
              <a:t>    sum = a + b;  </a:t>
            </a:r>
          </a:p>
          <a:p>
            <a:endParaRPr lang="en-US" dirty="0" smtClean="0"/>
          </a:p>
          <a:p>
            <a:r>
              <a:rPr lang="en-US" dirty="0" smtClean="0"/>
              <a:t>    </a:t>
            </a:r>
            <a:r>
              <a:rPr lang="en-US" dirty="0" err="1" smtClean="0"/>
              <a:t>printf</a:t>
            </a:r>
            <a:r>
              <a:rPr lang="en-US" dirty="0" smtClean="0"/>
              <a:t>("Sum = %d", sum); </a:t>
            </a:r>
          </a:p>
          <a:p>
            <a:endParaRPr lang="en-US" dirty="0" smtClean="0"/>
          </a:p>
          <a:p>
            <a:r>
              <a:rPr lang="en-US" dirty="0" smtClean="0"/>
              <a:t>    return 0;</a:t>
            </a:r>
          </a:p>
          <a:p>
            <a:r>
              <a:rPr lang="en-US" dirty="0" smtClean="0"/>
              <a:t>}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066800" y="609600"/>
            <a:ext cx="701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/>
              <a:t>একক</a:t>
            </a:r>
            <a:r>
              <a:rPr lang="en-US" sz="4000" dirty="0" smtClean="0"/>
              <a:t> </a:t>
            </a:r>
            <a:r>
              <a:rPr lang="en-US" sz="4000" dirty="0" err="1" smtClean="0"/>
              <a:t>কাজ</a:t>
            </a:r>
            <a:endParaRPr lang="en-US" sz="4000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96112"/>
          </a:xfrm>
        </p:spPr>
        <p:txBody>
          <a:bodyPr/>
          <a:lstStyle/>
          <a:p>
            <a:pPr algn="ctr"/>
            <a:r>
              <a:rPr lang="as-IN" dirty="0" smtClean="0">
                <a:latin typeface="NikoshBAN" pitchFamily="2" charset="0"/>
                <a:cs typeface="NikoshBAN" pitchFamily="2" charset="0"/>
              </a:rPr>
              <a:t>আজ আমরা যা শিখলাম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6" name="Diagram 5"/>
          <p:cNvGraphicFramePr/>
          <p:nvPr/>
        </p:nvGraphicFramePr>
        <p:xfrm>
          <a:off x="457200" y="1676400"/>
          <a:ext cx="83058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E46B14B-2007-4C83-8C12-CE0DF7503F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>
                                            <p:graphicEl>
                                              <a:dgm id="{8E46B14B-2007-4C83-8C12-CE0DF7503F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>
                                            <p:graphicEl>
                                              <a:dgm id="{8E46B14B-2007-4C83-8C12-CE0DF7503F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BC8371B-903C-4F8D-B128-3FDC5266F5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>
                                            <p:graphicEl>
                                              <a:dgm id="{9BC8371B-903C-4F8D-B128-3FDC5266F5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>
                                            <p:graphicEl>
                                              <a:dgm id="{9BC8371B-903C-4F8D-B128-3FDC5266F5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2556351-2182-4FC9-A22D-E6B4FE18E7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">
                                            <p:graphicEl>
                                              <a:dgm id="{02556351-2182-4FC9-A22D-E6B4FE18E7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>
                                            <p:graphicEl>
                                              <a:dgm id="{02556351-2182-4FC9-A22D-E6B4FE18E7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6" grpId="0">
        <p:bldSub>
          <a:bldDgm bld="one"/>
        </p:bldSub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295400" y="704850"/>
            <a:ext cx="6934200" cy="590550"/>
          </a:xfrm>
        </p:spPr>
        <p:txBody>
          <a:bodyPr>
            <a:normAutofit fontScale="90000"/>
          </a:bodyPr>
          <a:lstStyle/>
          <a:p>
            <a:pPr algn="ctr"/>
            <a:r>
              <a:rPr lang="as-IN" dirty="0" smtClean="0"/>
              <a:t>মূল্যায়ন</a:t>
            </a:r>
            <a:endParaRPr lang="en-US" dirty="0"/>
          </a:p>
        </p:txBody>
      </p:sp>
      <p:sp>
        <p:nvSpPr>
          <p:cNvPr id="4" name="Snip Diagonal Corner Rectangle 3"/>
          <p:cNvSpPr/>
          <p:nvPr/>
        </p:nvSpPr>
        <p:spPr>
          <a:xfrm>
            <a:off x="914400" y="2057400"/>
            <a:ext cx="3048000" cy="1828800"/>
          </a:xfrm>
          <a:prstGeom prst="snip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C Program </a:t>
            </a:r>
            <a:r>
              <a:rPr lang="as-IN" sz="2000" dirty="0" smtClean="0"/>
              <a:t>কোথা থেকে </a:t>
            </a:r>
            <a:r>
              <a:rPr lang="en-US" sz="2000" dirty="0" smtClean="0"/>
              <a:t>Execution </a:t>
            </a:r>
            <a:r>
              <a:rPr lang="as-IN" sz="2000" dirty="0" smtClean="0"/>
              <a:t>শুরু হয়?</a:t>
            </a:r>
            <a:endParaRPr lang="en-US" sz="2000" dirty="0"/>
          </a:p>
        </p:txBody>
      </p:sp>
      <p:sp>
        <p:nvSpPr>
          <p:cNvPr id="5" name="Oval Callout 4"/>
          <p:cNvSpPr/>
          <p:nvPr/>
        </p:nvSpPr>
        <p:spPr>
          <a:xfrm>
            <a:off x="5257800" y="2057400"/>
            <a:ext cx="3581400" cy="2590800"/>
          </a:xfrm>
          <a:prstGeom prst="wedgeEllipse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return 0; </a:t>
            </a:r>
            <a:r>
              <a:rPr lang="as-IN" dirty="0" smtClean="0"/>
              <a:t>কী নির্দেশ করে?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/>
        </p:nvGraphicFramePr>
        <p:xfrm>
          <a:off x="1066800" y="990600"/>
          <a:ext cx="72390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D32952E-7E52-4F8E-BC59-FD152D91BE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>
                                            <p:graphicEl>
                                              <a:dgm id="{0D32952E-7E52-4F8E-BC59-FD152D91BE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>
                                            <p:graphicEl>
                                              <a:dgm id="{0D32952E-7E52-4F8E-BC59-FD152D91BE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5913A75-EF29-4087-BC8A-68658910E8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>
                                            <p:graphicEl>
                                              <a:dgm id="{B5913A75-EF29-4087-BC8A-68658910E8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>
                                            <p:graphicEl>
                                              <a:dgm id="{B5913A75-EF29-4087-BC8A-68658910E8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9D0F871-2F3A-4E5D-87FA-305538D3E1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>
                                            <p:graphicEl>
                                              <a:dgm id="{D9D0F871-2F3A-4E5D-87FA-305538D3E1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>
                                            <p:graphicEl>
                                              <a:dgm id="{D9D0F871-2F3A-4E5D-87FA-305538D3E1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7C9E444-D0C5-45A8-A516-5FE18FD79E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>
                                            <p:graphicEl>
                                              <a:dgm id="{07C9E444-D0C5-45A8-A516-5FE18FD79E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">
                                            <p:graphicEl>
                                              <a:dgm id="{07C9E444-D0C5-45A8-A516-5FE18FD79E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33600" y="762000"/>
            <a:ext cx="4648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কাজ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8200" y="1752600"/>
            <a:ext cx="74771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s-IN" sz="2400" dirty="0" smtClean="0"/>
              <a:t>একটি </a:t>
            </a:r>
            <a:r>
              <a:rPr lang="en-US" sz="2400" dirty="0" smtClean="0"/>
              <a:t>C Program </a:t>
            </a:r>
            <a:r>
              <a:rPr lang="as-IN" sz="2400" dirty="0" smtClean="0"/>
              <a:t>লিখে নিচের অংশগুলো চিহ্নিত করো—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1066800" y="2438400"/>
            <a:ext cx="5562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400" dirty="0" smtClean="0"/>
              <a:t>Documentation Section 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 smtClean="0"/>
              <a:t>Preprocessor Section 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 smtClean="0"/>
              <a:t>Global Declaration 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 smtClean="0"/>
              <a:t>main() Function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 smtClean="0"/>
              <a:t>Local Declaration 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 smtClean="0"/>
              <a:t>Input 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 smtClean="0"/>
              <a:t>Processing 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 smtClean="0"/>
              <a:t>Output 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 smtClean="0"/>
              <a:t>return 0;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133600" y="2819400"/>
            <a:ext cx="4876800" cy="923330"/>
          </a:xfrm>
          <a:prstGeom prst="rec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/>
              <a:t>Thank you</a:t>
            </a:r>
            <a:endParaRPr lang="en-US" sz="5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0" y="2286000"/>
            <a:ext cx="4724400" cy="21336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s-IN" sz="4400" dirty="0" smtClean="0">
                <a:latin typeface="NikoshBAN" pitchFamily="2" charset="0"/>
                <a:cs typeface="NikoshBAN" pitchFamily="2" charset="0"/>
              </a:rPr>
              <a:t>কোন প্রশ্ন আছে?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1"/>
          <p:cNvSpPr/>
          <p:nvPr/>
        </p:nvSpPr>
        <p:spPr>
          <a:xfrm>
            <a:off x="1219200" y="838200"/>
            <a:ext cx="6705600" cy="5105400"/>
          </a:xfrm>
          <a:prstGeom prst="diamond">
            <a:avLst/>
          </a:prstGeom>
          <a:gradFill flip="none" rotWithShape="1">
            <a:gsLst>
              <a:gs pos="0">
                <a:schemeClr val="accent3">
                  <a:tint val="70000"/>
                  <a:satMod val="130000"/>
                </a:schemeClr>
              </a:gs>
              <a:gs pos="43000">
                <a:schemeClr val="accent3">
                  <a:tint val="44000"/>
                  <a:satMod val="165000"/>
                </a:schemeClr>
              </a:gs>
              <a:gs pos="93000">
                <a:schemeClr val="accent3">
                  <a:tint val="15000"/>
                  <a:satMod val="165000"/>
                </a:schemeClr>
              </a:gs>
              <a:gs pos="100000">
                <a:schemeClr val="accent3">
                  <a:tint val="5000"/>
                  <a:satMod val="250000"/>
                </a:schemeClr>
              </a:gs>
            </a:gsLst>
            <a:lin ang="10800000" scaled="1"/>
            <a:tileRect/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s-IN" sz="2400" dirty="0" smtClean="0"/>
              <a:t>আজ আমরা জানব—একটি </a:t>
            </a:r>
            <a:r>
              <a:rPr lang="en-US" sz="2400" dirty="0" smtClean="0"/>
              <a:t>C </a:t>
            </a:r>
            <a:r>
              <a:rPr lang="as-IN" sz="2400" dirty="0" smtClean="0"/>
              <a:t>প্রোগ্রামের বিভিন্ন অংশ কী এবং প্রতিটি অংশের কাজ কী</a:t>
            </a:r>
            <a:r>
              <a:rPr lang="en-US" sz="2400" dirty="0" smtClean="0"/>
              <a:t>?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533400"/>
            <a:ext cx="9144000" cy="895350"/>
          </a:xfrm>
        </p:spPr>
        <p:txBody>
          <a:bodyPr/>
          <a:lstStyle/>
          <a:p>
            <a:pPr algn="ctr"/>
            <a:r>
              <a:rPr lang="as-IN" dirty="0" smtClean="0"/>
              <a:t>শিখনফল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</p:nvPr>
        </p:nvGraphicFramePr>
        <p:xfrm>
          <a:off x="0" y="1676401"/>
          <a:ext cx="8915400" cy="3886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1E034B8-A895-4D20-83D8-9E7F2618DB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>
                                            <p:graphicEl>
                                              <a:dgm id="{81E034B8-A895-4D20-83D8-9E7F2618DB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>
                                            <p:graphicEl>
                                              <a:dgm id="{81E034B8-A895-4D20-83D8-9E7F2618DB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723A652-3A7F-492B-846E-C9374CE142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>
                                            <p:graphicEl>
                                              <a:dgm id="{6723A652-3A7F-492B-846E-C9374CE142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>
                                            <p:graphicEl>
                                              <a:dgm id="{6723A652-3A7F-492B-846E-C9374CE142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4070126-9F30-4EFF-AB08-74457AF95A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>
                                            <p:graphicEl>
                                              <a:dgm id="{54070126-9F30-4EFF-AB08-74457AF95A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>
                                            <p:graphicEl>
                                              <a:dgm id="{54070126-9F30-4EFF-AB08-74457AF95A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7202402-678B-4D51-AE9C-1C56132C46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">
                                            <p:graphicEl>
                                              <a:dgm id="{27202402-678B-4D51-AE9C-1C56132C46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">
                                            <p:graphicEl>
                                              <a:dgm id="{27202402-678B-4D51-AE9C-1C56132C46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9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style.fontFamily</p:attrName>
                                        </p:attrNameLst>
                                      </p:cBhvr>
                                      <p:to>
                                        <p:strVal val="Times New Roma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704850"/>
            <a:ext cx="9144000" cy="666750"/>
          </a:xfrm>
        </p:spPr>
        <p:txBody>
          <a:bodyPr>
            <a:normAutofit fontScale="90000"/>
          </a:bodyPr>
          <a:lstStyle/>
          <a:p>
            <a:pPr algn="ctr"/>
            <a:r>
              <a:rPr lang="as-IN" dirty="0" smtClean="0"/>
              <a:t>পূর্বজ্ঞান যাচাই</a:t>
            </a:r>
            <a:endParaRPr lang="en-US" dirty="0"/>
          </a:p>
        </p:txBody>
      </p:sp>
      <p:graphicFrame>
        <p:nvGraphicFramePr>
          <p:cNvPr id="7" name="Diagram 6"/>
          <p:cNvGraphicFramePr/>
          <p:nvPr/>
        </p:nvGraphicFramePr>
        <p:xfrm>
          <a:off x="914400" y="1397000"/>
          <a:ext cx="7543800" cy="4775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D07DCEE-BD34-4BA1-A330-5162C98BB8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7">
                                            <p:graphicEl>
                                              <a:dgm id="{CD07DCEE-BD34-4BA1-A330-5162C98BB8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064AE72-DAB9-4E38-9C33-EBAE7F418E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1000"/>
                                        <p:tgtEl>
                                          <p:spTgt spid="7">
                                            <p:graphicEl>
                                              <a:dgm id="{D064AE72-DAB9-4E38-9C33-EBAE7F418E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5BDAE56-3A41-49E5-9F45-FA9CEB63FE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1000"/>
                                        <p:tgtEl>
                                          <p:spTgt spid="7">
                                            <p:graphicEl>
                                              <a:dgm id="{F5BDAE56-3A41-49E5-9F45-FA9CEB63FE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C51B002-106A-4C28-A651-DF0985D7BF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1000"/>
                                        <p:tgtEl>
                                          <p:spTgt spid="7">
                                            <p:graphicEl>
                                              <a:dgm id="{6C51B002-106A-4C28-A651-DF0985D7BF6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A305613-58BD-494D-A75F-C24CEAEB25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1000"/>
                                        <p:tgtEl>
                                          <p:spTgt spid="7">
                                            <p:graphicEl>
                                              <a:dgm id="{4A305613-58BD-494D-A75F-C24CEAEB25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A0D1CAF-DD04-4067-A869-0F21FCAA1E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1000"/>
                                        <p:tgtEl>
                                          <p:spTgt spid="7">
                                            <p:graphicEl>
                                              <a:dgm id="{BA0D1CAF-DD04-4067-A869-0F21FCAA1E3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FC46253-F3CA-49B2-95C8-F46651898B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" dur="1000"/>
                                        <p:tgtEl>
                                          <p:spTgt spid="7">
                                            <p:graphicEl>
                                              <a:dgm id="{FFC46253-F3CA-49B2-95C8-F46651898B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FA22A51-C55A-4E83-AD9C-B647DEA14D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6" dur="1000"/>
                                        <p:tgtEl>
                                          <p:spTgt spid="7">
                                            <p:graphicEl>
                                              <a:dgm id="{BFA22A51-C55A-4E83-AD9C-B647DEA14D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 program structure.pn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381000" y="914401"/>
            <a:ext cx="8382000" cy="5410200"/>
          </a:xfr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914400"/>
            <a:ext cx="868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Documentation Section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838200" y="1600200"/>
            <a:ext cx="78486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as-IN" sz="2000" dirty="0" smtClean="0"/>
              <a:t>ডকুমেন্টেশন সেকশন হলো </a:t>
            </a:r>
            <a:r>
              <a:rPr lang="en-US" sz="2000" dirty="0" smtClean="0"/>
              <a:t>C </a:t>
            </a:r>
            <a:r>
              <a:rPr lang="as-IN" sz="2000" dirty="0" smtClean="0"/>
              <a:t>প্রোগ্রামের এমন একটি অংশ যেখানে </a:t>
            </a:r>
            <a:r>
              <a:rPr lang="as-IN" sz="2000" b="1" dirty="0" smtClean="0"/>
              <a:t>মন্তব্য (</a:t>
            </a:r>
            <a:r>
              <a:rPr lang="en-US" sz="2000" b="1" dirty="0" smtClean="0"/>
              <a:t>Comments)</a:t>
            </a:r>
            <a:r>
              <a:rPr lang="en-US" sz="2000" dirty="0" smtClean="0"/>
              <a:t> </a:t>
            </a:r>
            <a:r>
              <a:rPr lang="as-IN" sz="2000" dirty="0" smtClean="0"/>
              <a:t>আকারে প্রোগ্রাম সম্পর্কে প্রয়োজনীয় তথ্য লেখা হয়। এই অংশটি কম্পাইলার নির্বাহ (</a:t>
            </a:r>
            <a:r>
              <a:rPr lang="en-US" sz="2000" dirty="0" smtClean="0"/>
              <a:t>execute) </a:t>
            </a:r>
            <a:r>
              <a:rPr lang="as-IN" sz="2000" dirty="0" smtClean="0"/>
              <a:t>করে না; এটি শুধুমাত্র প্রোগ্রামটি বুঝতে ও রক্ষণাবেক্ষণ (</a:t>
            </a:r>
            <a:r>
              <a:rPr lang="en-US" sz="2000" dirty="0" smtClean="0"/>
              <a:t>Maintenance) </a:t>
            </a:r>
            <a:r>
              <a:rPr lang="as-IN" sz="2000" dirty="0" smtClean="0"/>
              <a:t>করতে সাহায্য করে।</a:t>
            </a:r>
            <a:endParaRPr 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762000" y="3048000"/>
            <a:ext cx="777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000" b="1" dirty="0" smtClean="0"/>
              <a:t>এখানে সাধারণত যা লেখা হয়:</a:t>
            </a:r>
          </a:p>
          <a:p>
            <a:r>
              <a:rPr lang="as-IN" sz="2000" dirty="0" smtClean="0"/>
              <a:t>প্রোগ্রামের নাম (</a:t>
            </a:r>
            <a:r>
              <a:rPr lang="en-US" sz="2000" dirty="0" smtClean="0"/>
              <a:t>Program Name) </a:t>
            </a:r>
          </a:p>
          <a:p>
            <a:r>
              <a:rPr lang="as-IN" sz="2000" dirty="0" smtClean="0"/>
              <a:t>প্রোগ্রামের উদ্দেশ্য (</a:t>
            </a:r>
            <a:r>
              <a:rPr lang="en-US" sz="2000" dirty="0" smtClean="0"/>
              <a:t>Purpose) </a:t>
            </a:r>
          </a:p>
          <a:p>
            <a:r>
              <a:rPr lang="as-IN" sz="2000" dirty="0" smtClean="0"/>
              <a:t>লেখকের নাম (</a:t>
            </a:r>
            <a:r>
              <a:rPr lang="en-US" sz="2000" dirty="0" smtClean="0"/>
              <a:t>Author) </a:t>
            </a:r>
          </a:p>
          <a:p>
            <a:r>
              <a:rPr lang="as-IN" sz="2000" dirty="0" smtClean="0"/>
              <a:t>তৈরির/পরিবর্তনের তারিখ (</a:t>
            </a:r>
            <a:r>
              <a:rPr lang="en-US" sz="2000" dirty="0" smtClean="0"/>
              <a:t>Date) </a:t>
            </a:r>
          </a:p>
          <a:p>
            <a:r>
              <a:rPr lang="as-IN" sz="2000" dirty="0" smtClean="0"/>
              <a:t>প্রয়োজনীয় নির্দেশনা বা মন্তব্য (</a:t>
            </a:r>
            <a:r>
              <a:rPr lang="en-US" sz="2000" dirty="0" smtClean="0"/>
              <a:t>Comments)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header file name.pn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609600" y="838200"/>
            <a:ext cx="8001000" cy="5380037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04800" y="533400"/>
            <a:ext cx="8305800" cy="1314450"/>
          </a:xfrm>
        </p:spPr>
        <p:txBody>
          <a:bodyPr>
            <a:noAutofit/>
          </a:bodyPr>
          <a:lstStyle/>
          <a:p>
            <a:pPr algn="ctr"/>
            <a:r>
              <a:rPr lang="en-US" sz="3600" dirty="0" smtClean="0"/>
              <a:t>Global Declaration Section</a:t>
            </a:r>
            <a:br>
              <a:rPr lang="en-US" sz="3600" dirty="0" smtClean="0"/>
            </a:br>
            <a:r>
              <a:rPr lang="en-US" sz="3200" dirty="0" smtClean="0"/>
              <a:t>(</a:t>
            </a:r>
            <a:r>
              <a:rPr lang="as-IN" sz="3200" dirty="0" smtClean="0"/>
              <a:t>গ্লোবাল ডিক্লারেশন অংশ)</a:t>
            </a:r>
            <a:endParaRPr lang="en-US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533401" y="2209800"/>
            <a:ext cx="80771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as-IN" sz="2400" b="1" dirty="0" smtClean="0"/>
              <a:t>সংজ্ঞা</a:t>
            </a:r>
          </a:p>
          <a:p>
            <a:pPr algn="just"/>
            <a:r>
              <a:rPr lang="en-US" sz="2400" b="1" dirty="0" smtClean="0"/>
              <a:t>Global Declaration Section</a:t>
            </a:r>
            <a:r>
              <a:rPr lang="en-US" sz="2400" dirty="0" smtClean="0"/>
              <a:t> </a:t>
            </a:r>
            <a:r>
              <a:rPr lang="as-IN" sz="2400" dirty="0" smtClean="0"/>
              <a:t>হলো </a:t>
            </a:r>
            <a:r>
              <a:rPr lang="en-US" sz="2400" dirty="0" smtClean="0"/>
              <a:t>C </a:t>
            </a:r>
            <a:r>
              <a:rPr lang="as-IN" sz="2400" dirty="0" smtClean="0"/>
              <a:t>প্রোগ্রামের সেই অংশ যেখানে </a:t>
            </a:r>
            <a:r>
              <a:rPr lang="en-US" sz="2400" dirty="0" smtClean="0"/>
              <a:t>main() </a:t>
            </a:r>
            <a:r>
              <a:rPr lang="as-IN" sz="2400" dirty="0" smtClean="0"/>
              <a:t>ফাংশনের </a:t>
            </a:r>
            <a:r>
              <a:rPr lang="as-IN" sz="2400" b="1" dirty="0" smtClean="0"/>
              <a:t>বাইরে</a:t>
            </a:r>
            <a:r>
              <a:rPr lang="as-IN" sz="2400" dirty="0" smtClean="0"/>
              <a:t> গ্লোবাল ভেরিয়েবল, ফাংশনের প্রোটোটাইপ এবং অন্যান্য ঘোষণা (</a:t>
            </a:r>
            <a:r>
              <a:rPr lang="en-US" sz="2400" dirty="0" smtClean="0"/>
              <a:t>Declaration) </a:t>
            </a:r>
            <a:r>
              <a:rPr lang="as-IN" sz="2400" dirty="0" smtClean="0"/>
              <a:t>করা হয়। এই অংশে ঘোষিত উপাদানগুলো প্রোগ্রামের </a:t>
            </a:r>
            <a:r>
              <a:rPr lang="as-IN" sz="2400" b="1" dirty="0" smtClean="0"/>
              <a:t>সকল ফাংশন</a:t>
            </a:r>
            <a:r>
              <a:rPr lang="as-IN" sz="2400" dirty="0" smtClean="0"/>
              <a:t> থেকে ব্যবহার করা যায়।</a:t>
            </a:r>
          </a:p>
          <a:p>
            <a:pPr algn="just"/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391</TotalTime>
  <Words>765</Words>
  <Application>Microsoft Office PowerPoint</Application>
  <PresentationFormat>On-screen Show (4:3)</PresentationFormat>
  <Paragraphs>128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Flow</vt:lpstr>
      <vt:lpstr>Slide 1</vt:lpstr>
      <vt:lpstr>Slide 2</vt:lpstr>
      <vt:lpstr>Slide 3</vt:lpstr>
      <vt:lpstr>শিখনফল</vt:lpstr>
      <vt:lpstr>পূর্বজ্ঞান যাচাই</vt:lpstr>
      <vt:lpstr>Slide 6</vt:lpstr>
      <vt:lpstr>Slide 7</vt:lpstr>
      <vt:lpstr>Slide 8</vt:lpstr>
      <vt:lpstr>Global Declaration Section (গ্লোবাল ডিক্লারেশন অংশ)</vt:lpstr>
      <vt:lpstr>main() Function</vt:lpstr>
      <vt:lpstr>Local Declaration </vt:lpstr>
      <vt:lpstr>Input</vt:lpstr>
      <vt:lpstr>Processing</vt:lpstr>
      <vt:lpstr>Output</vt:lpstr>
      <vt:lpstr>return 0;</vt:lpstr>
      <vt:lpstr>User-defined funciton</vt:lpstr>
      <vt:lpstr>Slide 17</vt:lpstr>
      <vt:lpstr>আজ আমরা যা শিখলাম</vt:lpstr>
      <vt:lpstr>মূল্যায়ন</vt:lpstr>
      <vt:lpstr>Slide 20</vt:lpstr>
      <vt:lpstr>Slide 21</vt:lpstr>
      <vt:lpstr>Slide 22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KwgDwb‡Kkb wm‡÷gm I †bUIqvwK©s  COMMUNICATION SYSTEM &amp; NETWORKING</dc:title>
  <dc:creator>ABDUS SALAM</dc:creator>
  <cp:lastModifiedBy>User</cp:lastModifiedBy>
  <cp:revision>153</cp:revision>
  <dcterms:created xsi:type="dcterms:W3CDTF">2006-08-16T00:00:00Z</dcterms:created>
  <dcterms:modified xsi:type="dcterms:W3CDTF">2026-08-09T01:59:04Z</dcterms:modified>
</cp:coreProperties>
</file>