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6"/>
  </p:notesMasterIdLst>
  <p:sldIdLst>
    <p:sldId id="256" r:id="rId2"/>
    <p:sldId id="265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72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5EF4F-28B0-4476-9579-8C2858A51496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29A61-05FF-45C2-BA36-82D03717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46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9A61-05FF-45C2-BA36-82D03717D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7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8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11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70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06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9763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75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4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4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8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8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7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3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45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7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3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2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2C797-9B73-4F4F-9392-99038749493A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CF73CC-CA01-48C6-9512-CB167E014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8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72839" y="325581"/>
            <a:ext cx="8575961" cy="2092037"/>
          </a:xfrm>
          <a:prstGeom prst="rect">
            <a:avLst/>
          </a:prstGeom>
          <a:solidFill>
            <a:srgbClr val="00B050"/>
          </a:solidFill>
          <a:ln w="57150">
            <a:solidFill>
              <a:schemeClr val="accent2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prstTxWarp prst="textDoubleWave1">
              <a:avLst>
                <a:gd name="adj1" fmla="val 9851"/>
                <a:gd name="adj2" fmla="val 270"/>
              </a:avLst>
            </a:prstTxWarp>
            <a:spAutoFit/>
          </a:bodyPr>
          <a:lstStyle/>
          <a:p>
            <a:pPr algn="ctr"/>
            <a:r>
              <a:rPr lang="bn-BD" sz="9600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স্বাগতম</a:t>
            </a:r>
            <a:endParaRPr lang="en-US" sz="5400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012" y="4865887"/>
            <a:ext cx="2064325" cy="16036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8" y="3537369"/>
            <a:ext cx="2064325" cy="32073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168" y="4978954"/>
            <a:ext cx="2064325" cy="16036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701" y="3670125"/>
            <a:ext cx="2064325" cy="279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5729" y="1884922"/>
            <a:ext cx="5811616" cy="29546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প্রিন্টার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এটিও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সেগুলোর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হার্ডকপি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প্রিন্টারের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পেয়ে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থাকি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753CE4-7211-4F8E-8E7A-46E419D8D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7778" l="2857" r="978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1" b="8782"/>
          <a:stretch/>
        </p:blipFill>
        <p:spPr>
          <a:xfrm>
            <a:off x="253757" y="1549980"/>
            <a:ext cx="3306861" cy="2828056"/>
          </a:xfrm>
          <a:prstGeom prst="roundRect">
            <a:avLst>
              <a:gd name="adj" fmla="val 1421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979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599" y="778109"/>
            <a:ext cx="610985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Down Arrow 3"/>
          <p:cNvSpPr/>
          <p:nvPr/>
        </p:nvSpPr>
        <p:spPr>
          <a:xfrm>
            <a:off x="4212270" y="1791252"/>
            <a:ext cx="1952512" cy="66367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4909" y="2673930"/>
            <a:ext cx="10543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IN" sz="2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IN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প্রযুক্তিসংশ্লিষ্ট যন্ত্র </a:t>
            </a:r>
            <a:r>
              <a:rPr lang="bn-IN" sz="2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গুলোর নাম </a:t>
            </a:r>
            <a:r>
              <a:rPr lang="bn-IN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9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1125" y="147494"/>
            <a:ext cx="5043783" cy="10924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prstTxWarp prst="textChevronInverted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bn-IN" sz="9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656432" y="1608402"/>
            <a:ext cx="6700335" cy="746871"/>
          </a:xfrm>
          <a:custGeom>
            <a:avLst/>
            <a:gdLst>
              <a:gd name="connsiteX0" fmla="*/ 0 w 4234232"/>
              <a:gd name="connsiteY0" fmla="*/ 0 h 2046396"/>
              <a:gd name="connsiteX1" fmla="*/ 4234232 w 4234232"/>
              <a:gd name="connsiteY1" fmla="*/ 0 h 2046396"/>
              <a:gd name="connsiteX2" fmla="*/ 4234232 w 4234232"/>
              <a:gd name="connsiteY2" fmla="*/ 2046396 h 2046396"/>
              <a:gd name="connsiteX3" fmla="*/ 0 w 4234232"/>
              <a:gd name="connsiteY3" fmla="*/ 2046396 h 2046396"/>
              <a:gd name="connsiteX4" fmla="*/ 0 w 4234232"/>
              <a:gd name="connsiteY4" fmla="*/ 0 h 2046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232" h="2046396">
                <a:moveTo>
                  <a:pt x="0" y="0"/>
                </a:moveTo>
                <a:lnTo>
                  <a:pt x="4234232" y="0"/>
                </a:lnTo>
                <a:lnTo>
                  <a:pt x="4234232" y="2046396"/>
                </a:lnTo>
                <a:lnTo>
                  <a:pt x="0" y="204639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marL="342900" lvl="0" indent="-34290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n-US" sz="36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6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6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6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kern="1200" dirty="0">
              <a:solidFill>
                <a:srgbClr val="00B050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656430" y="2590799"/>
            <a:ext cx="11406134" cy="1517073"/>
          </a:xfrm>
          <a:custGeom>
            <a:avLst/>
            <a:gdLst>
              <a:gd name="connsiteX0" fmla="*/ 0 w 4283993"/>
              <a:gd name="connsiteY0" fmla="*/ 0 h 2046396"/>
              <a:gd name="connsiteX1" fmla="*/ 4283993 w 4283993"/>
              <a:gd name="connsiteY1" fmla="*/ 0 h 2046396"/>
              <a:gd name="connsiteX2" fmla="*/ 4283993 w 4283993"/>
              <a:gd name="connsiteY2" fmla="*/ 2046396 h 2046396"/>
              <a:gd name="connsiteX3" fmla="*/ 0 w 4283993"/>
              <a:gd name="connsiteY3" fmla="*/ 2046396 h 2046396"/>
              <a:gd name="connsiteX4" fmla="*/ 0 w 4283993"/>
              <a:gd name="connsiteY4" fmla="*/ 0 h 2046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3993" h="2046396">
                <a:moveTo>
                  <a:pt x="0" y="0"/>
                </a:moveTo>
                <a:lnTo>
                  <a:pt x="4283993" y="0"/>
                </a:lnTo>
                <a:lnTo>
                  <a:pt x="4283993" y="2046396"/>
                </a:lnTo>
                <a:lnTo>
                  <a:pt x="0" y="204639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marL="457200" lvl="0" indent="-45720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একস্থান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কথা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কোনটির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sz="3600" kern="1200" dirty="0">
              <a:solidFill>
                <a:srgbClr val="00B05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56432" y="4343398"/>
            <a:ext cx="8667677" cy="1253839"/>
          </a:xfrm>
          <a:custGeom>
            <a:avLst/>
            <a:gdLst>
              <a:gd name="connsiteX0" fmla="*/ 0 w 4021236"/>
              <a:gd name="connsiteY0" fmla="*/ 0 h 2046396"/>
              <a:gd name="connsiteX1" fmla="*/ 4021236 w 4021236"/>
              <a:gd name="connsiteY1" fmla="*/ 0 h 2046396"/>
              <a:gd name="connsiteX2" fmla="*/ 4021236 w 4021236"/>
              <a:gd name="connsiteY2" fmla="*/ 2046396 h 2046396"/>
              <a:gd name="connsiteX3" fmla="*/ 0 w 4021236"/>
              <a:gd name="connsiteY3" fmla="*/ 2046396 h 2046396"/>
              <a:gd name="connsiteX4" fmla="*/ 0 w 4021236"/>
              <a:gd name="connsiteY4" fmla="*/ 0 h 2046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1236" h="2046396">
                <a:moveTo>
                  <a:pt x="0" y="0"/>
                </a:moveTo>
                <a:lnTo>
                  <a:pt x="4021236" y="0"/>
                </a:lnTo>
                <a:lnTo>
                  <a:pt x="4021236" y="2046396"/>
                </a:lnTo>
                <a:lnTo>
                  <a:pt x="0" y="204639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marL="457200" lvl="0" indent="-45720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bn-BD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জোরে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শোনা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1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kern="1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b="1" kern="1200" dirty="0" smtClean="0">
                <a:latin typeface="NikoshBAN" pitchFamily="2" charset="0"/>
                <a:cs typeface="NikoshBAN" pitchFamily="2" charset="0"/>
              </a:rPr>
              <a:t>?  </a:t>
            </a:r>
            <a:endParaRPr lang="en-US" sz="3200" b="1" kern="1200" dirty="0"/>
          </a:p>
        </p:txBody>
      </p:sp>
    </p:spTree>
    <p:extLst>
      <p:ext uri="{BB962C8B-B14F-4D97-AF65-F5344CB8AC3E}">
        <p14:creationId xmlns:p14="http://schemas.microsoft.com/office/powerpoint/2010/main" val="322125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46419" y="875888"/>
            <a:ext cx="4503455" cy="14803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4929" y="3319397"/>
            <a:ext cx="9089072" cy="1651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এগুলোর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4" y="761608"/>
            <a:ext cx="3431902" cy="191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3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9327" y="4040622"/>
            <a:ext cx="7358713" cy="1066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prstTxWarp prst="textInflateBottom">
              <a:avLst>
                <a:gd name="adj" fmla="val 87977"/>
              </a:avLst>
            </a:prstTxWarp>
            <a:spAutoFit/>
          </a:bodyPr>
          <a:lstStyle/>
          <a:p>
            <a:pPr algn="ctr"/>
            <a:r>
              <a:rPr lang="bn-BD" sz="960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</a:rPr>
              <a:t>স</a:t>
            </a:r>
            <a:r>
              <a:rPr lang="en-US" sz="960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</a:rPr>
              <a:t>বাই</a:t>
            </a:r>
            <a:r>
              <a:rPr lang="bn-BD" sz="960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</a:rPr>
              <a:t>কে</a:t>
            </a:r>
            <a:endParaRPr lang="en-US" sz="9600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396" y="2043890"/>
            <a:ext cx="7129105" cy="1159672"/>
          </a:xfrm>
          <a:prstGeom prst="rect">
            <a:avLst/>
          </a:prstGeom>
          <a:solidFill>
            <a:schemeClr val="bg1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txBody>
          <a:bodyPr wrap="none" lIns="91440" tIns="45720" rIns="91440" bIns="45720">
            <a:prstTxWarp prst="textInflateBottom">
              <a:avLst>
                <a:gd name="adj" fmla="val 85714"/>
              </a:avLst>
            </a:prstTxWarp>
            <a:spAutoFit/>
          </a:bodyPr>
          <a:lstStyle/>
          <a:p>
            <a:pPr algn="ctr"/>
            <a:r>
              <a:rPr lang="bn-BD" sz="400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ধন্যবাদ</a:t>
            </a:r>
            <a:endParaRPr lang="en-US" sz="400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097" y="4060856"/>
            <a:ext cx="2090402" cy="3016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30" y="4060855"/>
            <a:ext cx="2319667" cy="27971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582" y="5286180"/>
            <a:ext cx="2064325" cy="12778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744" y="5286180"/>
            <a:ext cx="2064325" cy="12778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684" y="5286180"/>
            <a:ext cx="2064325" cy="12778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03" y="5286179"/>
            <a:ext cx="2064325" cy="12778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66" y="5286180"/>
            <a:ext cx="2064325" cy="11525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517" y="5286179"/>
            <a:ext cx="2064325" cy="12778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603" y="5286179"/>
            <a:ext cx="2064325" cy="11525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009" y="5323560"/>
            <a:ext cx="2064325" cy="12274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915" y="5336380"/>
            <a:ext cx="2064325" cy="122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0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727363" y="310040"/>
            <a:ext cx="8756073" cy="15382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       </a:t>
            </a:r>
            <a:r>
              <a:rPr lang="bn-BD" sz="6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শিক্ষক পরিচিতি </a:t>
            </a:r>
            <a:endParaRPr lang="en-US" sz="66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half" idx="2"/>
          </p:nvPr>
        </p:nvSpPr>
        <p:spPr>
          <a:xfrm>
            <a:off x="3879273" y="2285999"/>
            <a:ext cx="5853545" cy="33624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endParaRPr lang="en-US" sz="1050" b="1" dirty="0" smtClean="0">
              <a:solidFill>
                <a:srgbClr val="00B050"/>
              </a:solidFill>
              <a:latin typeface="NikoshBAN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মোঃ</a:t>
            </a:r>
            <a:r>
              <a:rPr lang="en-US" sz="32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সাইদুর</a:t>
            </a:r>
            <a:r>
              <a:rPr lang="en-US" sz="32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রহমান</a:t>
            </a:r>
            <a:endParaRPr lang="en-US" sz="3200" dirty="0" smtClean="0">
              <a:solidFill>
                <a:srgbClr val="00B050"/>
              </a:solidFill>
              <a:latin typeface="NikoshBAN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20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আইসিটি</a:t>
            </a:r>
            <a:r>
              <a:rPr lang="en-US" sz="20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শিক্ষক</a:t>
            </a:r>
            <a:endParaRPr lang="en-US" sz="2000" dirty="0" smtClean="0">
              <a:solidFill>
                <a:srgbClr val="00B050"/>
              </a:solidFill>
              <a:latin typeface="NikoshBAN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সারদা</a:t>
            </a:r>
            <a:r>
              <a:rPr lang="en-US" sz="24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সুন্দরী</a:t>
            </a:r>
            <a:r>
              <a:rPr lang="en-US" sz="24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বালিকা</a:t>
            </a:r>
            <a:r>
              <a:rPr lang="en-US" sz="24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উচ্চ</a:t>
            </a:r>
            <a:r>
              <a:rPr lang="en-US" sz="24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বিদ্যালয়</a:t>
            </a:r>
            <a:endParaRPr lang="en-US" sz="2400" dirty="0" smtClean="0">
              <a:solidFill>
                <a:srgbClr val="00B050"/>
              </a:solidFill>
              <a:latin typeface="NikoshBAN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ফরিদপুর</a:t>
            </a:r>
            <a:r>
              <a:rPr lang="en-US" sz="24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সদর</a:t>
            </a:r>
            <a:r>
              <a:rPr lang="en-US" sz="2400" dirty="0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, </a:t>
            </a:r>
            <a:r>
              <a:rPr lang="en-US" sz="2400" dirty="0" err="1" smtClean="0">
                <a:solidFill>
                  <a:srgbClr val="00B050"/>
                </a:solidFill>
                <a:latin typeface="NikoshBAN"/>
                <a:cs typeface="Nikosh" panose="02000000000000000000" pitchFamily="2" charset="0"/>
              </a:rPr>
              <a:t>ফরিদপুর</a:t>
            </a:r>
            <a:endParaRPr lang="en-US" sz="2400" dirty="0" smtClean="0">
              <a:solidFill>
                <a:srgbClr val="00B050"/>
              </a:solidFill>
              <a:latin typeface="NikoshBAN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2800" dirty="0" err="1" smtClean="0">
                <a:solidFill>
                  <a:schemeClr val="accent5"/>
                </a:solidFill>
                <a:latin typeface="NikoshBAN"/>
                <a:cs typeface="Nikosh" panose="02000000000000000000" pitchFamily="2" charset="0"/>
              </a:rPr>
              <a:t>মোবাইল</a:t>
            </a:r>
            <a:r>
              <a:rPr lang="en-US" sz="2800" dirty="0" smtClean="0">
                <a:solidFill>
                  <a:schemeClr val="accent5"/>
                </a:solidFill>
                <a:latin typeface="NikoshBAN"/>
                <a:cs typeface="Nikosh" panose="02000000000000000000" pitchFamily="2" charset="0"/>
              </a:rPr>
              <a:t>. ০১৭১৮৭৭৭২৪০</a:t>
            </a:r>
          </a:p>
          <a:p>
            <a:pPr marL="0" indent="0" algn="ctr">
              <a:buNone/>
            </a:pPr>
            <a:endParaRPr lang="en-US" sz="1600" b="1" dirty="0">
              <a:solidFill>
                <a:srgbClr val="0070C0"/>
              </a:solidFill>
              <a:latin typeface="NikoshBAN"/>
              <a:cs typeface="Nikosh" panose="02000000000000000000" pitchFamily="2" charset="0"/>
            </a:endParaRPr>
          </a:p>
        </p:txBody>
      </p:sp>
      <p:pic>
        <p:nvPicPr>
          <p:cNvPr id="8" name="Picture 3" descr="Description: Description: Description: Monogi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44" y="505565"/>
            <a:ext cx="2158926" cy="2184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52" y="2689965"/>
            <a:ext cx="2805830" cy="331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02078" y="909816"/>
            <a:ext cx="8776855" cy="132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bn-BD" sz="6600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</a:rPr>
              <a:t>পাঠ পরিচিতি </a:t>
            </a:r>
            <a:endParaRPr lang="en-US" sz="6600" dirty="0">
              <a:ln w="1270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6921" y="2230582"/>
            <a:ext cx="8881997" cy="3879272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800" b="1" dirty="0" smtClean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শ্রেণী</a:t>
            </a:r>
            <a:r>
              <a:rPr lang="en-US" sz="32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ষষ্ঠ</a:t>
            </a:r>
            <a:r>
              <a:rPr lang="en-US" sz="32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বিষয়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ঃ</a:t>
            </a:r>
            <a:r>
              <a:rPr lang="en-US" sz="2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US" sz="2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2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যোগাযোগ</a:t>
            </a:r>
            <a:r>
              <a:rPr lang="en-US" sz="2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প্রযুক্তি</a:t>
            </a:r>
            <a:r>
              <a:rPr lang="en-US" sz="2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অধ্যায়</a:t>
            </a:r>
            <a:r>
              <a:rPr lang="en-US" sz="2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: ২য়</a:t>
            </a:r>
            <a:endParaRPr lang="en-US" sz="24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তারিখ</a:t>
            </a:r>
            <a:r>
              <a:rPr lang="en-US" sz="2800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: </a:t>
            </a:r>
            <a:r>
              <a:rPr lang="en-US" sz="2800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০৪/০৮/২০২৬খ্রি</a:t>
            </a:r>
            <a:r>
              <a:rPr lang="en-US" sz="2800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.</a:t>
            </a:r>
            <a:endPara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85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77334" y="457201"/>
            <a:ext cx="11134710" cy="1122218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চিনি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" y="2190731"/>
            <a:ext cx="2998643" cy="1975067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959" y="1965041"/>
            <a:ext cx="3177732" cy="25595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59" y="4391488"/>
            <a:ext cx="5430982" cy="1990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00" y="1965041"/>
            <a:ext cx="2825998" cy="28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2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52" y="1822287"/>
            <a:ext cx="2963231" cy="1860673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1066800" y="332509"/>
            <a:ext cx="7841674" cy="1814946"/>
          </a:xfrm>
          <a:prstGeom prst="downArrow">
            <a:avLst>
              <a:gd name="adj1" fmla="val 50000"/>
              <a:gd name="adj2" fmla="val 65044"/>
            </a:avLst>
          </a:prstGeom>
          <a:solidFill>
            <a:schemeClr val="accent1"/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3515840"/>
            <a:ext cx="3283550" cy="28469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91" y="1847933"/>
            <a:ext cx="3408217" cy="19588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1" y="3806785"/>
            <a:ext cx="2535383" cy="291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3B6F50E9-9886-433E-BCA8-F72146C05F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74051" y="2707048"/>
            <a:ext cx="9317182" cy="1456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000" b="1" dirty="0">
              <a:ln>
                <a:solidFill>
                  <a:srgbClr val="00B050"/>
                </a:solidFill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bn-IN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যোগাযোগ প্রযুক্তি সংশ্লিষ্ট </a:t>
            </a:r>
            <a:r>
              <a:rPr lang="bn-IN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dirty="0">
              <a:ln>
                <a:solidFill>
                  <a:srgbClr val="00B05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3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0436" y="623454"/>
            <a:ext cx="86868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এ </a:t>
            </a:r>
            <a:r>
              <a:rPr lang="en-US" sz="5400" dirty="0" err="1" smtClean="0">
                <a:solidFill>
                  <a:srgbClr val="0070C0"/>
                </a:solidFill>
              </a:rPr>
              <a:t>পাঠ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থেকে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আমরা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যা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শিখব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436" y="2313709"/>
            <a:ext cx="9851531" cy="13300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।  </a:t>
            </a:r>
          </a:p>
        </p:txBody>
      </p:sp>
      <p:sp>
        <p:nvSpPr>
          <p:cNvPr id="4" name="Rectangle 3"/>
          <p:cNvSpPr/>
          <p:nvPr/>
        </p:nvSpPr>
        <p:spPr>
          <a:xfrm>
            <a:off x="720436" y="4053916"/>
            <a:ext cx="11241920" cy="1295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সম্পর্কেব্যাখ্যা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14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1746" y="1344018"/>
            <a:ext cx="6847062" cy="2062103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শব্দকে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হিসাবে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পেতে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1745" y="3778096"/>
            <a:ext cx="6847063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>
                <a:latin typeface="NikoshBAN" pitchFamily="2" charset="0"/>
                <a:cs typeface="NikoshBAN" pitchFamily="2" charset="0"/>
              </a:rPr>
              <a:t>পেন</a:t>
            </a:r>
            <a:r>
              <a:rPr lang="en-US" sz="28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>
                <a:latin typeface="NikoshBAN" pitchFamily="2" charset="0"/>
                <a:cs typeface="NikoshBAN" pitchFamily="2" charset="0"/>
              </a:rPr>
              <a:t>ড্রাইভ</a:t>
            </a:r>
            <a:r>
              <a:rPr lang="en-US" sz="2800" b="1" u="sng" dirty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কম্পিউটারের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ডাটাকে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কাজটি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ড্রাইভের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9" y="3778095"/>
            <a:ext cx="2355271" cy="2143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9" y="1167805"/>
            <a:ext cx="2355271" cy="16723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6510" y="2840183"/>
            <a:ext cx="1778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b="1" u="sng" dirty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8515" y="5611660"/>
            <a:ext cx="2016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>
                <a:latin typeface="NikoshBAN" pitchFamily="2" charset="0"/>
                <a:cs typeface="NikoshBAN" pitchFamily="2" charset="0"/>
              </a:rPr>
              <a:t>পেন</a:t>
            </a:r>
            <a:r>
              <a:rPr lang="en-US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>
                <a:latin typeface="NikoshBAN" pitchFamily="2" charset="0"/>
                <a:cs typeface="NikoshBAN" pitchFamily="2" charset="0"/>
              </a:rPr>
              <a:t>ড্রাইভ</a:t>
            </a:r>
            <a:r>
              <a:rPr lang="en-US" b="1" u="sng" dirty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23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55502" y="862271"/>
            <a:ext cx="7228825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NikoshBAN" pitchFamily="2" charset="0"/>
                <a:cs typeface="NikoshBAN" pitchFamily="2" charset="0"/>
              </a:rPr>
              <a:t>কীবোর্ড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বোর্ড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5503" y="2764304"/>
            <a:ext cx="771373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মনিটর</a:t>
            </a:r>
            <a:r>
              <a:rPr lang="en-US" sz="3200" u="sng" dirty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টেলিভিশনের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এটিও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5502" y="4621726"/>
            <a:ext cx="77137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অনেকটা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ইঁদুরের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3" y="2644996"/>
            <a:ext cx="2074611" cy="1421635"/>
          </a:xfrm>
          <a:prstGeom prst="rect">
            <a:avLst/>
          </a:prstGeom>
        </p:spPr>
      </p:pic>
      <p:pic>
        <p:nvPicPr>
          <p:cNvPr id="7" name="Content Placeholder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9" y="4604781"/>
            <a:ext cx="2160876" cy="1344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" y="706582"/>
            <a:ext cx="2154383" cy="13915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5784" y="2095071"/>
            <a:ext cx="1793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কীবোর্ড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5784" y="4066631"/>
            <a:ext cx="1974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>
                <a:latin typeface="NikoshBAN" pitchFamily="2" charset="0"/>
                <a:cs typeface="NikoshBAN" pitchFamily="2" charset="0"/>
              </a:rPr>
              <a:t>মনিটর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6093" y="5949371"/>
            <a:ext cx="1932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21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2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666</TotalTime>
  <Words>288</Words>
  <Application>Microsoft Office PowerPoint</Application>
  <PresentationFormat>Custom</PresentationFormat>
  <Paragraphs>43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Facet</vt:lpstr>
      <vt:lpstr>স্বাগতম</vt:lpstr>
      <vt:lpstr>       শিক্ষক পরিচিতি </vt:lpstr>
      <vt:lpstr>পাঠ পরিচিতি </vt:lpstr>
      <vt:lpstr>নিচের ছবি গুলো কি আমরা চিনি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MD.MUSTAK</dc:creator>
  <cp:lastModifiedBy>SmartView</cp:lastModifiedBy>
  <cp:revision>70</cp:revision>
  <dcterms:created xsi:type="dcterms:W3CDTF">2025-03-10T08:15:11Z</dcterms:created>
  <dcterms:modified xsi:type="dcterms:W3CDTF">2026-08-09T17:05:29Z</dcterms:modified>
</cp:coreProperties>
</file>