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6" r:id="rId4"/>
    <p:sldId id="269" r:id="rId5"/>
    <p:sldId id="256" r:id="rId6"/>
    <p:sldId id="257" r:id="rId7"/>
    <p:sldId id="258" r:id="rId8"/>
    <p:sldId id="270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84" autoAdjust="0"/>
    <p:restoredTop sz="94515" autoAdjust="0"/>
  </p:normalViewPr>
  <p:slideViewPr>
    <p:cSldViewPr>
      <p:cViewPr varScale="1">
        <p:scale>
          <a:sx n="76" d="100"/>
          <a:sy n="76" d="100"/>
        </p:scale>
        <p:origin x="52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41DC7-B923-A752-3112-146B52ED3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99C6EB-1103-FEC4-2E70-34941401A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641459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09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02BCB36C-6D43-EA63-68AE-87283F15174B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4463DB72-80B3-472A-F2F4-7D9419532E75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0E7B32EC-3BDA-3AE3-ADCE-B9FC10CD18CC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2D5F1DD6-2C23-0DE5-26BD-85DD03BD8A49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276D676B-8082-039B-85CC-781C5375829A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-372" l="52" r="-417" t="111"/>
          <a:stretch>
            <a:fillRect/>
          </a:stretch>
        </p:blipFill>
        <p:spPr>
          <a:xfrm>
            <a:off x="-34304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2E4CF68F-FF9A-5DC1-0189-377D368E79E6}"/>
              </a:ext>
            </a:extLst>
          </p:cNvPr>
          <p:cNvSpPr/>
          <p:nvPr/>
        </p:nvSpPr>
        <p:spPr>
          <a:xfrm>
            <a:off x="14951696" y="86868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863A2D-AA1F-AB09-8FF1-1E70AF3942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-372" l="52" r="-417" t="111"/>
          <a:stretch>
            <a:fillRect/>
          </a:stretch>
        </p:blipFill>
        <p:spPr>
          <a:xfrm>
            <a:off x="-42771" y="38100"/>
            <a:ext cx="16256000" cy="9067800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B0573207-E882-30D9-4C57-78792A75E5B9}"/>
              </a:ext>
            </a:extLst>
          </p:cNvPr>
          <p:cNvSpPr/>
          <p:nvPr/>
        </p:nvSpPr>
        <p:spPr>
          <a:xfrm>
            <a:off x="14833600" y="8729133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dirty="0" lang="en-US"/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0DEF34-D689-4D6A-7E88-1195BE14EE9E}"/>
              </a:ext>
            </a:extLst>
          </p:cNvPr>
          <p:cNvSpPr txBox="1"/>
          <p:nvPr/>
        </p:nvSpPr>
        <p:spPr>
          <a:xfrm>
            <a:off x="1803400" y="2743200"/>
            <a:ext cx="13411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bn-IN" sz="199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শুভেচ্ছা </a:t>
            </a:r>
            <a:endParaRPr lang="en-US" sz="19900" dirty="0">
              <a:solidFill>
                <a:schemeClr val="accent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43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rminator 2">
            <a:extLst>
              <a:ext uri="{FF2B5EF4-FFF2-40B4-BE49-F238E27FC236}">
                <a16:creationId xmlns:a16="http://schemas.microsoft.com/office/drawing/2014/main" id="{AA5EFB99-7D28-8650-60A2-024E2176D357}"/>
              </a:ext>
            </a:extLst>
          </p:cNvPr>
          <p:cNvSpPr/>
          <p:nvPr/>
        </p:nvSpPr>
        <p:spPr>
          <a:xfrm>
            <a:off x="3894052" y="798022"/>
            <a:ext cx="8467897" cy="1352204"/>
          </a:xfrm>
          <a:prstGeom prst="flowChartTerminator">
            <a:avLst/>
          </a:prstGeom>
          <a:effectLst>
            <a:outerShdw blurRad="544818" dist="232285" dir="13500000" algn="br" rotWithShape="0">
              <a:schemeClr val="accent6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পরিচিতি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F48E6D-758D-61F7-2565-B5CDFB6F9C63}"/>
              </a:ext>
            </a:extLst>
          </p:cNvPr>
          <p:cNvCxnSpPr>
            <a:cxnSpLocks/>
          </p:cNvCxnSpPr>
          <p:nvPr/>
        </p:nvCxnSpPr>
        <p:spPr>
          <a:xfrm>
            <a:off x="8007179" y="2669061"/>
            <a:ext cx="120821" cy="5676919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FCB852-1D23-C005-EED8-84E590822EB1}"/>
              </a:ext>
            </a:extLst>
          </p:cNvPr>
          <p:cNvCxnSpPr/>
          <p:nvPr/>
        </p:nvCxnSpPr>
        <p:spPr>
          <a:xfrm>
            <a:off x="7705123" y="3938775"/>
            <a:ext cx="115331" cy="3904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CB22A9-6EB2-1D19-8C09-C847F833E823}"/>
              </a:ext>
            </a:extLst>
          </p:cNvPr>
          <p:cNvCxnSpPr>
            <a:cxnSpLocks/>
          </p:cNvCxnSpPr>
          <p:nvPr/>
        </p:nvCxnSpPr>
        <p:spPr>
          <a:xfrm>
            <a:off x="8254313" y="3938775"/>
            <a:ext cx="115331" cy="37636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D2BEB3A-5232-2BB5-5F2E-5FD597F7ACBD}"/>
              </a:ext>
            </a:extLst>
          </p:cNvPr>
          <p:cNvSpPr txBox="1"/>
          <p:nvPr/>
        </p:nvSpPr>
        <p:spPr>
          <a:xfrm>
            <a:off x="10324756" y="3805881"/>
            <a:ext cx="520631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bn-IN" sz="3733" dirty="0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শিক্ষক  </a:t>
            </a:r>
            <a:endParaRPr lang="en-US" sz="3733" dirty="0">
              <a:ln>
                <a:solidFill>
                  <a:srgbClr val="00B0F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5F1496-0B29-5F11-AC2C-2339B15B6F1C}"/>
              </a:ext>
            </a:extLst>
          </p:cNvPr>
          <p:cNvSpPr txBox="1"/>
          <p:nvPr/>
        </p:nvSpPr>
        <p:spPr>
          <a:xfrm>
            <a:off x="10083112" y="3022912"/>
            <a:ext cx="5206313" cy="7489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7305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267" dirty="0" err="1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আহসানুল</a:t>
            </a:r>
            <a:r>
              <a:rPr lang="bn-IN" sz="4267" dirty="0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হক </a:t>
            </a:r>
            <a:endParaRPr lang="en-US" sz="4267" dirty="0">
              <a:ln>
                <a:solidFill>
                  <a:srgbClr val="FF000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286D08-8F5C-A305-39BE-5F9E3AC17987}"/>
              </a:ext>
            </a:extLst>
          </p:cNvPr>
          <p:cNvSpPr txBox="1"/>
          <p:nvPr/>
        </p:nvSpPr>
        <p:spPr>
          <a:xfrm>
            <a:off x="9457043" y="4528222"/>
            <a:ext cx="679895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ভূইশ্বর</a:t>
            </a:r>
            <a:r>
              <a:rPr lang="bn-IN" sz="3733" dirty="0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পাথারহাটি সরকারি প্রাথমিক বিদ্যালয়  </a:t>
            </a:r>
            <a:endParaRPr lang="en-US" sz="3733" dirty="0">
              <a:ln>
                <a:solidFill>
                  <a:schemeClr val="accent6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DEBCF-4EB1-A570-E860-0DA196DCB6E7}"/>
              </a:ext>
            </a:extLst>
          </p:cNvPr>
          <p:cNvSpPr txBox="1"/>
          <p:nvPr/>
        </p:nvSpPr>
        <p:spPr>
          <a:xfrm>
            <a:off x="10473036" y="5199742"/>
            <a:ext cx="5206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সরাইল</a:t>
            </a:r>
            <a:r>
              <a:rPr lang="en-US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ব্রাহ্মণবাড়িয়া ।  </a:t>
            </a:r>
            <a:endParaRPr lang="en-US" sz="3200" dirty="0"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4223AFD-4CBD-13BC-160B-FD625E5837DC}"/>
              </a:ext>
            </a:extLst>
          </p:cNvPr>
          <p:cNvSpPr/>
          <p:nvPr/>
        </p:nvSpPr>
        <p:spPr>
          <a:xfrm>
            <a:off x="594125" y="2669062"/>
            <a:ext cx="5457943" cy="5421993"/>
          </a:xfrm>
          <a:prstGeom prst="ellipse">
            <a:avLst/>
          </a:prstGeom>
          <a:solidFill>
            <a:srgbClr val="00B050"/>
          </a:solidFill>
          <a:effectLst>
            <a:glow rad="371960">
              <a:schemeClr val="accent3">
                <a:satMod val="175000"/>
                <a:alpha val="43001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50800" h="139700"/>
            <a:bevelB w="4445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6F4DBA-9619-6491-3C7B-3BDA2B3F1EE4}"/>
              </a:ext>
            </a:extLst>
          </p:cNvPr>
          <p:cNvSpPr/>
          <p:nvPr/>
        </p:nvSpPr>
        <p:spPr>
          <a:xfrm>
            <a:off x="780851" y="2910293"/>
            <a:ext cx="5029573" cy="493321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70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rminator 2">
            <a:extLst>
              <a:ext uri="{FF2B5EF4-FFF2-40B4-BE49-F238E27FC236}">
                <a16:creationId xmlns:a16="http://schemas.microsoft.com/office/drawing/2014/main" id="{A2488A0F-1355-E2A5-6206-B3E31DA39ECD}"/>
              </a:ext>
            </a:extLst>
          </p:cNvPr>
          <p:cNvSpPr/>
          <p:nvPr/>
        </p:nvSpPr>
        <p:spPr>
          <a:xfrm>
            <a:off x="6070600" y="152400"/>
            <a:ext cx="5029200" cy="1066800"/>
          </a:xfrm>
          <a:prstGeom prst="flowChartTerminator">
            <a:avLst/>
          </a:prstGeom>
          <a:solidFill>
            <a:srgbClr val="FF4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2">
                    <a:lumMod val="90000"/>
                  </a:schemeClr>
                </a:solidFill>
              </a:rPr>
              <a:t>শিখনফল</a:t>
            </a:r>
            <a:r>
              <a:rPr lang="bn-IN" dirty="0"/>
              <a:t>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76B27-4ACD-47B5-DE78-CA7EBA703C8F}"/>
              </a:ext>
            </a:extLst>
          </p:cNvPr>
          <p:cNvSpPr txBox="1"/>
          <p:nvPr/>
        </p:nvSpPr>
        <p:spPr>
          <a:xfrm>
            <a:off x="2489200" y="2438400"/>
            <a:ext cx="1226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৪.১.২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কবিতা শুনে আনন্দের সাথে নিজের মতো করে বলতে পারবে।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ED92BB-DE63-3B4A-873E-496DB6AD8DFD}"/>
              </a:ext>
            </a:extLst>
          </p:cNvPr>
          <p:cNvSpPr txBox="1"/>
          <p:nvPr/>
        </p:nvSpPr>
        <p:spPr>
          <a:xfrm>
            <a:off x="2451100" y="3608457"/>
            <a:ext cx="1226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৮.১.২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শুদ্ধ ও স্পষ্ট উচ্চারণে কবিতা বলতে পারবে।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EBD60D-2E3C-ABED-EDA2-038124BE6808}"/>
              </a:ext>
            </a:extLst>
          </p:cNvPr>
          <p:cNvSpPr txBox="1"/>
          <p:nvPr/>
        </p:nvSpPr>
        <p:spPr>
          <a:xfrm>
            <a:off x="2499822" y="4853982"/>
            <a:ext cx="1226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১২.১.৩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বানান করে কবিতার চরণ পড়তে পারবে।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EC005-6119-CBC4-AADF-07B57232EC68}"/>
              </a:ext>
            </a:extLst>
          </p:cNvPr>
          <p:cNvSpPr txBox="1"/>
          <p:nvPr/>
        </p:nvSpPr>
        <p:spPr>
          <a:xfrm>
            <a:off x="2499822" y="6036428"/>
            <a:ext cx="1226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১২.১.৪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স্পষ্ট ও শুদ্ধস্বরে আনন্দ সহকারে কবিতা পড়তে পারবে। 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80DA8-48FF-9AF0-00E7-6C378FC7D0DE}"/>
              </a:ext>
            </a:extLst>
          </p:cNvPr>
          <p:cNvSpPr txBox="1"/>
          <p:nvPr/>
        </p:nvSpPr>
        <p:spPr>
          <a:xfrm>
            <a:off x="2489200" y="7086600"/>
            <a:ext cx="1226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১২.২.২</a:t>
            </a:r>
            <a:r>
              <a:rPr lang="bn-IN" sz="4000">
                <a:latin typeface="NikoshBAN" panose="02000000000000000000" pitchFamily="2" charset="0"/>
                <a:cs typeface="NikoshBAN" panose="02000000000000000000" pitchFamily="2" charset="0"/>
              </a:rPr>
              <a:t> কবিতা পড়ে বিষয়বস্তু বুঝে বলতে পারবে। </a:t>
            </a:r>
            <a:r>
              <a:rPr lang="bn-IN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48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AE8687CC-0494-54B9-916D-7467277241BA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2604D-4B97-1D49-3C68-EC4F3B2F7303}"/>
              </a:ext>
            </a:extLst>
          </p:cNvPr>
          <p:cNvSpPr txBox="1"/>
          <p:nvPr/>
        </p:nvSpPr>
        <p:spPr>
          <a:xfrm>
            <a:off x="5918200" y="381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bn-IN" sz="72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</a:t>
            </a:r>
            <a:endParaRPr lang="en-US" sz="7200" dirty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rminator 5">
            <a:extLst>
              <a:ext uri="{FF2B5EF4-FFF2-40B4-BE49-F238E27FC236}">
                <a16:creationId xmlns:a16="http://schemas.microsoft.com/office/drawing/2014/main" id="{8474FB50-C6E4-200F-57C3-21943328BEA7}"/>
              </a:ext>
            </a:extLst>
          </p:cNvPr>
          <p:cNvSpPr/>
          <p:nvPr/>
        </p:nvSpPr>
        <p:spPr>
          <a:xfrm>
            <a:off x="508000" y="6781800"/>
            <a:ext cx="4919287" cy="1676400"/>
          </a:xfrm>
          <a:prstGeom prst="flowChartTerminator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8ACA59-8AE5-D194-A2E5-EFA3C2910C9B}"/>
              </a:ext>
            </a:extLst>
          </p:cNvPr>
          <p:cNvSpPr txBox="1"/>
          <p:nvPr/>
        </p:nvSpPr>
        <p:spPr>
          <a:xfrm>
            <a:off x="1236287" y="6958280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bn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ছোট নদী .........তার পাড়ি 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A9DEDD92-2B1C-9511-DC3F-5A8749D4A595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2A3E4DF8-0183-931E-A609-1724842B067C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41E8E1-4FD7-C2DC-CE22-F9A457982160}"/>
              </a:ext>
            </a:extLst>
          </p:cNvPr>
          <p:cNvSpPr txBox="1"/>
          <p:nvPr/>
        </p:nvSpPr>
        <p:spPr>
          <a:xfrm rot="19177773">
            <a:off x="-501211" y="765546"/>
            <a:ext cx="6972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6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বোর্ডে লিখবে </a:t>
            </a:r>
            <a:endParaRPr lang="en-US" sz="6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C5A97F-ACC4-981A-03CF-063740F0A805}"/>
              </a:ext>
            </a:extLst>
          </p:cNvPr>
          <p:cNvSpPr txBox="1"/>
          <p:nvPr/>
        </p:nvSpPr>
        <p:spPr>
          <a:xfrm>
            <a:off x="10947400" y="1707628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b="1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বৈশাখ </a:t>
            </a:r>
            <a:endParaRPr lang="en-US" sz="8000" b="1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09E985-8FCC-F361-8775-6C2B1D44B4C2}"/>
              </a:ext>
            </a:extLst>
          </p:cNvPr>
          <p:cNvSpPr txBox="1"/>
          <p:nvPr/>
        </p:nvSpPr>
        <p:spPr>
          <a:xfrm>
            <a:off x="3556000" y="1707628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বাঁকে</a:t>
            </a:r>
            <a:r>
              <a:rPr lang="bn-IN" sz="8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বাঁকে </a:t>
            </a:r>
            <a:endParaRPr lang="en-US" sz="8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05A11-8AB3-5D08-CADF-2BA2DB2A701D}"/>
              </a:ext>
            </a:extLst>
          </p:cNvPr>
          <p:cNvSpPr txBox="1"/>
          <p:nvPr/>
        </p:nvSpPr>
        <p:spPr>
          <a:xfrm>
            <a:off x="11099800" y="3273961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FF4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হাঁটুজল</a:t>
            </a:r>
            <a:r>
              <a:rPr lang="bn-IN" dirty="0">
                <a:solidFill>
                  <a:srgbClr val="FF40FF"/>
                </a:solidFill>
              </a:rPr>
              <a:t> </a:t>
            </a:r>
            <a:r>
              <a:rPr lang="bn-IN" dirty="0"/>
              <a:t>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A618D-9BD1-D88E-2D9D-C8257E5F3A92}"/>
              </a:ext>
            </a:extLst>
          </p:cNvPr>
          <p:cNvSpPr txBox="1"/>
          <p:nvPr/>
        </p:nvSpPr>
        <p:spPr>
          <a:xfrm>
            <a:off x="3556000" y="3499530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ঢালু</a:t>
            </a:r>
            <a:r>
              <a:rPr lang="bn-IN" dirty="0"/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5A21D8-AB6B-EB96-0DAF-FEDBACBD6CAA}"/>
              </a:ext>
            </a:extLst>
          </p:cNvPr>
          <p:cNvSpPr txBox="1"/>
          <p:nvPr/>
        </p:nvSpPr>
        <p:spPr>
          <a:xfrm>
            <a:off x="3556000" y="5674144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পাড়ি</a:t>
            </a:r>
            <a:r>
              <a:rPr lang="bn-IN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76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9D35265F-0CE1-C6E9-80E4-90CB4B932837}"/>
              </a:ext>
            </a:extLst>
          </p:cNvPr>
          <p:cNvSpPr/>
          <p:nvPr/>
        </p:nvSpPr>
        <p:spPr>
          <a:xfrm>
            <a:off x="14952287" y="8763000"/>
            <a:ext cx="1270000" cy="381000"/>
          </a:xfrm>
          <a:prstGeom prst="rightArrow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254</TotalTime>
  <Words>82</Words>
  <Application>Microsoft Macintosh PowerPoint</Application>
  <PresentationFormat>Custom</PresentationFormat>
  <Paragraphs>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</cp:lastModifiedBy>
  <cp:revision>16</cp:revision>
  <dcterms:created xsi:type="dcterms:W3CDTF">2006-08-16T00:00:00Z</dcterms:created>
  <dcterms:modified xsi:type="dcterms:W3CDTF">2026-08-10T07:22:51Z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822449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