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82" r:id="rId2"/>
    <p:sldId id="257" r:id="rId3"/>
    <p:sldId id="283" r:id="rId4"/>
    <p:sldId id="284" r:id="rId5"/>
    <p:sldId id="266" r:id="rId6"/>
    <p:sldId id="290" r:id="rId7"/>
    <p:sldId id="259" r:id="rId8"/>
    <p:sldId id="260" r:id="rId9"/>
    <p:sldId id="268" r:id="rId10"/>
    <p:sldId id="269" r:id="rId11"/>
    <p:sldId id="285" r:id="rId12"/>
    <p:sldId id="276" r:id="rId13"/>
    <p:sldId id="286" r:id="rId14"/>
    <p:sldId id="270" r:id="rId15"/>
    <p:sldId id="273" r:id="rId16"/>
    <p:sldId id="274" r:id="rId17"/>
    <p:sldId id="287" r:id="rId18"/>
    <p:sldId id="272" r:id="rId19"/>
    <p:sldId id="277" r:id="rId20"/>
    <p:sldId id="288" r:id="rId21"/>
    <p:sldId id="289" r:id="rId22"/>
    <p:sldId id="264" r:id="rId23"/>
    <p:sldId id="265" r:id="rId24"/>
  </p:sldIdLst>
  <p:sldSz cx="12069763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0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408" y="84"/>
      </p:cViewPr>
      <p:guideLst>
        <p:guide orient="horz" pos="2160"/>
        <p:guide pos="380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D27587-627E-4E71-9607-86E8A013F330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2788" y="1143000"/>
            <a:ext cx="54324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17BBB4-8BFB-41B8-A594-32AADC13B0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911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17BBB4-8BFB-41B8-A594-32AADC13B08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0076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05232" y="2130426"/>
            <a:ext cx="10259299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10465" y="3886200"/>
            <a:ext cx="844883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849CD-3310-4B6C-9B03-943B9E1C5BC5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637AE-94D9-48BD-84BD-5B416A9928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0130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849CD-3310-4B6C-9B03-943B9E1C5BC5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637AE-94D9-48BD-84BD-5B416A9928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626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50578" y="274639"/>
            <a:ext cx="2715697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3488" y="274639"/>
            <a:ext cx="7945927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849CD-3310-4B6C-9B03-943B9E1C5BC5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637AE-94D9-48BD-84BD-5B416A9928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909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849CD-3310-4B6C-9B03-943B9E1C5BC5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637AE-94D9-48BD-84BD-5B416A9928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3311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3428" y="4406901"/>
            <a:ext cx="10259299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53428" y="2906713"/>
            <a:ext cx="10259299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849CD-3310-4B6C-9B03-943B9E1C5BC5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637AE-94D9-48BD-84BD-5B416A9928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550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3488" y="1600201"/>
            <a:ext cx="533081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35463" y="1600201"/>
            <a:ext cx="533081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849CD-3310-4B6C-9B03-943B9E1C5BC5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637AE-94D9-48BD-84BD-5B416A9928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4453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3488" y="1535113"/>
            <a:ext cx="533290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3488" y="2174875"/>
            <a:ext cx="533290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31273" y="1535113"/>
            <a:ext cx="533500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31273" y="2174875"/>
            <a:ext cx="533500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849CD-3310-4B6C-9B03-943B9E1C5BC5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637AE-94D9-48BD-84BD-5B416A9928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3420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849CD-3310-4B6C-9B03-943B9E1C5BC5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637AE-94D9-48BD-84BD-5B416A9928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42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849CD-3310-4B6C-9B03-943B9E1C5BC5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637AE-94D9-48BD-84BD-5B416A9928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6108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489" y="273050"/>
            <a:ext cx="3970869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8942" y="273051"/>
            <a:ext cx="674733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3489" y="1435101"/>
            <a:ext cx="3970869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849CD-3310-4B6C-9B03-943B9E1C5BC5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637AE-94D9-48BD-84BD-5B416A9928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231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5758" y="4800600"/>
            <a:ext cx="7241858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65758" y="612775"/>
            <a:ext cx="7241858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65758" y="5367338"/>
            <a:ext cx="7241858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849CD-3310-4B6C-9B03-943B9E1C5BC5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637AE-94D9-48BD-84BD-5B416A9928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788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3488" y="274638"/>
            <a:ext cx="10862787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3488" y="1600201"/>
            <a:ext cx="10862787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3488" y="6356351"/>
            <a:ext cx="28162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9849CD-3310-4B6C-9B03-943B9E1C5BC5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23836" y="6356351"/>
            <a:ext cx="38220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49997" y="6356351"/>
            <a:ext cx="28162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E637AE-94D9-48BD-84BD-5B416A9928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253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4AC264A-15B2-80F6-F5AB-2233439D1712}"/>
              </a:ext>
            </a:extLst>
          </p:cNvPr>
          <p:cNvSpPr txBox="1"/>
          <p:nvPr/>
        </p:nvSpPr>
        <p:spPr>
          <a:xfrm>
            <a:off x="1000397" y="236287"/>
            <a:ext cx="10068968" cy="2193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662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Welcome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7012ACE-3716-BBEF-3B58-B4BBF556D6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4481" y="2743200"/>
            <a:ext cx="6134100" cy="3680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2087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A722438-AEA8-41C5-A235-013C2AF2F813}"/>
              </a:ext>
            </a:extLst>
          </p:cNvPr>
          <p:cNvSpPr txBox="1"/>
          <p:nvPr/>
        </p:nvSpPr>
        <p:spPr>
          <a:xfrm>
            <a:off x="243681" y="609600"/>
            <a:ext cx="11353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spc="50" dirty="0" err="1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আপাতন</a:t>
            </a:r>
            <a:r>
              <a:rPr lang="en-US" sz="5400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5400" spc="50" dirty="0" err="1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কোনের</a:t>
            </a:r>
            <a:r>
              <a:rPr lang="en-US" sz="5400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5400" spc="50" dirty="0" err="1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মান</a:t>
            </a:r>
            <a:r>
              <a:rPr lang="en-US" sz="5400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5400" spc="50" dirty="0" err="1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যদি</a:t>
            </a:r>
            <a:r>
              <a:rPr lang="en-US" sz="5400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5400" spc="50" dirty="0" err="1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ক্রান্তি</a:t>
            </a:r>
            <a:r>
              <a:rPr lang="en-US" sz="5400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5400" spc="50" dirty="0" err="1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কোনের</a:t>
            </a:r>
            <a:r>
              <a:rPr lang="en-US" sz="5400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5400" spc="50" dirty="0" err="1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ছেয়ে</a:t>
            </a:r>
            <a:endParaRPr lang="en-US" sz="5400" spc="50" dirty="0">
              <a:ln w="0"/>
              <a:solidFill>
                <a:srgbClr val="C000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Kalpana Unicode" panose="02000506000000020003" pitchFamily="2" charset="0"/>
              <a:cs typeface="Kalpana Unicode" panose="02000506000000020003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47AB78C-1540-4F33-9B43-2E52604F457C}"/>
              </a:ext>
            </a:extLst>
          </p:cNvPr>
          <p:cNvSpPr txBox="1"/>
          <p:nvPr/>
        </p:nvSpPr>
        <p:spPr>
          <a:xfrm>
            <a:off x="243681" y="1818977"/>
            <a:ext cx="11353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spc="50" dirty="0" err="1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বড়</a:t>
            </a:r>
            <a:r>
              <a:rPr lang="en-US" sz="6000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6000" spc="50" dirty="0" err="1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হয়</a:t>
            </a:r>
            <a:r>
              <a:rPr lang="en-US" sz="6000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, </a:t>
            </a:r>
            <a:r>
              <a:rPr lang="en-US" sz="6000" spc="50" dirty="0" err="1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তাহলে</a:t>
            </a:r>
            <a:r>
              <a:rPr lang="en-US" sz="6000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6000" spc="50" dirty="0" err="1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আলোক</a:t>
            </a:r>
            <a:r>
              <a:rPr lang="en-US" sz="6000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6000" spc="50" dirty="0" err="1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রশ্নি</a:t>
            </a:r>
            <a:r>
              <a:rPr lang="en-US" sz="6000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6000" spc="50" dirty="0" err="1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প্রতিসরিত</a:t>
            </a:r>
            <a:r>
              <a:rPr lang="en-US" sz="6000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6000" spc="50" dirty="0" err="1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না</a:t>
            </a:r>
            <a:endParaRPr lang="en-US" sz="6000" spc="50" dirty="0">
              <a:ln w="0"/>
              <a:solidFill>
                <a:srgbClr val="C000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Kalpana Unicode" panose="02000506000000020003" pitchFamily="2" charset="0"/>
              <a:cs typeface="Kalpana Unicode" panose="02000506000000020003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08179D9-7CB1-4635-8AEC-CB44D5225772}"/>
              </a:ext>
            </a:extLst>
          </p:cNvPr>
          <p:cNvSpPr txBox="1"/>
          <p:nvPr/>
        </p:nvSpPr>
        <p:spPr>
          <a:xfrm>
            <a:off x="243681" y="2860603"/>
            <a:ext cx="11353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spc="50" dirty="0" err="1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হয়ে</a:t>
            </a:r>
            <a:r>
              <a:rPr lang="en-US" sz="6000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6000" spc="50" dirty="0" err="1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প্রতিফলিত</a:t>
            </a:r>
            <a:r>
              <a:rPr lang="en-US" sz="6000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6000" spc="50" dirty="0" err="1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হয়ে</a:t>
            </a:r>
            <a:r>
              <a:rPr lang="en-US" sz="6000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6000" spc="50" dirty="0" err="1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আবার</a:t>
            </a:r>
            <a:r>
              <a:rPr lang="en-US" sz="6000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6000" spc="50" dirty="0" err="1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প্রথম</a:t>
            </a:r>
            <a:r>
              <a:rPr lang="en-US" sz="6000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6000" spc="50" dirty="0" err="1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মাধ্যমে</a:t>
            </a:r>
            <a:endParaRPr lang="en-US" sz="6000" spc="50" dirty="0">
              <a:ln w="0"/>
              <a:solidFill>
                <a:srgbClr val="C000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Kalpana Unicode" panose="02000506000000020003" pitchFamily="2" charset="0"/>
              <a:cs typeface="Kalpana Unicode" panose="02000506000000020003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A59CF52-C0E7-4708-8050-9D62995082B2}"/>
              </a:ext>
            </a:extLst>
          </p:cNvPr>
          <p:cNvSpPr txBox="1"/>
          <p:nvPr/>
        </p:nvSpPr>
        <p:spPr>
          <a:xfrm>
            <a:off x="243681" y="3977357"/>
            <a:ext cx="11353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spc="50" dirty="0" err="1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ফিরে</a:t>
            </a:r>
            <a:r>
              <a:rPr lang="en-US" sz="6000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6000" spc="50" dirty="0" err="1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আসে</a:t>
            </a:r>
            <a:r>
              <a:rPr lang="en-US" sz="6000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, এ </a:t>
            </a:r>
            <a:r>
              <a:rPr lang="en-US" sz="6000" spc="50" dirty="0" err="1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ঘটনাকে</a:t>
            </a:r>
            <a:r>
              <a:rPr lang="en-US" sz="6000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6000" spc="50" dirty="0" err="1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পূর্ণ</a:t>
            </a:r>
            <a:r>
              <a:rPr lang="en-US" sz="6000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6000" spc="50" dirty="0" err="1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অভ্যান্তরিন</a:t>
            </a:r>
            <a:endParaRPr lang="en-US" sz="6000" spc="50" dirty="0">
              <a:ln w="0"/>
              <a:solidFill>
                <a:srgbClr val="C000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Kalpana Unicode" panose="02000506000000020003" pitchFamily="2" charset="0"/>
              <a:cs typeface="Kalpana Unicode" panose="02000506000000020003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ABE79E9-CEAD-4BCF-A8F2-3859E29BD234}"/>
              </a:ext>
            </a:extLst>
          </p:cNvPr>
          <p:cNvSpPr txBox="1"/>
          <p:nvPr/>
        </p:nvSpPr>
        <p:spPr>
          <a:xfrm>
            <a:off x="243681" y="5258191"/>
            <a:ext cx="47124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5400" spc="50" dirty="0" err="1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প্রতিফলন</a:t>
            </a:r>
            <a:r>
              <a:rPr lang="en-US" sz="5400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5400" spc="50" dirty="0" err="1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বলে</a:t>
            </a:r>
            <a:r>
              <a:rPr lang="en-US" sz="5400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। </a:t>
            </a:r>
          </a:p>
        </p:txBody>
      </p:sp>
    </p:spTree>
    <p:extLst>
      <p:ext uri="{BB962C8B-B14F-4D97-AF65-F5344CB8AC3E}">
        <p14:creationId xmlns:p14="http://schemas.microsoft.com/office/powerpoint/2010/main" val="3478474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C877A75-9F30-4C86-A02D-8FC1D35E0D7F}"/>
              </a:ext>
            </a:extLst>
          </p:cNvPr>
          <p:cNvSpPr/>
          <p:nvPr/>
        </p:nvSpPr>
        <p:spPr>
          <a:xfrm>
            <a:off x="402325" y="2590800"/>
            <a:ext cx="10963368" cy="2286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3618A5BA-69B7-4262-A4F9-24DB87176800}"/>
              </a:ext>
            </a:extLst>
          </p:cNvPr>
          <p:cNvCxnSpPr/>
          <p:nvPr/>
        </p:nvCxnSpPr>
        <p:spPr>
          <a:xfrm flipV="1">
            <a:off x="1158081" y="2590800"/>
            <a:ext cx="1054709" cy="11430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1C0B7BC-CCCC-4E91-BA41-FA7EECECA30C}"/>
              </a:ext>
            </a:extLst>
          </p:cNvPr>
          <p:cNvCxnSpPr/>
          <p:nvPr/>
        </p:nvCxnSpPr>
        <p:spPr>
          <a:xfrm>
            <a:off x="2112209" y="533400"/>
            <a:ext cx="100581" cy="350520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DEFCB336-FF43-402E-A7CB-5062F1B677AF}"/>
              </a:ext>
            </a:extLst>
          </p:cNvPr>
          <p:cNvCxnSpPr/>
          <p:nvPr/>
        </p:nvCxnSpPr>
        <p:spPr>
          <a:xfrm flipV="1">
            <a:off x="2212790" y="2225235"/>
            <a:ext cx="1459891" cy="36556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BE4D8288-AE19-4845-8315-3327CED39F88}"/>
              </a:ext>
            </a:extLst>
          </p:cNvPr>
          <p:cNvCxnSpPr/>
          <p:nvPr/>
        </p:nvCxnSpPr>
        <p:spPr>
          <a:xfrm flipV="1">
            <a:off x="4206081" y="2590800"/>
            <a:ext cx="1175022" cy="87046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46DD6FD-B330-441D-9677-B62A0D4984C9}"/>
              </a:ext>
            </a:extLst>
          </p:cNvPr>
          <p:cNvCxnSpPr/>
          <p:nvPr/>
        </p:nvCxnSpPr>
        <p:spPr>
          <a:xfrm>
            <a:off x="5280521" y="533400"/>
            <a:ext cx="100581" cy="350520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CD300BF9-54BB-4929-B904-43F8618022F2}"/>
              </a:ext>
            </a:extLst>
          </p:cNvPr>
          <p:cNvCxnSpPr/>
          <p:nvPr/>
        </p:nvCxnSpPr>
        <p:spPr>
          <a:xfrm flipV="1">
            <a:off x="5381103" y="2590800"/>
            <a:ext cx="1644378" cy="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15220BF-8FB1-4CBF-99A8-DC37A8A33D6E}"/>
              </a:ext>
            </a:extLst>
          </p:cNvPr>
          <p:cNvCxnSpPr/>
          <p:nvPr/>
        </p:nvCxnSpPr>
        <p:spPr>
          <a:xfrm flipV="1">
            <a:off x="8016081" y="2590800"/>
            <a:ext cx="1337985" cy="85374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1CCFC59-CA7C-419E-A576-0D3DADF8BDE6}"/>
              </a:ext>
            </a:extLst>
          </p:cNvPr>
          <p:cNvCxnSpPr/>
          <p:nvPr/>
        </p:nvCxnSpPr>
        <p:spPr>
          <a:xfrm>
            <a:off x="9253485" y="533400"/>
            <a:ext cx="100581" cy="350520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8D5B8EA9-C369-436F-8DAB-0B245578397A}"/>
              </a:ext>
            </a:extLst>
          </p:cNvPr>
          <p:cNvCxnSpPr/>
          <p:nvPr/>
        </p:nvCxnSpPr>
        <p:spPr>
          <a:xfrm>
            <a:off x="9354066" y="2590800"/>
            <a:ext cx="1710015" cy="85374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EC66BDB5-A7BE-4099-8F21-76B6834B39AC}"/>
              </a:ext>
            </a:extLst>
          </p:cNvPr>
          <p:cNvSpPr txBox="1"/>
          <p:nvPr/>
        </p:nvSpPr>
        <p:spPr>
          <a:xfrm>
            <a:off x="5574234" y="1012449"/>
            <a:ext cx="36332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as-IN" sz="4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sz="4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য়</a:t>
            </a:r>
            <a:r>
              <a:rPr lang="as-IN" sz="4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ু</a:t>
            </a:r>
            <a:r>
              <a:rPr lang="en-US" sz="4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en-US" sz="4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াধ্যাম</a:t>
            </a:r>
            <a:r>
              <a:rPr lang="en-US" sz="4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( </a:t>
            </a:r>
            <a:r>
              <a:rPr lang="en-US" sz="4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হালকা</a:t>
            </a:r>
            <a:r>
              <a:rPr lang="en-US" sz="4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875BC68-194B-4602-9328-7EE5DE9AC3E3}"/>
              </a:ext>
            </a:extLst>
          </p:cNvPr>
          <p:cNvSpPr txBox="1"/>
          <p:nvPr/>
        </p:nvSpPr>
        <p:spPr>
          <a:xfrm>
            <a:off x="5500684" y="3961068"/>
            <a:ext cx="36332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as-IN" sz="4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sz="4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 </a:t>
            </a:r>
            <a:r>
              <a:rPr lang="as-IN" sz="4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en-US" sz="4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াধ্যাম</a:t>
            </a:r>
            <a:r>
              <a:rPr lang="en-US" sz="4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( </a:t>
            </a:r>
            <a:r>
              <a:rPr lang="en-US" sz="4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ঘন</a:t>
            </a:r>
            <a:r>
              <a:rPr lang="en-US" sz="4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) </a:t>
            </a:r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C3DBEE19-9686-4438-AA31-EB9D35F35D45}"/>
              </a:ext>
            </a:extLst>
          </p:cNvPr>
          <p:cNvSpPr/>
          <p:nvPr/>
        </p:nvSpPr>
        <p:spPr>
          <a:xfrm rot="8854018">
            <a:off x="4527727" y="1739764"/>
            <a:ext cx="1578111" cy="1549702"/>
          </a:xfrm>
          <a:prstGeom prst="arc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c 14">
            <a:extLst>
              <a:ext uri="{FF2B5EF4-FFF2-40B4-BE49-F238E27FC236}">
                <a16:creationId xmlns:a16="http://schemas.microsoft.com/office/drawing/2014/main" id="{EAD01F0C-C98D-43E4-8DB2-D12B065EA08B}"/>
              </a:ext>
            </a:extLst>
          </p:cNvPr>
          <p:cNvSpPr/>
          <p:nvPr/>
        </p:nvSpPr>
        <p:spPr>
          <a:xfrm rot="8854018">
            <a:off x="8344846" y="1815947"/>
            <a:ext cx="1578111" cy="1549702"/>
          </a:xfrm>
          <a:prstGeom prst="arc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5319C3DE-B2F2-4F3C-A206-A252F6F7474F}"/>
              </a:ext>
            </a:extLst>
          </p:cNvPr>
          <p:cNvCxnSpPr/>
          <p:nvPr/>
        </p:nvCxnSpPr>
        <p:spPr>
          <a:xfrm flipH="1">
            <a:off x="4793592" y="3026033"/>
            <a:ext cx="326889" cy="641935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768387C3-2BAB-4452-8418-2F1D32B074F3}"/>
              </a:ext>
            </a:extLst>
          </p:cNvPr>
          <p:cNvSpPr txBox="1"/>
          <p:nvPr/>
        </p:nvSpPr>
        <p:spPr>
          <a:xfrm>
            <a:off x="3357573" y="3684657"/>
            <a:ext cx="18999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as-IN" sz="40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sz="40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as-IN" sz="40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sz="40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as-IN" sz="40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sz="40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as-IN" sz="40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en-US" sz="40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0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40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োণ</a:t>
            </a:r>
            <a:r>
              <a:rPr lang="en-US" sz="400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295461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6D9978B-A517-461D-BBA3-8FF0BE9DA9F7}"/>
              </a:ext>
            </a:extLst>
          </p:cNvPr>
          <p:cNvSpPr txBox="1"/>
          <p:nvPr/>
        </p:nvSpPr>
        <p:spPr>
          <a:xfrm>
            <a:off x="280877" y="457200"/>
            <a:ext cx="10972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spc="50" dirty="0" err="1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আলোর</a:t>
            </a:r>
            <a:r>
              <a:rPr lang="en-US" sz="5400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5400" spc="50" dirty="0" err="1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পূর্ন</a:t>
            </a:r>
            <a:r>
              <a:rPr lang="en-US" sz="5400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5400" spc="50" dirty="0" err="1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অভ্যান্তরিন</a:t>
            </a:r>
            <a:r>
              <a:rPr lang="en-US" sz="5400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5400" spc="50" dirty="0" err="1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প্রতিফলনের</a:t>
            </a:r>
            <a:r>
              <a:rPr lang="en-US" sz="5400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5400" spc="50" dirty="0" err="1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শর্ত</a:t>
            </a:r>
            <a:r>
              <a:rPr lang="en-US" sz="5400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২টি </a:t>
            </a:r>
            <a:r>
              <a:rPr lang="en-US" sz="5400" spc="50" dirty="0" err="1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যথাঃ</a:t>
            </a:r>
            <a:endParaRPr lang="en-US" sz="5400" dirty="0">
              <a:latin typeface="Kalpana Unicode" panose="02000506000000020003" pitchFamily="2" charset="0"/>
              <a:cs typeface="Kalpana Unicode" panose="02000506000000020003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FAA1F29-7F56-48CA-9B41-315C4367602C}"/>
              </a:ext>
            </a:extLst>
          </p:cNvPr>
          <p:cNvSpPr txBox="1"/>
          <p:nvPr/>
        </p:nvSpPr>
        <p:spPr>
          <a:xfrm>
            <a:off x="548481" y="2278269"/>
            <a:ext cx="10972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১.আলোক </a:t>
            </a:r>
            <a:r>
              <a:rPr lang="en-US" sz="5400" spc="50" dirty="0" err="1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রশ্নি</a:t>
            </a:r>
            <a:r>
              <a:rPr lang="en-US" sz="5400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5400" spc="50" dirty="0" err="1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ঘন</a:t>
            </a:r>
            <a:r>
              <a:rPr lang="en-US" sz="5400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5400" spc="50" dirty="0" err="1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মাধ্যম</a:t>
            </a:r>
            <a:r>
              <a:rPr lang="en-US" sz="5400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5400" spc="50" dirty="0" err="1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থেকে</a:t>
            </a:r>
            <a:r>
              <a:rPr lang="en-US" sz="5400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5400" spc="50" dirty="0" err="1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হালকা</a:t>
            </a:r>
            <a:endParaRPr lang="en-US" sz="5400" spc="50" dirty="0">
              <a:ln w="0"/>
              <a:solidFill>
                <a:srgbClr val="C000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Kalpana Unicode" panose="02000506000000020003" pitchFamily="2" charset="0"/>
              <a:cs typeface="Kalpana Unicode" panose="02000506000000020003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B5037FC-B3AB-4776-9C89-63F36ED20305}"/>
              </a:ext>
            </a:extLst>
          </p:cNvPr>
          <p:cNvSpPr txBox="1"/>
          <p:nvPr/>
        </p:nvSpPr>
        <p:spPr>
          <a:xfrm>
            <a:off x="1462881" y="3440723"/>
            <a:ext cx="80400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spc="50" dirty="0" err="1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মাধ্যমে</a:t>
            </a:r>
            <a:r>
              <a:rPr lang="en-US" sz="5400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5400" spc="50" dirty="0" err="1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প্রবেশের</a:t>
            </a:r>
            <a:r>
              <a:rPr lang="en-US" sz="5400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5400" spc="50" dirty="0" err="1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চেষ্টা</a:t>
            </a:r>
            <a:r>
              <a:rPr lang="en-US" sz="5400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5400" spc="50" dirty="0" err="1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করবে</a:t>
            </a:r>
            <a:r>
              <a:rPr lang="en-US" sz="5400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।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51E4E7-9006-42B0-8C9A-299944A5BA49}"/>
              </a:ext>
            </a:extLst>
          </p:cNvPr>
          <p:cNvSpPr txBox="1"/>
          <p:nvPr/>
        </p:nvSpPr>
        <p:spPr>
          <a:xfrm>
            <a:off x="214721" y="5029200"/>
            <a:ext cx="116403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২. </a:t>
            </a:r>
            <a:r>
              <a:rPr lang="en-US" sz="5400" spc="50" dirty="0" err="1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আপাতন</a:t>
            </a:r>
            <a:r>
              <a:rPr lang="en-US" sz="5400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5400" spc="50" dirty="0" err="1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কোনের</a:t>
            </a:r>
            <a:r>
              <a:rPr lang="en-US" sz="5400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5400" spc="50" dirty="0" err="1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মান</a:t>
            </a:r>
            <a:r>
              <a:rPr lang="en-US" sz="5400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5400" spc="50" dirty="0" err="1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ক্রান্তি</a:t>
            </a:r>
            <a:r>
              <a:rPr lang="en-US" sz="5400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5400" spc="50" dirty="0" err="1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কোনের</a:t>
            </a:r>
            <a:r>
              <a:rPr lang="en-US" sz="5400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5400" spc="50" dirty="0" err="1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ছেয়ে</a:t>
            </a:r>
            <a:r>
              <a:rPr lang="en-US" sz="5400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5400" spc="50" dirty="0" err="1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বড়</a:t>
            </a:r>
            <a:r>
              <a:rPr lang="en-US" sz="5400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5400" spc="50" dirty="0" err="1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হবে</a:t>
            </a:r>
            <a:r>
              <a:rPr lang="en-US" sz="5400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। </a:t>
            </a:r>
          </a:p>
        </p:txBody>
      </p:sp>
    </p:spTree>
    <p:extLst>
      <p:ext uri="{BB962C8B-B14F-4D97-AF65-F5344CB8AC3E}">
        <p14:creationId xmlns:p14="http://schemas.microsoft.com/office/powerpoint/2010/main" val="3504590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AF1404D-E558-4F09-9E0C-B31EEFDD4D81}"/>
              </a:ext>
            </a:extLst>
          </p:cNvPr>
          <p:cNvSpPr txBox="1"/>
          <p:nvPr/>
        </p:nvSpPr>
        <p:spPr>
          <a:xfrm>
            <a:off x="777081" y="762000"/>
            <a:ext cx="8839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এ</a:t>
            </a:r>
            <a:r>
              <a:rPr lang="as-IN" sz="6600" dirty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ক</a:t>
            </a:r>
            <a:r>
              <a:rPr lang="en-US" sz="6600" dirty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ক </a:t>
            </a:r>
            <a:r>
              <a:rPr lang="as-IN" sz="6600" dirty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ক</a:t>
            </a:r>
            <a:r>
              <a:rPr lang="en-US" sz="6600" dirty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া</a:t>
            </a:r>
            <a:r>
              <a:rPr lang="as-IN" sz="6600" dirty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জ</a:t>
            </a:r>
            <a:r>
              <a:rPr lang="en-US" sz="6600" dirty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9B707E-CB40-4AA7-B96E-2BD89D1811BB}"/>
              </a:ext>
            </a:extLst>
          </p:cNvPr>
          <p:cNvSpPr txBox="1"/>
          <p:nvPr/>
        </p:nvSpPr>
        <p:spPr>
          <a:xfrm>
            <a:off x="769584" y="2590800"/>
            <a:ext cx="8839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১। </a:t>
            </a:r>
            <a:r>
              <a:rPr lang="as-IN" sz="5400" dirty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স</a:t>
            </a:r>
            <a:r>
              <a:rPr lang="en-US" sz="5400" dirty="0" err="1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ংকট</a:t>
            </a:r>
            <a:r>
              <a:rPr lang="en-US" sz="5400" dirty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5400" dirty="0" err="1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কোন</a:t>
            </a:r>
            <a:r>
              <a:rPr lang="en-US" sz="5400" dirty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5400" dirty="0" err="1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কাকে</a:t>
            </a:r>
            <a:r>
              <a:rPr lang="en-US" sz="5400" dirty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5400" dirty="0" err="1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বলে</a:t>
            </a:r>
            <a:r>
              <a:rPr lang="en-US" sz="5400" dirty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?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94F256-36B6-4809-948E-041CAA02589B}"/>
              </a:ext>
            </a:extLst>
          </p:cNvPr>
          <p:cNvSpPr txBox="1"/>
          <p:nvPr/>
        </p:nvSpPr>
        <p:spPr>
          <a:xfrm>
            <a:off x="777081" y="4217349"/>
            <a:ext cx="8839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২। </a:t>
            </a:r>
            <a:r>
              <a:rPr lang="as-IN" sz="5400" dirty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প</a:t>
            </a:r>
            <a:r>
              <a:rPr lang="en-US" sz="5400" dirty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ূ</a:t>
            </a:r>
            <a:r>
              <a:rPr lang="as-IN" sz="5400" dirty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র</a:t>
            </a:r>
            <a:r>
              <a:rPr lang="en-US" sz="5400" dirty="0" err="1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্ন</a:t>
            </a:r>
            <a:r>
              <a:rPr lang="en-US" sz="5400" dirty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5400" dirty="0" err="1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অভ্যান্ত</a:t>
            </a:r>
            <a:r>
              <a:rPr lang="as-IN" sz="5400" dirty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র</a:t>
            </a:r>
            <a:r>
              <a:rPr lang="en-US" sz="5400" dirty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ি</a:t>
            </a:r>
            <a:r>
              <a:rPr lang="as-IN" sz="5400" dirty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ণ</a:t>
            </a:r>
            <a:r>
              <a:rPr lang="en-US" sz="5400" dirty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as-IN" sz="5400" dirty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প</a:t>
            </a:r>
            <a:r>
              <a:rPr lang="en-US" sz="5400" dirty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্</a:t>
            </a:r>
            <a:r>
              <a:rPr lang="as-IN" sz="5400" dirty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র</a:t>
            </a:r>
            <a:r>
              <a:rPr lang="en-US" sz="5400" dirty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ত</a:t>
            </a:r>
            <a:r>
              <a:rPr lang="as-IN" sz="5400" dirty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ি</a:t>
            </a:r>
            <a:r>
              <a:rPr lang="en-US" sz="5400" dirty="0" err="1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ফলন</a:t>
            </a:r>
            <a:r>
              <a:rPr lang="en-US" sz="5400" dirty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5400" dirty="0" err="1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কাকে</a:t>
            </a:r>
            <a:r>
              <a:rPr lang="en-US" sz="5400" dirty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5400" dirty="0" err="1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বলে</a:t>
            </a:r>
            <a:r>
              <a:rPr lang="en-US" sz="5400" dirty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907583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1C39688-A260-4EA5-948F-D8AC0A581C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1794" y="1219200"/>
            <a:ext cx="5173294" cy="363855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C0A8234-FE3A-4180-8006-E69980CE31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81" y="1219200"/>
            <a:ext cx="6492081" cy="365179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E903E84-8E8D-450B-BE27-FE79CD5EB690}"/>
              </a:ext>
            </a:extLst>
          </p:cNvPr>
          <p:cNvSpPr/>
          <p:nvPr/>
        </p:nvSpPr>
        <p:spPr>
          <a:xfrm>
            <a:off x="2834481" y="5334000"/>
            <a:ext cx="60325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err="1">
                <a:ln w="0"/>
                <a:solidFill>
                  <a:schemeClr val="accent3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অফটিক্যাল</a:t>
            </a:r>
            <a:r>
              <a:rPr lang="en-US" sz="6600" dirty="0">
                <a:ln w="0"/>
                <a:solidFill>
                  <a:schemeClr val="accent3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6600" dirty="0" err="1">
                <a:ln w="0"/>
                <a:solidFill>
                  <a:schemeClr val="accent3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ফাইবার</a:t>
            </a:r>
            <a:r>
              <a:rPr lang="en-US" sz="6600" dirty="0">
                <a:ln w="0"/>
                <a:solidFill>
                  <a:schemeClr val="accent3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21580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44184" y="3886200"/>
            <a:ext cx="10716514" cy="28194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4400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4400" dirty="0" err="1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অফটিক্যাল</a:t>
            </a:r>
            <a:r>
              <a:rPr lang="en-US" sz="4400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4400" dirty="0" err="1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ফাইবার</a:t>
            </a:r>
            <a:r>
              <a:rPr lang="en-US" sz="4400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4400" dirty="0" err="1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হলো</a:t>
            </a:r>
            <a:r>
              <a:rPr lang="en-US" sz="4400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4400" dirty="0" err="1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এক</a:t>
            </a:r>
            <a:r>
              <a:rPr lang="en-US" sz="4400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4400" dirty="0" err="1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ধরনের</a:t>
            </a:r>
            <a:r>
              <a:rPr lang="en-US" sz="4400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4400" dirty="0" err="1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সরু</a:t>
            </a:r>
            <a:r>
              <a:rPr lang="en-US" sz="4400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4400" dirty="0" err="1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কাচ</a:t>
            </a:r>
            <a:r>
              <a:rPr lang="en-US" sz="4400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4400" dirty="0" err="1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তন্তু</a:t>
            </a:r>
            <a:r>
              <a:rPr lang="en-US" sz="4400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4400" dirty="0" err="1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যার</a:t>
            </a:r>
            <a:r>
              <a:rPr lang="en-US" sz="4400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4400" dirty="0" err="1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মধ্য</a:t>
            </a:r>
            <a:r>
              <a:rPr lang="en-US" sz="4400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4400" dirty="0" err="1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দিয়ে</a:t>
            </a:r>
            <a:r>
              <a:rPr lang="en-US" sz="4400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4400" dirty="0" err="1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আলো</a:t>
            </a:r>
            <a:r>
              <a:rPr lang="en-US" sz="4400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4400" dirty="0" err="1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চলতে</a:t>
            </a:r>
            <a:r>
              <a:rPr lang="en-US" sz="4400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4400" dirty="0" err="1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পারে</a:t>
            </a:r>
            <a:r>
              <a:rPr lang="en-US" sz="4400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। </a:t>
            </a:r>
            <a:r>
              <a:rPr lang="en-US" sz="4400" dirty="0" err="1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মূলত</a:t>
            </a:r>
            <a:r>
              <a:rPr lang="en-US" sz="4400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4400" dirty="0" err="1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এর</a:t>
            </a:r>
            <a:r>
              <a:rPr lang="en-US" sz="4400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4400" dirty="0" err="1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মধ্য</a:t>
            </a:r>
            <a:r>
              <a:rPr lang="en-US" sz="4400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4400" dirty="0" err="1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দিয়ে</a:t>
            </a:r>
            <a:r>
              <a:rPr lang="en-US" sz="4400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4400" dirty="0" err="1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আলোক</a:t>
            </a:r>
            <a:r>
              <a:rPr lang="en-US" sz="4400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4400" dirty="0" err="1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সংকেত</a:t>
            </a:r>
            <a:r>
              <a:rPr lang="en-US" sz="4400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4400" dirty="0" err="1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পাঠানোর</a:t>
            </a:r>
            <a:r>
              <a:rPr lang="en-US" sz="4400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4400" dirty="0" err="1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মাধ্যমে</a:t>
            </a:r>
            <a:r>
              <a:rPr lang="en-US" sz="4400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4400" dirty="0" err="1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যোগাযোগ</a:t>
            </a:r>
            <a:r>
              <a:rPr lang="en-US" sz="4400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4400" dirty="0" err="1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করা</a:t>
            </a:r>
            <a:r>
              <a:rPr lang="en-US" sz="4400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4400" dirty="0" err="1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হয়</a:t>
            </a:r>
            <a:r>
              <a:rPr lang="en-US" sz="4400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।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EF9500B-D139-48DD-B912-39D6169FDB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6871" y="304800"/>
            <a:ext cx="3723827" cy="372382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8357BE1-44D1-4480-9F2F-9C87210DFC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4281" y="242663"/>
            <a:ext cx="5130800" cy="384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185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bldLvl="2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7006" y="142875"/>
            <a:ext cx="5715000" cy="3505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bn-IN" sz="3200" dirty="0">
                <a:latin typeface="Kalpana Unicode" panose="02000506000000020003" pitchFamily="2" charset="0"/>
                <a:cs typeface="Kalpana Unicode" panose="02000506000000020003" pitchFamily="2" charset="0"/>
              </a:rPr>
              <a:t> অফটিক্যাল ফাইবারের ব্যবহারসমূহ .........</a:t>
            </a:r>
          </a:p>
          <a:p>
            <a:pPr algn="just">
              <a:lnSpc>
                <a:spcPct val="150000"/>
              </a:lnSpc>
            </a:pPr>
            <a:r>
              <a:rPr lang="en-US" sz="3200" dirty="0">
                <a:latin typeface="Kalpana Unicode" panose="02000506000000020003" pitchFamily="2" charset="0"/>
                <a:cs typeface="Kalpana Unicode" panose="02000506000000020003" pitchFamily="2" charset="0"/>
              </a:rPr>
              <a:t>১। </a:t>
            </a:r>
            <a:r>
              <a:rPr lang="bn-IN" sz="3200" dirty="0">
                <a:latin typeface="Kalpana Unicode" panose="02000506000000020003" pitchFamily="2" charset="0"/>
                <a:cs typeface="Kalpana Unicode" panose="02000506000000020003" pitchFamily="2" charset="0"/>
              </a:rPr>
              <a:t>ইন্টারনেটের তার হিসাবে। </a:t>
            </a:r>
          </a:p>
          <a:p>
            <a:pPr algn="just">
              <a:lnSpc>
                <a:spcPct val="150000"/>
              </a:lnSpc>
            </a:pPr>
            <a:r>
              <a:rPr lang="en-US" sz="3200" dirty="0">
                <a:latin typeface="Kalpana Unicode" panose="02000506000000020003" pitchFamily="2" charset="0"/>
                <a:cs typeface="Kalpana Unicode" panose="02000506000000020003" pitchFamily="2" charset="0"/>
              </a:rPr>
              <a:t>২। </a:t>
            </a:r>
            <a:r>
              <a:rPr lang="bn-IN" sz="3200" dirty="0">
                <a:latin typeface="Kalpana Unicode" panose="02000506000000020003" pitchFamily="2" charset="0"/>
                <a:cs typeface="Kalpana Unicode" panose="02000506000000020003" pitchFamily="2" charset="0"/>
              </a:rPr>
              <a:t>ভিডিও ক্যাবল হিসাবে। </a:t>
            </a:r>
          </a:p>
          <a:p>
            <a:pPr algn="just">
              <a:lnSpc>
                <a:spcPct val="150000"/>
              </a:lnSpc>
            </a:pPr>
            <a:r>
              <a:rPr lang="en-US" sz="3200" dirty="0">
                <a:latin typeface="Kalpana Unicode" panose="02000506000000020003" pitchFamily="2" charset="0"/>
                <a:cs typeface="Kalpana Unicode" panose="02000506000000020003" pitchFamily="2" charset="0"/>
              </a:rPr>
              <a:t>৩। </a:t>
            </a:r>
            <a:r>
              <a:rPr lang="bn-IN" sz="3200" dirty="0">
                <a:latin typeface="Kalpana Unicode" panose="02000506000000020003" pitchFamily="2" charset="0"/>
                <a:cs typeface="Kalpana Unicode" panose="02000506000000020003" pitchFamily="2" charset="0"/>
              </a:rPr>
              <a:t>টেলিফোন লাইন হিসাবে। </a:t>
            </a:r>
          </a:p>
          <a:p>
            <a:pPr algn="just">
              <a:lnSpc>
                <a:spcPct val="150000"/>
              </a:lnSpc>
            </a:pPr>
            <a:r>
              <a:rPr lang="en-US" sz="3200" dirty="0">
                <a:latin typeface="Kalpana Unicode" panose="02000506000000020003" pitchFamily="2" charset="0"/>
                <a:cs typeface="Kalpana Unicode" panose="02000506000000020003" pitchFamily="2" charset="0"/>
              </a:rPr>
              <a:t>৪। </a:t>
            </a:r>
            <a:r>
              <a:rPr lang="bn-IN" sz="3200" dirty="0">
                <a:latin typeface="Kalpana Unicode" panose="02000506000000020003" pitchFamily="2" charset="0"/>
                <a:cs typeface="Kalpana Unicode" panose="02000506000000020003" pitchFamily="2" charset="0"/>
              </a:rPr>
              <a:t>এন্ডোস্কোফির পাইপ হিসাবে।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B96CA01-A392-4849-AE11-3AF225D732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3281" y="381000"/>
            <a:ext cx="2971800" cy="154305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E3AC867-BBA1-49D9-A977-B6E7BD2565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59032" y="2286000"/>
            <a:ext cx="3219450" cy="32194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E320BA7-AC8A-4188-A571-C74386D157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4881" y="1924050"/>
            <a:ext cx="2657475" cy="17240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45144E5-8850-4582-8F25-737E3EC4E0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91881" y="4157839"/>
            <a:ext cx="3219450" cy="21463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A6F8077-A27F-40DD-AB6A-9A4EE7311396}"/>
              </a:ext>
            </a:extLst>
          </p:cNvPr>
          <p:cNvSpPr/>
          <p:nvPr/>
        </p:nvSpPr>
        <p:spPr>
          <a:xfrm>
            <a:off x="9692481" y="2004836"/>
            <a:ext cx="20762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2400" b="1" dirty="0">
                <a:latin typeface="NikoshBAN" pitchFamily="2" charset="0"/>
                <a:cs typeface="NikoshBAN" pitchFamily="2" charset="0"/>
              </a:rPr>
              <a:t>এন্ডোস্কোফির পাইপ </a:t>
            </a:r>
            <a:endParaRPr lang="en-US" sz="2400" b="1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D057D2C-A292-4A28-8465-4E4409EAC0ED}"/>
              </a:ext>
            </a:extLst>
          </p:cNvPr>
          <p:cNvSpPr/>
          <p:nvPr/>
        </p:nvSpPr>
        <p:spPr>
          <a:xfrm>
            <a:off x="5942006" y="6345793"/>
            <a:ext cx="17716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2400" b="1" dirty="0">
                <a:latin typeface="NikoshBAN" pitchFamily="2" charset="0"/>
                <a:cs typeface="NikoshBAN" pitchFamily="2" charset="0"/>
              </a:rPr>
              <a:t>টেলিফোন লাইন </a:t>
            </a:r>
            <a:endParaRPr lang="en-US" sz="2400" b="1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ECDC5B1-D0B5-4B77-88FE-83278E28A60E}"/>
              </a:ext>
            </a:extLst>
          </p:cNvPr>
          <p:cNvSpPr/>
          <p:nvPr/>
        </p:nvSpPr>
        <p:spPr>
          <a:xfrm>
            <a:off x="9959181" y="5136118"/>
            <a:ext cx="15937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2400" b="1" dirty="0">
                <a:latin typeface="NikoshBAN" pitchFamily="2" charset="0"/>
                <a:cs typeface="NikoshBAN" pitchFamily="2" charset="0"/>
              </a:rPr>
              <a:t>ভিডিও ক্যাবল </a:t>
            </a:r>
            <a:endParaRPr lang="en-US" sz="2400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4F544EE-565E-4E75-A3C4-998B851D2E1D}"/>
              </a:ext>
            </a:extLst>
          </p:cNvPr>
          <p:cNvSpPr/>
          <p:nvPr/>
        </p:nvSpPr>
        <p:spPr>
          <a:xfrm>
            <a:off x="6594821" y="3711059"/>
            <a:ext cx="18309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2400" b="1" dirty="0">
                <a:latin typeface="NikoshBAN" pitchFamily="2" charset="0"/>
                <a:cs typeface="NikoshBAN" pitchFamily="2" charset="0"/>
              </a:rPr>
              <a:t>ইন্টারনেটের তার 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073883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AF1404D-E558-4F09-9E0C-B31EEFDD4D81}"/>
              </a:ext>
            </a:extLst>
          </p:cNvPr>
          <p:cNvSpPr txBox="1"/>
          <p:nvPr/>
        </p:nvSpPr>
        <p:spPr>
          <a:xfrm>
            <a:off x="777081" y="762000"/>
            <a:ext cx="8839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দ</a:t>
            </a:r>
            <a:r>
              <a:rPr lang="as-IN" sz="6000" dirty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ল</a:t>
            </a:r>
            <a:r>
              <a:rPr lang="en-US" sz="6000" dirty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গ</a:t>
            </a:r>
            <a:r>
              <a:rPr lang="as-IN" sz="6000" dirty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ত</a:t>
            </a:r>
            <a:r>
              <a:rPr lang="en-US" sz="6000" dirty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as-IN" sz="6000" dirty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ক</a:t>
            </a:r>
            <a:r>
              <a:rPr lang="en-US" sz="6000" dirty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া</a:t>
            </a:r>
            <a:r>
              <a:rPr lang="as-IN" sz="6000" dirty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জ</a:t>
            </a:r>
            <a:r>
              <a:rPr lang="en-US" sz="6000" dirty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9B707E-CB40-4AA7-B96E-2BD89D1811BB}"/>
              </a:ext>
            </a:extLst>
          </p:cNvPr>
          <p:cNvSpPr txBox="1"/>
          <p:nvPr/>
        </p:nvSpPr>
        <p:spPr>
          <a:xfrm>
            <a:off x="769583" y="2590800"/>
            <a:ext cx="104468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১। </a:t>
            </a:r>
            <a:r>
              <a:rPr lang="en-US" sz="4800" dirty="0" err="1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অফটিক্যাল</a:t>
            </a:r>
            <a:r>
              <a:rPr lang="en-US" sz="4800" dirty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4800" dirty="0" err="1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ফাইবারের</a:t>
            </a:r>
            <a:r>
              <a:rPr lang="en-US" sz="4800" dirty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4800" dirty="0" err="1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ব্ব্যবহারগুলি</a:t>
            </a:r>
            <a:r>
              <a:rPr lang="en-US" sz="4800" dirty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4800" dirty="0" err="1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বর্ণনা</a:t>
            </a:r>
            <a:r>
              <a:rPr lang="en-US" sz="4800" dirty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4800" dirty="0" err="1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কর</a:t>
            </a:r>
            <a:r>
              <a:rPr lang="en-US" sz="4800" dirty="0">
                <a:ln w="0"/>
                <a:solidFill>
                  <a:schemeClr val="accent6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। </a:t>
            </a:r>
          </a:p>
        </p:txBody>
      </p:sp>
    </p:spTree>
    <p:extLst>
      <p:ext uri="{BB962C8B-B14F-4D97-AF65-F5344CB8AC3E}">
        <p14:creationId xmlns:p14="http://schemas.microsoft.com/office/powerpoint/2010/main" val="247449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319881" y="685800"/>
            <a:ext cx="10058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0" y="3048000"/>
            <a:ext cx="12069763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5081" y="4038600"/>
            <a:ext cx="12069763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15081" y="3048000"/>
            <a:ext cx="1295400" cy="9906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2224881" y="3030921"/>
            <a:ext cx="1295400" cy="9906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4415603" y="3048000"/>
            <a:ext cx="1295400" cy="9906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7016914" y="3048000"/>
            <a:ext cx="1295400" cy="9906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9387681" y="3026979"/>
            <a:ext cx="1295400" cy="9906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1310481" y="3026979"/>
            <a:ext cx="914400" cy="9906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11583659" y="2438400"/>
            <a:ext cx="1233022" cy="154502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3520281" y="3087413"/>
            <a:ext cx="914400" cy="9906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5711003" y="3091355"/>
            <a:ext cx="1305911" cy="98665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10669259" y="3087413"/>
            <a:ext cx="914400" cy="9906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8303747" y="3048000"/>
            <a:ext cx="1083934" cy="9906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4539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0B7E59E-8CDA-438B-A88B-A2AAC55E9168}"/>
              </a:ext>
            </a:extLst>
          </p:cNvPr>
          <p:cNvCxnSpPr/>
          <p:nvPr/>
        </p:nvCxnSpPr>
        <p:spPr>
          <a:xfrm>
            <a:off x="0" y="3048000"/>
            <a:ext cx="12069763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07403F13-EE76-4FE1-B2AE-F5B830DDBBE7}"/>
              </a:ext>
            </a:extLst>
          </p:cNvPr>
          <p:cNvCxnSpPr/>
          <p:nvPr/>
        </p:nvCxnSpPr>
        <p:spPr>
          <a:xfrm>
            <a:off x="15081" y="4038600"/>
            <a:ext cx="12069763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0CCBE075-0BA9-447C-AAE8-2FC97AA0C0AB}"/>
              </a:ext>
            </a:extLst>
          </p:cNvPr>
          <p:cNvSpPr/>
          <p:nvPr/>
        </p:nvSpPr>
        <p:spPr>
          <a:xfrm>
            <a:off x="140677" y="3052689"/>
            <a:ext cx="12126351" cy="1012874"/>
          </a:xfrm>
          <a:custGeom>
            <a:avLst/>
            <a:gdLst>
              <a:gd name="connsiteX0" fmla="*/ 0 w 12126351"/>
              <a:gd name="connsiteY0" fmla="*/ 970671 h 1012874"/>
              <a:gd name="connsiteX1" fmla="*/ 98474 w 12126351"/>
              <a:gd name="connsiteY1" fmla="*/ 844062 h 1012874"/>
              <a:gd name="connsiteX2" fmla="*/ 126609 w 12126351"/>
              <a:gd name="connsiteY2" fmla="*/ 815926 h 1012874"/>
              <a:gd name="connsiteX3" fmla="*/ 168812 w 12126351"/>
              <a:gd name="connsiteY3" fmla="*/ 801859 h 1012874"/>
              <a:gd name="connsiteX4" fmla="*/ 225083 w 12126351"/>
              <a:gd name="connsiteY4" fmla="*/ 731520 h 1012874"/>
              <a:gd name="connsiteX5" fmla="*/ 309489 w 12126351"/>
              <a:gd name="connsiteY5" fmla="*/ 661182 h 1012874"/>
              <a:gd name="connsiteX6" fmla="*/ 379828 w 12126351"/>
              <a:gd name="connsiteY6" fmla="*/ 590843 h 1012874"/>
              <a:gd name="connsiteX7" fmla="*/ 534572 w 12126351"/>
              <a:gd name="connsiteY7" fmla="*/ 534573 h 1012874"/>
              <a:gd name="connsiteX8" fmla="*/ 562708 w 12126351"/>
              <a:gd name="connsiteY8" fmla="*/ 506437 h 1012874"/>
              <a:gd name="connsiteX9" fmla="*/ 633046 w 12126351"/>
              <a:gd name="connsiteY9" fmla="*/ 450166 h 1012874"/>
              <a:gd name="connsiteX10" fmla="*/ 661181 w 12126351"/>
              <a:gd name="connsiteY10" fmla="*/ 407963 h 1012874"/>
              <a:gd name="connsiteX11" fmla="*/ 731520 w 12126351"/>
              <a:gd name="connsiteY11" fmla="*/ 351693 h 1012874"/>
              <a:gd name="connsiteX12" fmla="*/ 787791 w 12126351"/>
              <a:gd name="connsiteY12" fmla="*/ 281354 h 1012874"/>
              <a:gd name="connsiteX13" fmla="*/ 815926 w 12126351"/>
              <a:gd name="connsiteY13" fmla="*/ 239151 h 1012874"/>
              <a:gd name="connsiteX14" fmla="*/ 886265 w 12126351"/>
              <a:gd name="connsiteY14" fmla="*/ 168813 h 1012874"/>
              <a:gd name="connsiteX15" fmla="*/ 914400 w 12126351"/>
              <a:gd name="connsiteY15" fmla="*/ 140677 h 1012874"/>
              <a:gd name="connsiteX16" fmla="*/ 956603 w 12126351"/>
              <a:gd name="connsiteY16" fmla="*/ 112542 h 1012874"/>
              <a:gd name="connsiteX17" fmla="*/ 984738 w 12126351"/>
              <a:gd name="connsiteY17" fmla="*/ 84406 h 1012874"/>
              <a:gd name="connsiteX18" fmla="*/ 1069145 w 12126351"/>
              <a:gd name="connsiteY18" fmla="*/ 56271 h 1012874"/>
              <a:gd name="connsiteX19" fmla="*/ 1153551 w 12126351"/>
              <a:gd name="connsiteY19" fmla="*/ 28136 h 1012874"/>
              <a:gd name="connsiteX20" fmla="*/ 1252025 w 12126351"/>
              <a:gd name="connsiteY20" fmla="*/ 0 h 1012874"/>
              <a:gd name="connsiteX21" fmla="*/ 1420837 w 12126351"/>
              <a:gd name="connsiteY21" fmla="*/ 28136 h 1012874"/>
              <a:gd name="connsiteX22" fmla="*/ 1463040 w 12126351"/>
              <a:gd name="connsiteY22" fmla="*/ 56271 h 1012874"/>
              <a:gd name="connsiteX23" fmla="*/ 1547446 w 12126351"/>
              <a:gd name="connsiteY23" fmla="*/ 84406 h 1012874"/>
              <a:gd name="connsiteX24" fmla="*/ 1617785 w 12126351"/>
              <a:gd name="connsiteY24" fmla="*/ 126609 h 1012874"/>
              <a:gd name="connsiteX25" fmla="*/ 1688123 w 12126351"/>
              <a:gd name="connsiteY25" fmla="*/ 168813 h 1012874"/>
              <a:gd name="connsiteX26" fmla="*/ 1772529 w 12126351"/>
              <a:gd name="connsiteY26" fmla="*/ 239151 h 1012874"/>
              <a:gd name="connsiteX27" fmla="*/ 1800665 w 12126351"/>
              <a:gd name="connsiteY27" fmla="*/ 267286 h 1012874"/>
              <a:gd name="connsiteX28" fmla="*/ 1885071 w 12126351"/>
              <a:gd name="connsiteY28" fmla="*/ 337625 h 1012874"/>
              <a:gd name="connsiteX29" fmla="*/ 1913206 w 12126351"/>
              <a:gd name="connsiteY29" fmla="*/ 379828 h 1012874"/>
              <a:gd name="connsiteX30" fmla="*/ 1983545 w 12126351"/>
              <a:gd name="connsiteY30" fmla="*/ 436099 h 1012874"/>
              <a:gd name="connsiteX31" fmla="*/ 2053883 w 12126351"/>
              <a:gd name="connsiteY31" fmla="*/ 492369 h 1012874"/>
              <a:gd name="connsiteX32" fmla="*/ 2110154 w 12126351"/>
              <a:gd name="connsiteY32" fmla="*/ 562708 h 1012874"/>
              <a:gd name="connsiteX33" fmla="*/ 2152357 w 12126351"/>
              <a:gd name="connsiteY33" fmla="*/ 590843 h 1012874"/>
              <a:gd name="connsiteX34" fmla="*/ 2222695 w 12126351"/>
              <a:gd name="connsiteY34" fmla="*/ 633046 h 1012874"/>
              <a:gd name="connsiteX35" fmla="*/ 2293034 w 12126351"/>
              <a:gd name="connsiteY35" fmla="*/ 703385 h 1012874"/>
              <a:gd name="connsiteX36" fmla="*/ 2321169 w 12126351"/>
              <a:gd name="connsiteY36" fmla="*/ 745588 h 1012874"/>
              <a:gd name="connsiteX37" fmla="*/ 2419643 w 12126351"/>
              <a:gd name="connsiteY37" fmla="*/ 829994 h 1012874"/>
              <a:gd name="connsiteX38" fmla="*/ 2475914 w 12126351"/>
              <a:gd name="connsiteY38" fmla="*/ 900333 h 1012874"/>
              <a:gd name="connsiteX39" fmla="*/ 2518117 w 12126351"/>
              <a:gd name="connsiteY39" fmla="*/ 928468 h 1012874"/>
              <a:gd name="connsiteX40" fmla="*/ 2588455 w 12126351"/>
              <a:gd name="connsiteY40" fmla="*/ 984739 h 1012874"/>
              <a:gd name="connsiteX41" fmla="*/ 2672861 w 12126351"/>
              <a:gd name="connsiteY41" fmla="*/ 1012874 h 1012874"/>
              <a:gd name="connsiteX42" fmla="*/ 2996418 w 12126351"/>
              <a:gd name="connsiteY42" fmla="*/ 998806 h 1012874"/>
              <a:gd name="connsiteX43" fmla="*/ 3165231 w 12126351"/>
              <a:gd name="connsiteY43" fmla="*/ 914400 h 1012874"/>
              <a:gd name="connsiteX44" fmla="*/ 3207434 w 12126351"/>
              <a:gd name="connsiteY44" fmla="*/ 900333 h 1012874"/>
              <a:gd name="connsiteX45" fmla="*/ 3249637 w 12126351"/>
              <a:gd name="connsiteY45" fmla="*/ 872197 h 1012874"/>
              <a:gd name="connsiteX46" fmla="*/ 3319975 w 12126351"/>
              <a:gd name="connsiteY46" fmla="*/ 858129 h 1012874"/>
              <a:gd name="connsiteX47" fmla="*/ 3362178 w 12126351"/>
              <a:gd name="connsiteY47" fmla="*/ 815926 h 1012874"/>
              <a:gd name="connsiteX48" fmla="*/ 3404381 w 12126351"/>
              <a:gd name="connsiteY48" fmla="*/ 801859 h 1012874"/>
              <a:gd name="connsiteX49" fmla="*/ 3432517 w 12126351"/>
              <a:gd name="connsiteY49" fmla="*/ 773723 h 1012874"/>
              <a:gd name="connsiteX50" fmla="*/ 3516923 w 12126351"/>
              <a:gd name="connsiteY50" fmla="*/ 717453 h 1012874"/>
              <a:gd name="connsiteX51" fmla="*/ 3629465 w 12126351"/>
              <a:gd name="connsiteY51" fmla="*/ 633046 h 1012874"/>
              <a:gd name="connsiteX52" fmla="*/ 3671668 w 12126351"/>
              <a:gd name="connsiteY52" fmla="*/ 618979 h 1012874"/>
              <a:gd name="connsiteX53" fmla="*/ 3713871 w 12126351"/>
              <a:gd name="connsiteY53" fmla="*/ 590843 h 1012874"/>
              <a:gd name="connsiteX54" fmla="*/ 3756074 w 12126351"/>
              <a:gd name="connsiteY54" fmla="*/ 576776 h 1012874"/>
              <a:gd name="connsiteX55" fmla="*/ 3826412 w 12126351"/>
              <a:gd name="connsiteY55" fmla="*/ 534573 h 1012874"/>
              <a:gd name="connsiteX56" fmla="*/ 3896751 w 12126351"/>
              <a:gd name="connsiteY56" fmla="*/ 478302 h 1012874"/>
              <a:gd name="connsiteX57" fmla="*/ 3924886 w 12126351"/>
              <a:gd name="connsiteY57" fmla="*/ 450166 h 1012874"/>
              <a:gd name="connsiteX58" fmla="*/ 4009292 w 12126351"/>
              <a:gd name="connsiteY58" fmla="*/ 422031 h 1012874"/>
              <a:gd name="connsiteX59" fmla="*/ 4037428 w 12126351"/>
              <a:gd name="connsiteY59" fmla="*/ 393896 h 1012874"/>
              <a:gd name="connsiteX60" fmla="*/ 4121834 w 12126351"/>
              <a:gd name="connsiteY60" fmla="*/ 351693 h 1012874"/>
              <a:gd name="connsiteX61" fmla="*/ 4178105 w 12126351"/>
              <a:gd name="connsiteY61" fmla="*/ 295422 h 1012874"/>
              <a:gd name="connsiteX62" fmla="*/ 4206240 w 12126351"/>
              <a:gd name="connsiteY62" fmla="*/ 267286 h 1012874"/>
              <a:gd name="connsiteX63" fmla="*/ 4290646 w 12126351"/>
              <a:gd name="connsiteY63" fmla="*/ 239151 h 1012874"/>
              <a:gd name="connsiteX64" fmla="*/ 4318781 w 12126351"/>
              <a:gd name="connsiteY64" fmla="*/ 196948 h 1012874"/>
              <a:gd name="connsiteX65" fmla="*/ 4360985 w 12126351"/>
              <a:gd name="connsiteY65" fmla="*/ 182880 h 1012874"/>
              <a:gd name="connsiteX66" fmla="*/ 4403188 w 12126351"/>
              <a:gd name="connsiteY66" fmla="*/ 154745 h 1012874"/>
              <a:gd name="connsiteX67" fmla="*/ 4473526 w 12126351"/>
              <a:gd name="connsiteY67" fmla="*/ 98474 h 1012874"/>
              <a:gd name="connsiteX68" fmla="*/ 4557932 w 12126351"/>
              <a:gd name="connsiteY68" fmla="*/ 70339 h 1012874"/>
              <a:gd name="connsiteX69" fmla="*/ 4642338 w 12126351"/>
              <a:gd name="connsiteY69" fmla="*/ 42203 h 1012874"/>
              <a:gd name="connsiteX70" fmla="*/ 4684541 w 12126351"/>
              <a:gd name="connsiteY70" fmla="*/ 28136 h 1012874"/>
              <a:gd name="connsiteX71" fmla="*/ 4994031 w 12126351"/>
              <a:gd name="connsiteY71" fmla="*/ 42203 h 1012874"/>
              <a:gd name="connsiteX72" fmla="*/ 5162843 w 12126351"/>
              <a:gd name="connsiteY72" fmla="*/ 126609 h 1012874"/>
              <a:gd name="connsiteX73" fmla="*/ 5205046 w 12126351"/>
              <a:gd name="connsiteY73" fmla="*/ 154745 h 1012874"/>
              <a:gd name="connsiteX74" fmla="*/ 5247249 w 12126351"/>
              <a:gd name="connsiteY74" fmla="*/ 182880 h 1012874"/>
              <a:gd name="connsiteX75" fmla="*/ 5359791 w 12126351"/>
              <a:gd name="connsiteY75" fmla="*/ 281354 h 1012874"/>
              <a:gd name="connsiteX76" fmla="*/ 5444197 w 12126351"/>
              <a:gd name="connsiteY76" fmla="*/ 309489 h 1012874"/>
              <a:gd name="connsiteX77" fmla="*/ 5528603 w 12126351"/>
              <a:gd name="connsiteY77" fmla="*/ 379828 h 1012874"/>
              <a:gd name="connsiteX78" fmla="*/ 5613009 w 12126351"/>
              <a:gd name="connsiteY78" fmla="*/ 422031 h 1012874"/>
              <a:gd name="connsiteX79" fmla="*/ 5641145 w 12126351"/>
              <a:gd name="connsiteY79" fmla="*/ 450166 h 1012874"/>
              <a:gd name="connsiteX80" fmla="*/ 5725551 w 12126351"/>
              <a:gd name="connsiteY80" fmla="*/ 506437 h 1012874"/>
              <a:gd name="connsiteX81" fmla="*/ 5753686 w 12126351"/>
              <a:gd name="connsiteY81" fmla="*/ 534573 h 1012874"/>
              <a:gd name="connsiteX82" fmla="*/ 5795889 w 12126351"/>
              <a:gd name="connsiteY82" fmla="*/ 562708 h 1012874"/>
              <a:gd name="connsiteX83" fmla="*/ 5894363 w 12126351"/>
              <a:gd name="connsiteY83" fmla="*/ 647114 h 1012874"/>
              <a:gd name="connsiteX84" fmla="*/ 5950634 w 12126351"/>
              <a:gd name="connsiteY84" fmla="*/ 717453 h 1012874"/>
              <a:gd name="connsiteX85" fmla="*/ 5978769 w 12126351"/>
              <a:gd name="connsiteY85" fmla="*/ 759656 h 1012874"/>
              <a:gd name="connsiteX86" fmla="*/ 6020972 w 12126351"/>
              <a:gd name="connsiteY86" fmla="*/ 773723 h 1012874"/>
              <a:gd name="connsiteX87" fmla="*/ 6175717 w 12126351"/>
              <a:gd name="connsiteY87" fmla="*/ 900333 h 1012874"/>
              <a:gd name="connsiteX88" fmla="*/ 6260123 w 12126351"/>
              <a:gd name="connsiteY88" fmla="*/ 928468 h 1012874"/>
              <a:gd name="connsiteX89" fmla="*/ 6344529 w 12126351"/>
              <a:gd name="connsiteY89" fmla="*/ 970671 h 1012874"/>
              <a:gd name="connsiteX90" fmla="*/ 6485206 w 12126351"/>
              <a:gd name="connsiteY90" fmla="*/ 956603 h 1012874"/>
              <a:gd name="connsiteX91" fmla="*/ 6541477 w 12126351"/>
              <a:gd name="connsiteY91" fmla="*/ 942536 h 1012874"/>
              <a:gd name="connsiteX92" fmla="*/ 6696221 w 12126351"/>
              <a:gd name="connsiteY92" fmla="*/ 928468 h 1012874"/>
              <a:gd name="connsiteX93" fmla="*/ 6752492 w 12126351"/>
              <a:gd name="connsiteY93" fmla="*/ 914400 h 1012874"/>
              <a:gd name="connsiteX94" fmla="*/ 6836898 w 12126351"/>
              <a:gd name="connsiteY94" fmla="*/ 886265 h 1012874"/>
              <a:gd name="connsiteX95" fmla="*/ 6907237 w 12126351"/>
              <a:gd name="connsiteY95" fmla="*/ 844062 h 1012874"/>
              <a:gd name="connsiteX96" fmla="*/ 6963508 w 12126351"/>
              <a:gd name="connsiteY96" fmla="*/ 787791 h 1012874"/>
              <a:gd name="connsiteX97" fmla="*/ 7005711 w 12126351"/>
              <a:gd name="connsiteY97" fmla="*/ 773723 h 1012874"/>
              <a:gd name="connsiteX98" fmla="*/ 7090117 w 12126351"/>
              <a:gd name="connsiteY98" fmla="*/ 717453 h 1012874"/>
              <a:gd name="connsiteX99" fmla="*/ 7118252 w 12126351"/>
              <a:gd name="connsiteY99" fmla="*/ 689317 h 1012874"/>
              <a:gd name="connsiteX100" fmla="*/ 7160455 w 12126351"/>
              <a:gd name="connsiteY100" fmla="*/ 675249 h 1012874"/>
              <a:gd name="connsiteX101" fmla="*/ 7188591 w 12126351"/>
              <a:gd name="connsiteY101" fmla="*/ 633046 h 1012874"/>
              <a:gd name="connsiteX102" fmla="*/ 7244861 w 12126351"/>
              <a:gd name="connsiteY102" fmla="*/ 618979 h 1012874"/>
              <a:gd name="connsiteX103" fmla="*/ 7329268 w 12126351"/>
              <a:gd name="connsiteY103" fmla="*/ 590843 h 1012874"/>
              <a:gd name="connsiteX104" fmla="*/ 7455877 w 12126351"/>
              <a:gd name="connsiteY104" fmla="*/ 506437 h 1012874"/>
              <a:gd name="connsiteX105" fmla="*/ 7498080 w 12126351"/>
              <a:gd name="connsiteY105" fmla="*/ 478302 h 1012874"/>
              <a:gd name="connsiteX106" fmla="*/ 7526215 w 12126351"/>
              <a:gd name="connsiteY106" fmla="*/ 450166 h 1012874"/>
              <a:gd name="connsiteX107" fmla="*/ 7554351 w 12126351"/>
              <a:gd name="connsiteY107" fmla="*/ 407963 h 1012874"/>
              <a:gd name="connsiteX108" fmla="*/ 7596554 w 12126351"/>
              <a:gd name="connsiteY108" fmla="*/ 379828 h 1012874"/>
              <a:gd name="connsiteX109" fmla="*/ 7624689 w 12126351"/>
              <a:gd name="connsiteY109" fmla="*/ 337625 h 1012874"/>
              <a:gd name="connsiteX110" fmla="*/ 7751298 w 12126351"/>
              <a:gd name="connsiteY110" fmla="*/ 267286 h 1012874"/>
              <a:gd name="connsiteX111" fmla="*/ 7863840 w 12126351"/>
              <a:gd name="connsiteY111" fmla="*/ 182880 h 1012874"/>
              <a:gd name="connsiteX112" fmla="*/ 7906043 w 12126351"/>
              <a:gd name="connsiteY112" fmla="*/ 168813 h 1012874"/>
              <a:gd name="connsiteX113" fmla="*/ 8032652 w 12126351"/>
              <a:gd name="connsiteY113" fmla="*/ 98474 h 1012874"/>
              <a:gd name="connsiteX114" fmla="*/ 8060788 w 12126351"/>
              <a:gd name="connsiteY114" fmla="*/ 70339 h 1012874"/>
              <a:gd name="connsiteX115" fmla="*/ 8145194 w 12126351"/>
              <a:gd name="connsiteY115" fmla="*/ 42203 h 1012874"/>
              <a:gd name="connsiteX116" fmla="*/ 8243668 w 12126351"/>
              <a:gd name="connsiteY116" fmla="*/ 14068 h 1012874"/>
              <a:gd name="connsiteX117" fmla="*/ 8426548 w 12126351"/>
              <a:gd name="connsiteY117" fmla="*/ 42203 h 1012874"/>
              <a:gd name="connsiteX118" fmla="*/ 8454683 w 12126351"/>
              <a:gd name="connsiteY118" fmla="*/ 70339 h 1012874"/>
              <a:gd name="connsiteX119" fmla="*/ 8496886 w 12126351"/>
              <a:gd name="connsiteY119" fmla="*/ 98474 h 1012874"/>
              <a:gd name="connsiteX120" fmla="*/ 8567225 w 12126351"/>
              <a:gd name="connsiteY120" fmla="*/ 168813 h 1012874"/>
              <a:gd name="connsiteX121" fmla="*/ 8651631 w 12126351"/>
              <a:gd name="connsiteY121" fmla="*/ 225083 h 1012874"/>
              <a:gd name="connsiteX122" fmla="*/ 8707901 w 12126351"/>
              <a:gd name="connsiteY122" fmla="*/ 295422 h 1012874"/>
              <a:gd name="connsiteX123" fmla="*/ 8764172 w 12126351"/>
              <a:gd name="connsiteY123" fmla="*/ 351693 h 1012874"/>
              <a:gd name="connsiteX124" fmla="*/ 8876714 w 12126351"/>
              <a:gd name="connsiteY124" fmla="*/ 478302 h 1012874"/>
              <a:gd name="connsiteX125" fmla="*/ 8961120 w 12126351"/>
              <a:gd name="connsiteY125" fmla="*/ 562708 h 1012874"/>
              <a:gd name="connsiteX126" fmla="*/ 9003323 w 12126351"/>
              <a:gd name="connsiteY126" fmla="*/ 604911 h 1012874"/>
              <a:gd name="connsiteX127" fmla="*/ 9045526 w 12126351"/>
              <a:gd name="connsiteY127" fmla="*/ 633046 h 1012874"/>
              <a:gd name="connsiteX128" fmla="*/ 9073661 w 12126351"/>
              <a:gd name="connsiteY128" fmla="*/ 661182 h 1012874"/>
              <a:gd name="connsiteX129" fmla="*/ 9115865 w 12126351"/>
              <a:gd name="connsiteY129" fmla="*/ 689317 h 1012874"/>
              <a:gd name="connsiteX130" fmla="*/ 9144000 w 12126351"/>
              <a:gd name="connsiteY130" fmla="*/ 717453 h 1012874"/>
              <a:gd name="connsiteX131" fmla="*/ 9186203 w 12126351"/>
              <a:gd name="connsiteY131" fmla="*/ 731520 h 1012874"/>
              <a:gd name="connsiteX132" fmla="*/ 9242474 w 12126351"/>
              <a:gd name="connsiteY132" fmla="*/ 787791 h 1012874"/>
              <a:gd name="connsiteX133" fmla="*/ 9326880 w 12126351"/>
              <a:gd name="connsiteY133" fmla="*/ 829994 h 1012874"/>
              <a:gd name="connsiteX134" fmla="*/ 9355015 w 12126351"/>
              <a:gd name="connsiteY134" fmla="*/ 872197 h 1012874"/>
              <a:gd name="connsiteX135" fmla="*/ 9439421 w 12126351"/>
              <a:gd name="connsiteY135" fmla="*/ 900333 h 1012874"/>
              <a:gd name="connsiteX136" fmla="*/ 9453489 w 12126351"/>
              <a:gd name="connsiteY136" fmla="*/ 942536 h 1012874"/>
              <a:gd name="connsiteX137" fmla="*/ 9523828 w 12126351"/>
              <a:gd name="connsiteY137" fmla="*/ 984739 h 1012874"/>
              <a:gd name="connsiteX138" fmla="*/ 9861452 w 12126351"/>
              <a:gd name="connsiteY138" fmla="*/ 970671 h 1012874"/>
              <a:gd name="connsiteX139" fmla="*/ 9903655 w 12126351"/>
              <a:gd name="connsiteY139" fmla="*/ 956603 h 1012874"/>
              <a:gd name="connsiteX140" fmla="*/ 9959926 w 12126351"/>
              <a:gd name="connsiteY140" fmla="*/ 942536 h 1012874"/>
              <a:gd name="connsiteX141" fmla="*/ 10086535 w 12126351"/>
              <a:gd name="connsiteY141" fmla="*/ 858129 h 1012874"/>
              <a:gd name="connsiteX142" fmla="*/ 10128738 w 12126351"/>
              <a:gd name="connsiteY142" fmla="*/ 829994 h 1012874"/>
              <a:gd name="connsiteX143" fmla="*/ 10170941 w 12126351"/>
              <a:gd name="connsiteY143" fmla="*/ 801859 h 1012874"/>
              <a:gd name="connsiteX144" fmla="*/ 10213145 w 12126351"/>
              <a:gd name="connsiteY144" fmla="*/ 787791 h 1012874"/>
              <a:gd name="connsiteX145" fmla="*/ 10283483 w 12126351"/>
              <a:gd name="connsiteY145" fmla="*/ 717453 h 1012874"/>
              <a:gd name="connsiteX146" fmla="*/ 10353821 w 12126351"/>
              <a:gd name="connsiteY146" fmla="*/ 661182 h 1012874"/>
              <a:gd name="connsiteX147" fmla="*/ 10410092 w 12126351"/>
              <a:gd name="connsiteY147" fmla="*/ 618979 h 1012874"/>
              <a:gd name="connsiteX148" fmla="*/ 10508566 w 12126351"/>
              <a:gd name="connsiteY148" fmla="*/ 548640 h 1012874"/>
              <a:gd name="connsiteX149" fmla="*/ 10536701 w 12126351"/>
              <a:gd name="connsiteY149" fmla="*/ 506437 h 1012874"/>
              <a:gd name="connsiteX150" fmla="*/ 10592972 w 12126351"/>
              <a:gd name="connsiteY150" fmla="*/ 450166 h 1012874"/>
              <a:gd name="connsiteX151" fmla="*/ 10663311 w 12126351"/>
              <a:gd name="connsiteY151" fmla="*/ 351693 h 1012874"/>
              <a:gd name="connsiteX152" fmla="*/ 10705514 w 12126351"/>
              <a:gd name="connsiteY152" fmla="*/ 309489 h 1012874"/>
              <a:gd name="connsiteX153" fmla="*/ 10761785 w 12126351"/>
              <a:gd name="connsiteY153" fmla="*/ 239151 h 1012874"/>
              <a:gd name="connsiteX154" fmla="*/ 10860258 w 12126351"/>
              <a:gd name="connsiteY154" fmla="*/ 112542 h 1012874"/>
              <a:gd name="connsiteX155" fmla="*/ 10874326 w 12126351"/>
              <a:gd name="connsiteY155" fmla="*/ 70339 h 1012874"/>
              <a:gd name="connsiteX156" fmla="*/ 10958732 w 12126351"/>
              <a:gd name="connsiteY156" fmla="*/ 42203 h 1012874"/>
              <a:gd name="connsiteX157" fmla="*/ 11113477 w 12126351"/>
              <a:gd name="connsiteY157" fmla="*/ 28136 h 1012874"/>
              <a:gd name="connsiteX158" fmla="*/ 11197883 w 12126351"/>
              <a:gd name="connsiteY158" fmla="*/ 56271 h 1012874"/>
              <a:gd name="connsiteX159" fmla="*/ 11282289 w 12126351"/>
              <a:gd name="connsiteY159" fmla="*/ 112542 h 1012874"/>
              <a:gd name="connsiteX160" fmla="*/ 11310425 w 12126351"/>
              <a:gd name="connsiteY160" fmla="*/ 140677 h 1012874"/>
              <a:gd name="connsiteX161" fmla="*/ 11394831 w 12126351"/>
              <a:gd name="connsiteY161" fmla="*/ 196948 h 1012874"/>
              <a:gd name="connsiteX162" fmla="*/ 11437034 w 12126351"/>
              <a:gd name="connsiteY162" fmla="*/ 225083 h 1012874"/>
              <a:gd name="connsiteX163" fmla="*/ 11479237 w 12126351"/>
              <a:gd name="connsiteY163" fmla="*/ 281354 h 1012874"/>
              <a:gd name="connsiteX164" fmla="*/ 11507372 w 12126351"/>
              <a:gd name="connsiteY164" fmla="*/ 323557 h 1012874"/>
              <a:gd name="connsiteX165" fmla="*/ 11591778 w 12126351"/>
              <a:gd name="connsiteY165" fmla="*/ 365760 h 1012874"/>
              <a:gd name="connsiteX166" fmla="*/ 11662117 w 12126351"/>
              <a:gd name="connsiteY166" fmla="*/ 422031 h 1012874"/>
              <a:gd name="connsiteX167" fmla="*/ 11704320 w 12126351"/>
              <a:gd name="connsiteY167" fmla="*/ 436099 h 1012874"/>
              <a:gd name="connsiteX168" fmla="*/ 11788726 w 12126351"/>
              <a:gd name="connsiteY168" fmla="*/ 492369 h 1012874"/>
              <a:gd name="connsiteX169" fmla="*/ 11830929 w 12126351"/>
              <a:gd name="connsiteY169" fmla="*/ 520505 h 1012874"/>
              <a:gd name="connsiteX170" fmla="*/ 11915335 w 12126351"/>
              <a:gd name="connsiteY170" fmla="*/ 562708 h 1012874"/>
              <a:gd name="connsiteX171" fmla="*/ 12056012 w 12126351"/>
              <a:gd name="connsiteY171" fmla="*/ 618979 h 1012874"/>
              <a:gd name="connsiteX172" fmla="*/ 12098215 w 12126351"/>
              <a:gd name="connsiteY172" fmla="*/ 633046 h 1012874"/>
              <a:gd name="connsiteX173" fmla="*/ 12126351 w 12126351"/>
              <a:gd name="connsiteY173" fmla="*/ 675249 h 1012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</a:cxnLst>
            <a:rect l="l" t="t" r="r" b="b"/>
            <a:pathLst>
              <a:path w="12126351" h="1012874">
                <a:moveTo>
                  <a:pt x="0" y="970671"/>
                </a:moveTo>
                <a:cubicBezTo>
                  <a:pt x="55852" y="877585"/>
                  <a:pt x="22868" y="919669"/>
                  <a:pt x="98474" y="844062"/>
                </a:cubicBezTo>
                <a:cubicBezTo>
                  <a:pt x="107852" y="834683"/>
                  <a:pt x="114026" y="820120"/>
                  <a:pt x="126609" y="815926"/>
                </a:cubicBezTo>
                <a:lnTo>
                  <a:pt x="168812" y="801859"/>
                </a:lnTo>
                <a:cubicBezTo>
                  <a:pt x="250668" y="720003"/>
                  <a:pt x="136352" y="837998"/>
                  <a:pt x="225083" y="731520"/>
                </a:cubicBezTo>
                <a:cubicBezTo>
                  <a:pt x="290233" y="653340"/>
                  <a:pt x="241392" y="720767"/>
                  <a:pt x="309489" y="661182"/>
                </a:cubicBezTo>
                <a:cubicBezTo>
                  <a:pt x="334443" y="639347"/>
                  <a:pt x="348781" y="602486"/>
                  <a:pt x="379828" y="590843"/>
                </a:cubicBezTo>
                <a:cubicBezTo>
                  <a:pt x="506253" y="543433"/>
                  <a:pt x="454360" y="561309"/>
                  <a:pt x="534572" y="534573"/>
                </a:cubicBezTo>
                <a:cubicBezTo>
                  <a:pt x="543951" y="525194"/>
                  <a:pt x="552351" y="514723"/>
                  <a:pt x="562708" y="506437"/>
                </a:cubicBezTo>
                <a:cubicBezTo>
                  <a:pt x="603332" y="473938"/>
                  <a:pt x="602852" y="487910"/>
                  <a:pt x="633046" y="450166"/>
                </a:cubicBezTo>
                <a:cubicBezTo>
                  <a:pt x="643608" y="436964"/>
                  <a:pt x="650619" y="421165"/>
                  <a:pt x="661181" y="407963"/>
                </a:cubicBezTo>
                <a:cubicBezTo>
                  <a:pt x="684089" y="379329"/>
                  <a:pt x="700186" y="372582"/>
                  <a:pt x="731520" y="351693"/>
                </a:cubicBezTo>
                <a:cubicBezTo>
                  <a:pt x="758908" y="269530"/>
                  <a:pt x="724159" y="344986"/>
                  <a:pt x="787791" y="281354"/>
                </a:cubicBezTo>
                <a:cubicBezTo>
                  <a:pt x="799746" y="269399"/>
                  <a:pt x="804793" y="251875"/>
                  <a:pt x="815926" y="239151"/>
                </a:cubicBezTo>
                <a:cubicBezTo>
                  <a:pt x="837761" y="214197"/>
                  <a:pt x="862819" y="192259"/>
                  <a:pt x="886265" y="168813"/>
                </a:cubicBezTo>
                <a:cubicBezTo>
                  <a:pt x="895644" y="159434"/>
                  <a:pt x="903364" y="148034"/>
                  <a:pt x="914400" y="140677"/>
                </a:cubicBezTo>
                <a:cubicBezTo>
                  <a:pt x="928468" y="131299"/>
                  <a:pt x="943401" y="123104"/>
                  <a:pt x="956603" y="112542"/>
                </a:cubicBezTo>
                <a:cubicBezTo>
                  <a:pt x="966960" y="104256"/>
                  <a:pt x="972875" y="90337"/>
                  <a:pt x="984738" y="84406"/>
                </a:cubicBezTo>
                <a:cubicBezTo>
                  <a:pt x="1011264" y="71143"/>
                  <a:pt x="1041009" y="65649"/>
                  <a:pt x="1069145" y="56271"/>
                </a:cubicBezTo>
                <a:lnTo>
                  <a:pt x="1153551" y="28136"/>
                </a:lnTo>
                <a:cubicBezTo>
                  <a:pt x="1224207" y="10471"/>
                  <a:pt x="1191479" y="20182"/>
                  <a:pt x="1252025" y="0"/>
                </a:cubicBezTo>
                <a:cubicBezTo>
                  <a:pt x="1292145" y="4458"/>
                  <a:pt x="1373700" y="4568"/>
                  <a:pt x="1420837" y="28136"/>
                </a:cubicBezTo>
                <a:cubicBezTo>
                  <a:pt x="1435959" y="35697"/>
                  <a:pt x="1447590" y="49404"/>
                  <a:pt x="1463040" y="56271"/>
                </a:cubicBezTo>
                <a:cubicBezTo>
                  <a:pt x="1490141" y="68316"/>
                  <a:pt x="1547446" y="84406"/>
                  <a:pt x="1547446" y="84406"/>
                </a:cubicBezTo>
                <a:cubicBezTo>
                  <a:pt x="1618733" y="155696"/>
                  <a:pt x="1526475" y="71824"/>
                  <a:pt x="1617785" y="126609"/>
                </a:cubicBezTo>
                <a:cubicBezTo>
                  <a:pt x="1714345" y="184544"/>
                  <a:pt x="1568560" y="128958"/>
                  <a:pt x="1688123" y="168813"/>
                </a:cubicBezTo>
                <a:cubicBezTo>
                  <a:pt x="1788367" y="269057"/>
                  <a:pt x="1674608" y="160816"/>
                  <a:pt x="1772529" y="239151"/>
                </a:cubicBezTo>
                <a:cubicBezTo>
                  <a:pt x="1782886" y="247436"/>
                  <a:pt x="1790308" y="259001"/>
                  <a:pt x="1800665" y="267286"/>
                </a:cubicBezTo>
                <a:cubicBezTo>
                  <a:pt x="1855990" y="311546"/>
                  <a:pt x="1834950" y="277479"/>
                  <a:pt x="1885071" y="337625"/>
                </a:cubicBezTo>
                <a:cubicBezTo>
                  <a:pt x="1895895" y="350613"/>
                  <a:pt x="1901251" y="367873"/>
                  <a:pt x="1913206" y="379828"/>
                </a:cubicBezTo>
                <a:cubicBezTo>
                  <a:pt x="1986325" y="452947"/>
                  <a:pt x="1927858" y="366490"/>
                  <a:pt x="1983545" y="436099"/>
                </a:cubicBezTo>
                <a:cubicBezTo>
                  <a:pt x="2029822" y="493946"/>
                  <a:pt x="1986943" y="470057"/>
                  <a:pt x="2053883" y="492369"/>
                </a:cubicBezTo>
                <a:cubicBezTo>
                  <a:pt x="2074776" y="523709"/>
                  <a:pt x="2081515" y="539797"/>
                  <a:pt x="2110154" y="562708"/>
                </a:cubicBezTo>
                <a:cubicBezTo>
                  <a:pt x="2123356" y="573270"/>
                  <a:pt x="2139155" y="580281"/>
                  <a:pt x="2152357" y="590843"/>
                </a:cubicBezTo>
                <a:cubicBezTo>
                  <a:pt x="2207530" y="634982"/>
                  <a:pt x="2149403" y="608616"/>
                  <a:pt x="2222695" y="633046"/>
                </a:cubicBezTo>
                <a:cubicBezTo>
                  <a:pt x="2246141" y="656492"/>
                  <a:pt x="2274641" y="675796"/>
                  <a:pt x="2293034" y="703385"/>
                </a:cubicBezTo>
                <a:cubicBezTo>
                  <a:pt x="2302412" y="717453"/>
                  <a:pt x="2310166" y="732751"/>
                  <a:pt x="2321169" y="745588"/>
                </a:cubicBezTo>
                <a:cubicBezTo>
                  <a:pt x="2366653" y="798653"/>
                  <a:pt x="2369864" y="796808"/>
                  <a:pt x="2419643" y="829994"/>
                </a:cubicBezTo>
                <a:cubicBezTo>
                  <a:pt x="2440534" y="861331"/>
                  <a:pt x="2447277" y="877424"/>
                  <a:pt x="2475914" y="900333"/>
                </a:cubicBezTo>
                <a:cubicBezTo>
                  <a:pt x="2489116" y="910895"/>
                  <a:pt x="2504049" y="919090"/>
                  <a:pt x="2518117" y="928468"/>
                </a:cubicBezTo>
                <a:cubicBezTo>
                  <a:pt x="2539302" y="992023"/>
                  <a:pt x="2516491" y="963150"/>
                  <a:pt x="2588455" y="984739"/>
                </a:cubicBezTo>
                <a:cubicBezTo>
                  <a:pt x="2616861" y="993261"/>
                  <a:pt x="2672861" y="1012874"/>
                  <a:pt x="2672861" y="1012874"/>
                </a:cubicBezTo>
                <a:cubicBezTo>
                  <a:pt x="2780713" y="1008185"/>
                  <a:pt x="2889037" y="1009914"/>
                  <a:pt x="2996418" y="998806"/>
                </a:cubicBezTo>
                <a:cubicBezTo>
                  <a:pt x="3135157" y="984454"/>
                  <a:pt x="3030777" y="959216"/>
                  <a:pt x="3165231" y="914400"/>
                </a:cubicBezTo>
                <a:lnTo>
                  <a:pt x="3207434" y="900333"/>
                </a:lnTo>
                <a:cubicBezTo>
                  <a:pt x="3221502" y="890954"/>
                  <a:pt x="3233806" y="878134"/>
                  <a:pt x="3249637" y="872197"/>
                </a:cubicBezTo>
                <a:cubicBezTo>
                  <a:pt x="3272025" y="863801"/>
                  <a:pt x="3298589" y="868822"/>
                  <a:pt x="3319975" y="858129"/>
                </a:cubicBezTo>
                <a:cubicBezTo>
                  <a:pt x="3337769" y="849232"/>
                  <a:pt x="3345625" y="826961"/>
                  <a:pt x="3362178" y="815926"/>
                </a:cubicBezTo>
                <a:cubicBezTo>
                  <a:pt x="3374516" y="807701"/>
                  <a:pt x="3390313" y="806548"/>
                  <a:pt x="3404381" y="801859"/>
                </a:cubicBezTo>
                <a:cubicBezTo>
                  <a:pt x="3413760" y="792480"/>
                  <a:pt x="3421906" y="781681"/>
                  <a:pt x="3432517" y="773723"/>
                </a:cubicBezTo>
                <a:cubicBezTo>
                  <a:pt x="3459569" y="753434"/>
                  <a:pt x="3493013" y="741364"/>
                  <a:pt x="3516923" y="717453"/>
                </a:cubicBezTo>
                <a:cubicBezTo>
                  <a:pt x="3550251" y="684124"/>
                  <a:pt x="3581742" y="648953"/>
                  <a:pt x="3629465" y="633046"/>
                </a:cubicBezTo>
                <a:lnTo>
                  <a:pt x="3671668" y="618979"/>
                </a:lnTo>
                <a:cubicBezTo>
                  <a:pt x="3685736" y="609600"/>
                  <a:pt x="3698749" y="598404"/>
                  <a:pt x="3713871" y="590843"/>
                </a:cubicBezTo>
                <a:cubicBezTo>
                  <a:pt x="3727134" y="584211"/>
                  <a:pt x="3743359" y="584405"/>
                  <a:pt x="3756074" y="576776"/>
                </a:cubicBezTo>
                <a:cubicBezTo>
                  <a:pt x="3852625" y="518845"/>
                  <a:pt x="3706858" y="574422"/>
                  <a:pt x="3826412" y="534573"/>
                </a:cubicBezTo>
                <a:cubicBezTo>
                  <a:pt x="3894351" y="466634"/>
                  <a:pt x="3808014" y="549293"/>
                  <a:pt x="3896751" y="478302"/>
                </a:cubicBezTo>
                <a:cubicBezTo>
                  <a:pt x="3907108" y="470016"/>
                  <a:pt x="3913023" y="456098"/>
                  <a:pt x="3924886" y="450166"/>
                </a:cubicBezTo>
                <a:cubicBezTo>
                  <a:pt x="3951412" y="436903"/>
                  <a:pt x="4009292" y="422031"/>
                  <a:pt x="4009292" y="422031"/>
                </a:cubicBezTo>
                <a:cubicBezTo>
                  <a:pt x="4018671" y="412653"/>
                  <a:pt x="4026055" y="400720"/>
                  <a:pt x="4037428" y="393896"/>
                </a:cubicBezTo>
                <a:cubicBezTo>
                  <a:pt x="4120632" y="343974"/>
                  <a:pt x="4038833" y="422837"/>
                  <a:pt x="4121834" y="351693"/>
                </a:cubicBezTo>
                <a:cubicBezTo>
                  <a:pt x="4141974" y="334430"/>
                  <a:pt x="4159348" y="314179"/>
                  <a:pt x="4178105" y="295422"/>
                </a:cubicBezTo>
                <a:cubicBezTo>
                  <a:pt x="4187483" y="286043"/>
                  <a:pt x="4193657" y="271480"/>
                  <a:pt x="4206240" y="267286"/>
                </a:cubicBezTo>
                <a:lnTo>
                  <a:pt x="4290646" y="239151"/>
                </a:lnTo>
                <a:cubicBezTo>
                  <a:pt x="4300024" y="225083"/>
                  <a:pt x="4305579" y="207510"/>
                  <a:pt x="4318781" y="196948"/>
                </a:cubicBezTo>
                <a:cubicBezTo>
                  <a:pt x="4330360" y="187684"/>
                  <a:pt x="4347722" y="189512"/>
                  <a:pt x="4360985" y="182880"/>
                </a:cubicBezTo>
                <a:cubicBezTo>
                  <a:pt x="4376107" y="175319"/>
                  <a:pt x="4389986" y="165307"/>
                  <a:pt x="4403188" y="154745"/>
                </a:cubicBezTo>
                <a:cubicBezTo>
                  <a:pt x="4439729" y="125512"/>
                  <a:pt x="4424811" y="120125"/>
                  <a:pt x="4473526" y="98474"/>
                </a:cubicBezTo>
                <a:cubicBezTo>
                  <a:pt x="4500627" y="86429"/>
                  <a:pt x="4529797" y="79717"/>
                  <a:pt x="4557932" y="70339"/>
                </a:cubicBezTo>
                <a:lnTo>
                  <a:pt x="4642338" y="42203"/>
                </a:lnTo>
                <a:lnTo>
                  <a:pt x="4684541" y="28136"/>
                </a:lnTo>
                <a:cubicBezTo>
                  <a:pt x="4787704" y="32825"/>
                  <a:pt x="4891349" y="31201"/>
                  <a:pt x="4994031" y="42203"/>
                </a:cubicBezTo>
                <a:cubicBezTo>
                  <a:pt x="5063423" y="49638"/>
                  <a:pt x="5107454" y="89683"/>
                  <a:pt x="5162843" y="126609"/>
                </a:cubicBezTo>
                <a:lnTo>
                  <a:pt x="5205046" y="154745"/>
                </a:lnTo>
                <a:cubicBezTo>
                  <a:pt x="5219114" y="164123"/>
                  <a:pt x="5235294" y="170925"/>
                  <a:pt x="5247249" y="182880"/>
                </a:cubicBezTo>
                <a:cubicBezTo>
                  <a:pt x="5274794" y="210425"/>
                  <a:pt x="5317915" y="262743"/>
                  <a:pt x="5359791" y="281354"/>
                </a:cubicBezTo>
                <a:cubicBezTo>
                  <a:pt x="5386892" y="293399"/>
                  <a:pt x="5444197" y="309489"/>
                  <a:pt x="5444197" y="309489"/>
                </a:cubicBezTo>
                <a:cubicBezTo>
                  <a:pt x="5473148" y="338441"/>
                  <a:pt x="5489586" y="357532"/>
                  <a:pt x="5528603" y="379828"/>
                </a:cubicBezTo>
                <a:cubicBezTo>
                  <a:pt x="5619613" y="431834"/>
                  <a:pt x="5521107" y="348511"/>
                  <a:pt x="5613009" y="422031"/>
                </a:cubicBezTo>
                <a:cubicBezTo>
                  <a:pt x="5623366" y="430316"/>
                  <a:pt x="5630534" y="442208"/>
                  <a:pt x="5641145" y="450166"/>
                </a:cubicBezTo>
                <a:cubicBezTo>
                  <a:pt x="5668197" y="470455"/>
                  <a:pt x="5701641" y="482526"/>
                  <a:pt x="5725551" y="506437"/>
                </a:cubicBezTo>
                <a:cubicBezTo>
                  <a:pt x="5734929" y="515816"/>
                  <a:pt x="5743329" y="526287"/>
                  <a:pt x="5753686" y="534573"/>
                </a:cubicBezTo>
                <a:cubicBezTo>
                  <a:pt x="5766888" y="545135"/>
                  <a:pt x="5783052" y="551705"/>
                  <a:pt x="5795889" y="562708"/>
                </a:cubicBezTo>
                <a:cubicBezTo>
                  <a:pt x="5915285" y="665047"/>
                  <a:pt x="5797475" y="582523"/>
                  <a:pt x="5894363" y="647114"/>
                </a:cubicBezTo>
                <a:cubicBezTo>
                  <a:pt x="5980958" y="777009"/>
                  <a:pt x="5870453" y="617226"/>
                  <a:pt x="5950634" y="717453"/>
                </a:cubicBezTo>
                <a:cubicBezTo>
                  <a:pt x="5961196" y="730655"/>
                  <a:pt x="5965567" y="749094"/>
                  <a:pt x="5978769" y="759656"/>
                </a:cubicBezTo>
                <a:cubicBezTo>
                  <a:pt x="5990348" y="768919"/>
                  <a:pt x="6006904" y="769034"/>
                  <a:pt x="6020972" y="773723"/>
                </a:cubicBezTo>
                <a:cubicBezTo>
                  <a:pt x="6060310" y="813061"/>
                  <a:pt x="6119720" y="881668"/>
                  <a:pt x="6175717" y="900333"/>
                </a:cubicBezTo>
                <a:cubicBezTo>
                  <a:pt x="6203852" y="909711"/>
                  <a:pt x="6235447" y="912017"/>
                  <a:pt x="6260123" y="928468"/>
                </a:cubicBezTo>
                <a:cubicBezTo>
                  <a:pt x="6314664" y="964828"/>
                  <a:pt x="6286286" y="951256"/>
                  <a:pt x="6344529" y="970671"/>
                </a:cubicBezTo>
                <a:cubicBezTo>
                  <a:pt x="6391421" y="965982"/>
                  <a:pt x="6438553" y="963268"/>
                  <a:pt x="6485206" y="956603"/>
                </a:cubicBezTo>
                <a:cubicBezTo>
                  <a:pt x="6504346" y="953869"/>
                  <a:pt x="6522312" y="945091"/>
                  <a:pt x="6541477" y="942536"/>
                </a:cubicBezTo>
                <a:cubicBezTo>
                  <a:pt x="6592817" y="935691"/>
                  <a:pt x="6644640" y="933157"/>
                  <a:pt x="6696221" y="928468"/>
                </a:cubicBezTo>
                <a:cubicBezTo>
                  <a:pt x="6714978" y="923779"/>
                  <a:pt x="6733973" y="919956"/>
                  <a:pt x="6752492" y="914400"/>
                </a:cubicBezTo>
                <a:cubicBezTo>
                  <a:pt x="6780898" y="905878"/>
                  <a:pt x="6836898" y="886265"/>
                  <a:pt x="6836898" y="886265"/>
                </a:cubicBezTo>
                <a:cubicBezTo>
                  <a:pt x="6940858" y="782305"/>
                  <a:pt x="6779403" y="935371"/>
                  <a:pt x="6907237" y="844062"/>
                </a:cubicBezTo>
                <a:cubicBezTo>
                  <a:pt x="6928822" y="828644"/>
                  <a:pt x="6938343" y="796180"/>
                  <a:pt x="6963508" y="787791"/>
                </a:cubicBezTo>
                <a:cubicBezTo>
                  <a:pt x="6977576" y="783102"/>
                  <a:pt x="6992748" y="780924"/>
                  <a:pt x="7005711" y="773723"/>
                </a:cubicBezTo>
                <a:cubicBezTo>
                  <a:pt x="7035270" y="757301"/>
                  <a:pt x="7066207" y="741364"/>
                  <a:pt x="7090117" y="717453"/>
                </a:cubicBezTo>
                <a:cubicBezTo>
                  <a:pt x="7099495" y="708074"/>
                  <a:pt x="7106879" y="696141"/>
                  <a:pt x="7118252" y="689317"/>
                </a:cubicBezTo>
                <a:cubicBezTo>
                  <a:pt x="7130967" y="681688"/>
                  <a:pt x="7146387" y="679938"/>
                  <a:pt x="7160455" y="675249"/>
                </a:cubicBezTo>
                <a:cubicBezTo>
                  <a:pt x="7169834" y="661181"/>
                  <a:pt x="7174523" y="642424"/>
                  <a:pt x="7188591" y="633046"/>
                </a:cubicBezTo>
                <a:cubicBezTo>
                  <a:pt x="7204678" y="622322"/>
                  <a:pt x="7226342" y="624535"/>
                  <a:pt x="7244861" y="618979"/>
                </a:cubicBezTo>
                <a:cubicBezTo>
                  <a:pt x="7273268" y="610457"/>
                  <a:pt x="7304591" y="607294"/>
                  <a:pt x="7329268" y="590843"/>
                </a:cubicBezTo>
                <a:lnTo>
                  <a:pt x="7455877" y="506437"/>
                </a:lnTo>
                <a:cubicBezTo>
                  <a:pt x="7469945" y="497059"/>
                  <a:pt x="7486125" y="490257"/>
                  <a:pt x="7498080" y="478302"/>
                </a:cubicBezTo>
                <a:cubicBezTo>
                  <a:pt x="7507458" y="468923"/>
                  <a:pt x="7517930" y="460523"/>
                  <a:pt x="7526215" y="450166"/>
                </a:cubicBezTo>
                <a:cubicBezTo>
                  <a:pt x="7536777" y="436964"/>
                  <a:pt x="7542396" y="419918"/>
                  <a:pt x="7554351" y="407963"/>
                </a:cubicBezTo>
                <a:cubicBezTo>
                  <a:pt x="7566306" y="396008"/>
                  <a:pt x="7582486" y="389206"/>
                  <a:pt x="7596554" y="379828"/>
                </a:cubicBezTo>
                <a:cubicBezTo>
                  <a:pt x="7605932" y="365760"/>
                  <a:pt x="7611965" y="348758"/>
                  <a:pt x="7624689" y="337625"/>
                </a:cubicBezTo>
                <a:cubicBezTo>
                  <a:pt x="7684223" y="285532"/>
                  <a:pt x="7693333" y="286608"/>
                  <a:pt x="7751298" y="267286"/>
                </a:cubicBezTo>
                <a:cubicBezTo>
                  <a:pt x="7784626" y="233960"/>
                  <a:pt x="7816123" y="198785"/>
                  <a:pt x="7863840" y="182880"/>
                </a:cubicBezTo>
                <a:lnTo>
                  <a:pt x="7906043" y="168813"/>
                </a:lnTo>
                <a:cubicBezTo>
                  <a:pt x="8002787" y="104317"/>
                  <a:pt x="7958370" y="123235"/>
                  <a:pt x="8032652" y="98474"/>
                </a:cubicBezTo>
                <a:cubicBezTo>
                  <a:pt x="8042031" y="89096"/>
                  <a:pt x="8048925" y="76270"/>
                  <a:pt x="8060788" y="70339"/>
                </a:cubicBezTo>
                <a:cubicBezTo>
                  <a:pt x="8087314" y="57076"/>
                  <a:pt x="8117059" y="51581"/>
                  <a:pt x="8145194" y="42203"/>
                </a:cubicBezTo>
                <a:cubicBezTo>
                  <a:pt x="8205728" y="22025"/>
                  <a:pt x="8173026" y="31729"/>
                  <a:pt x="8243668" y="14068"/>
                </a:cubicBezTo>
                <a:cubicBezTo>
                  <a:pt x="8251778" y="14879"/>
                  <a:pt x="8385993" y="17870"/>
                  <a:pt x="8426548" y="42203"/>
                </a:cubicBezTo>
                <a:cubicBezTo>
                  <a:pt x="8437921" y="49027"/>
                  <a:pt x="8444326" y="62053"/>
                  <a:pt x="8454683" y="70339"/>
                </a:cubicBezTo>
                <a:cubicBezTo>
                  <a:pt x="8467885" y="80901"/>
                  <a:pt x="8484162" y="87341"/>
                  <a:pt x="8496886" y="98474"/>
                </a:cubicBezTo>
                <a:cubicBezTo>
                  <a:pt x="8521840" y="120309"/>
                  <a:pt x="8539636" y="150420"/>
                  <a:pt x="8567225" y="168813"/>
                </a:cubicBezTo>
                <a:cubicBezTo>
                  <a:pt x="8595360" y="187570"/>
                  <a:pt x="8627721" y="201172"/>
                  <a:pt x="8651631" y="225083"/>
                </a:cubicBezTo>
                <a:cubicBezTo>
                  <a:pt x="8747419" y="320874"/>
                  <a:pt x="8601408" y="171180"/>
                  <a:pt x="8707901" y="295422"/>
                </a:cubicBezTo>
                <a:cubicBezTo>
                  <a:pt x="8725164" y="315562"/>
                  <a:pt x="8764172" y="351693"/>
                  <a:pt x="8764172" y="351693"/>
                </a:cubicBezTo>
                <a:cubicBezTo>
                  <a:pt x="8790313" y="456252"/>
                  <a:pt x="8757732" y="377625"/>
                  <a:pt x="8876714" y="478302"/>
                </a:cubicBezTo>
                <a:cubicBezTo>
                  <a:pt x="8907089" y="504004"/>
                  <a:pt x="8932985" y="534573"/>
                  <a:pt x="8961120" y="562708"/>
                </a:cubicBezTo>
                <a:cubicBezTo>
                  <a:pt x="8975188" y="576776"/>
                  <a:pt x="8986770" y="593876"/>
                  <a:pt x="9003323" y="604911"/>
                </a:cubicBezTo>
                <a:cubicBezTo>
                  <a:pt x="9017391" y="614289"/>
                  <a:pt x="9032324" y="622484"/>
                  <a:pt x="9045526" y="633046"/>
                </a:cubicBezTo>
                <a:cubicBezTo>
                  <a:pt x="9055883" y="641332"/>
                  <a:pt x="9063304" y="652897"/>
                  <a:pt x="9073661" y="661182"/>
                </a:cubicBezTo>
                <a:cubicBezTo>
                  <a:pt x="9086864" y="671744"/>
                  <a:pt x="9102662" y="678755"/>
                  <a:pt x="9115865" y="689317"/>
                </a:cubicBezTo>
                <a:cubicBezTo>
                  <a:pt x="9126222" y="697602"/>
                  <a:pt x="9132627" y="710629"/>
                  <a:pt x="9144000" y="717453"/>
                </a:cubicBezTo>
                <a:cubicBezTo>
                  <a:pt x="9156715" y="725082"/>
                  <a:pt x="9172135" y="726831"/>
                  <a:pt x="9186203" y="731520"/>
                </a:cubicBezTo>
                <a:cubicBezTo>
                  <a:pt x="9204960" y="750277"/>
                  <a:pt x="9217309" y="779402"/>
                  <a:pt x="9242474" y="787791"/>
                </a:cubicBezTo>
                <a:cubicBezTo>
                  <a:pt x="9300717" y="807206"/>
                  <a:pt x="9272339" y="793634"/>
                  <a:pt x="9326880" y="829994"/>
                </a:cubicBezTo>
                <a:cubicBezTo>
                  <a:pt x="9336258" y="844062"/>
                  <a:pt x="9340678" y="863236"/>
                  <a:pt x="9355015" y="872197"/>
                </a:cubicBezTo>
                <a:cubicBezTo>
                  <a:pt x="9380164" y="887915"/>
                  <a:pt x="9439421" y="900333"/>
                  <a:pt x="9439421" y="900333"/>
                </a:cubicBezTo>
                <a:cubicBezTo>
                  <a:pt x="9444110" y="914401"/>
                  <a:pt x="9445860" y="929821"/>
                  <a:pt x="9453489" y="942536"/>
                </a:cubicBezTo>
                <a:cubicBezTo>
                  <a:pt x="9472799" y="974719"/>
                  <a:pt x="9490633" y="973674"/>
                  <a:pt x="9523828" y="984739"/>
                </a:cubicBezTo>
                <a:cubicBezTo>
                  <a:pt x="9636369" y="980050"/>
                  <a:pt x="9749121" y="978992"/>
                  <a:pt x="9861452" y="970671"/>
                </a:cubicBezTo>
                <a:cubicBezTo>
                  <a:pt x="9876240" y="969576"/>
                  <a:pt x="9889397" y="960677"/>
                  <a:pt x="9903655" y="956603"/>
                </a:cubicBezTo>
                <a:cubicBezTo>
                  <a:pt x="9922245" y="951292"/>
                  <a:pt x="9941169" y="947225"/>
                  <a:pt x="9959926" y="942536"/>
                </a:cubicBezTo>
                <a:lnTo>
                  <a:pt x="10086535" y="858129"/>
                </a:lnTo>
                <a:lnTo>
                  <a:pt x="10128738" y="829994"/>
                </a:lnTo>
                <a:cubicBezTo>
                  <a:pt x="10142806" y="820616"/>
                  <a:pt x="10154901" y="807206"/>
                  <a:pt x="10170941" y="801859"/>
                </a:cubicBezTo>
                <a:lnTo>
                  <a:pt x="10213145" y="787791"/>
                </a:lnTo>
                <a:cubicBezTo>
                  <a:pt x="10288174" y="675246"/>
                  <a:pt x="10189696" y="811241"/>
                  <a:pt x="10283483" y="717453"/>
                </a:cubicBezTo>
                <a:cubicBezTo>
                  <a:pt x="10347114" y="653821"/>
                  <a:pt x="10271660" y="688568"/>
                  <a:pt x="10353821" y="661182"/>
                </a:cubicBezTo>
                <a:cubicBezTo>
                  <a:pt x="10372578" y="647114"/>
                  <a:pt x="10390210" y="631405"/>
                  <a:pt x="10410092" y="618979"/>
                </a:cubicBezTo>
                <a:cubicBezTo>
                  <a:pt x="10479347" y="575695"/>
                  <a:pt x="10456098" y="611602"/>
                  <a:pt x="10508566" y="548640"/>
                </a:cubicBezTo>
                <a:cubicBezTo>
                  <a:pt x="10519390" y="535652"/>
                  <a:pt x="10525698" y="519274"/>
                  <a:pt x="10536701" y="506437"/>
                </a:cubicBezTo>
                <a:cubicBezTo>
                  <a:pt x="10553964" y="486297"/>
                  <a:pt x="10592972" y="450166"/>
                  <a:pt x="10592972" y="450166"/>
                </a:cubicBezTo>
                <a:cubicBezTo>
                  <a:pt x="10625797" y="351692"/>
                  <a:pt x="10592972" y="375138"/>
                  <a:pt x="10663311" y="351693"/>
                </a:cubicBezTo>
                <a:cubicBezTo>
                  <a:pt x="10677379" y="337625"/>
                  <a:pt x="10692778" y="324773"/>
                  <a:pt x="10705514" y="309489"/>
                </a:cubicBezTo>
                <a:cubicBezTo>
                  <a:pt x="10794229" y="203029"/>
                  <a:pt x="10679942" y="320991"/>
                  <a:pt x="10761785" y="239151"/>
                </a:cubicBezTo>
                <a:cubicBezTo>
                  <a:pt x="10824686" y="113346"/>
                  <a:pt x="10778265" y="139872"/>
                  <a:pt x="10860258" y="112542"/>
                </a:cubicBezTo>
                <a:cubicBezTo>
                  <a:pt x="10864947" y="98474"/>
                  <a:pt x="10862259" y="78958"/>
                  <a:pt x="10874326" y="70339"/>
                </a:cubicBezTo>
                <a:cubicBezTo>
                  <a:pt x="10898459" y="53101"/>
                  <a:pt x="10958732" y="42203"/>
                  <a:pt x="10958732" y="42203"/>
                </a:cubicBezTo>
                <a:cubicBezTo>
                  <a:pt x="11013660" y="-12723"/>
                  <a:pt x="10984041" y="2249"/>
                  <a:pt x="11113477" y="28136"/>
                </a:cubicBezTo>
                <a:cubicBezTo>
                  <a:pt x="11142558" y="33952"/>
                  <a:pt x="11197883" y="56271"/>
                  <a:pt x="11197883" y="56271"/>
                </a:cubicBezTo>
                <a:cubicBezTo>
                  <a:pt x="11305196" y="163584"/>
                  <a:pt x="11180497" y="51467"/>
                  <a:pt x="11282289" y="112542"/>
                </a:cubicBezTo>
                <a:cubicBezTo>
                  <a:pt x="11293662" y="119366"/>
                  <a:pt x="11299814" y="132719"/>
                  <a:pt x="11310425" y="140677"/>
                </a:cubicBezTo>
                <a:cubicBezTo>
                  <a:pt x="11337477" y="160966"/>
                  <a:pt x="11366696" y="178191"/>
                  <a:pt x="11394831" y="196948"/>
                </a:cubicBezTo>
                <a:lnTo>
                  <a:pt x="11437034" y="225083"/>
                </a:lnTo>
                <a:cubicBezTo>
                  <a:pt x="11451102" y="243840"/>
                  <a:pt x="11465609" y="262275"/>
                  <a:pt x="11479237" y="281354"/>
                </a:cubicBezTo>
                <a:cubicBezTo>
                  <a:pt x="11489064" y="295112"/>
                  <a:pt x="11495417" y="311602"/>
                  <a:pt x="11507372" y="323557"/>
                </a:cubicBezTo>
                <a:cubicBezTo>
                  <a:pt x="11534644" y="350829"/>
                  <a:pt x="11557452" y="354318"/>
                  <a:pt x="11591778" y="365760"/>
                </a:cubicBezTo>
                <a:cubicBezTo>
                  <a:pt x="11617948" y="391930"/>
                  <a:pt x="11626624" y="404284"/>
                  <a:pt x="11662117" y="422031"/>
                </a:cubicBezTo>
                <a:cubicBezTo>
                  <a:pt x="11675380" y="428663"/>
                  <a:pt x="11691357" y="428898"/>
                  <a:pt x="11704320" y="436099"/>
                </a:cubicBezTo>
                <a:cubicBezTo>
                  <a:pt x="11733879" y="452521"/>
                  <a:pt x="11760591" y="473612"/>
                  <a:pt x="11788726" y="492369"/>
                </a:cubicBezTo>
                <a:cubicBezTo>
                  <a:pt x="11802794" y="501748"/>
                  <a:pt x="11814889" y="515158"/>
                  <a:pt x="11830929" y="520505"/>
                </a:cubicBezTo>
                <a:cubicBezTo>
                  <a:pt x="11908307" y="546298"/>
                  <a:pt x="11838976" y="519075"/>
                  <a:pt x="11915335" y="562708"/>
                </a:cubicBezTo>
                <a:cubicBezTo>
                  <a:pt x="11973290" y="595825"/>
                  <a:pt x="11986844" y="595923"/>
                  <a:pt x="12056012" y="618979"/>
                </a:cubicBezTo>
                <a:lnTo>
                  <a:pt x="12098215" y="633046"/>
                </a:lnTo>
                <a:lnTo>
                  <a:pt x="12126351" y="675249"/>
                </a:ln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721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5CB2B26-3088-30C5-0587-86B634BC60E6}"/>
              </a:ext>
            </a:extLst>
          </p:cNvPr>
          <p:cNvSpPr txBox="1"/>
          <p:nvPr/>
        </p:nvSpPr>
        <p:spPr>
          <a:xfrm>
            <a:off x="562709" y="1441940"/>
            <a:ext cx="5005753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solidFill>
                  <a:srgbClr val="FF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মোঃ</a:t>
            </a:r>
            <a:r>
              <a:rPr lang="en-US" sz="4400" dirty="0">
                <a:solidFill>
                  <a:srgbClr val="FF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সাইফুল</a:t>
            </a:r>
            <a:r>
              <a:rPr lang="en-US" sz="4400" dirty="0">
                <a:solidFill>
                  <a:srgbClr val="FF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ইসলাম</a:t>
            </a:r>
            <a:r>
              <a:rPr lang="en-US" sz="4400" dirty="0">
                <a:solidFill>
                  <a:srgbClr val="FF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</a:p>
          <a:p>
            <a:r>
              <a:rPr lang="en-US" sz="4400" dirty="0" err="1">
                <a:solidFill>
                  <a:srgbClr val="FF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সহকারি</a:t>
            </a:r>
            <a:r>
              <a:rPr lang="en-US" sz="4400" dirty="0">
                <a:solidFill>
                  <a:srgbClr val="FF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শিক্ষক</a:t>
            </a:r>
            <a:r>
              <a:rPr lang="en-US" sz="4400" dirty="0">
                <a:solidFill>
                  <a:srgbClr val="FF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</a:p>
          <a:p>
            <a:r>
              <a:rPr lang="en-US" sz="4400" dirty="0" err="1">
                <a:solidFill>
                  <a:srgbClr val="FF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সোনাইমুড়ি</a:t>
            </a:r>
            <a:r>
              <a:rPr lang="en-US" sz="4400" dirty="0">
                <a:solidFill>
                  <a:srgbClr val="FF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উচ্চ</a:t>
            </a:r>
            <a:r>
              <a:rPr lang="en-US" sz="4400" dirty="0">
                <a:solidFill>
                  <a:srgbClr val="FF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বিদ্যালয়</a:t>
            </a:r>
            <a:r>
              <a:rPr lang="en-US" sz="4400" dirty="0">
                <a:solidFill>
                  <a:srgbClr val="FF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</a:p>
          <a:p>
            <a:r>
              <a:rPr lang="en-US" sz="4400" dirty="0" err="1">
                <a:solidFill>
                  <a:srgbClr val="FF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বরুড়া</a:t>
            </a:r>
            <a:r>
              <a:rPr lang="en-US" sz="4400" dirty="0">
                <a:solidFill>
                  <a:srgbClr val="FF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, </a:t>
            </a:r>
            <a:r>
              <a:rPr lang="en-US" sz="4400" dirty="0" err="1">
                <a:solidFill>
                  <a:srgbClr val="FF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কুমিল্লা</a:t>
            </a:r>
            <a:r>
              <a:rPr lang="en-US" sz="4400" dirty="0">
                <a:solidFill>
                  <a:srgbClr val="FF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। </a:t>
            </a:r>
          </a:p>
          <a:p>
            <a:r>
              <a:rPr lang="en-US" sz="4400" dirty="0" err="1">
                <a:solidFill>
                  <a:srgbClr val="FF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মোবাইলঃ</a:t>
            </a:r>
            <a:r>
              <a:rPr lang="en-US" sz="4400" dirty="0">
                <a:solidFill>
                  <a:srgbClr val="FF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 ০১৬০৮২৬৪৫০৩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9AEB4DA-9A39-8BB5-3696-C8FE0363DD98}"/>
              </a:ext>
            </a:extLst>
          </p:cNvPr>
          <p:cNvSpPr txBox="1"/>
          <p:nvPr/>
        </p:nvSpPr>
        <p:spPr>
          <a:xfrm>
            <a:off x="6764215" y="1441940"/>
            <a:ext cx="509953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solidFill>
                  <a:srgbClr val="FF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অষ্টম</a:t>
            </a:r>
            <a:r>
              <a:rPr lang="en-US" sz="4400" dirty="0">
                <a:solidFill>
                  <a:srgbClr val="FF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শ্রেণি</a:t>
            </a:r>
            <a:r>
              <a:rPr lang="en-US" sz="4400" dirty="0">
                <a:solidFill>
                  <a:srgbClr val="FF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  </a:t>
            </a:r>
          </a:p>
          <a:p>
            <a:r>
              <a:rPr lang="en-US" sz="4400" dirty="0" err="1">
                <a:solidFill>
                  <a:srgbClr val="FF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রসায়ন</a:t>
            </a:r>
            <a:r>
              <a:rPr lang="en-US" sz="4400" dirty="0">
                <a:solidFill>
                  <a:srgbClr val="FF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বিজ্ঞান</a:t>
            </a:r>
            <a:endParaRPr lang="en-US" sz="4400" dirty="0">
              <a:solidFill>
                <a:srgbClr val="FF0000"/>
              </a:solidFill>
              <a:latin typeface="Kalpana Unicode" panose="02000506000000020003" pitchFamily="2" charset="0"/>
              <a:cs typeface="Kalpana Unicode" panose="02000506000000020003" pitchFamily="2" charset="0"/>
            </a:endParaRPr>
          </a:p>
          <a:p>
            <a:r>
              <a:rPr lang="en-US" sz="4400" dirty="0" err="1">
                <a:solidFill>
                  <a:srgbClr val="FF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অধ্যায়ঃ</a:t>
            </a:r>
            <a:r>
              <a:rPr lang="en-US" sz="4400" dirty="0">
                <a:solidFill>
                  <a:srgbClr val="FF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 ১১, </a:t>
            </a:r>
            <a:r>
              <a:rPr lang="en-US" sz="4400" dirty="0" err="1">
                <a:solidFill>
                  <a:srgbClr val="FF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আলো</a:t>
            </a:r>
            <a:r>
              <a:rPr lang="en-US" sz="4400" dirty="0">
                <a:solidFill>
                  <a:srgbClr val="FF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</a:p>
          <a:p>
            <a:r>
              <a:rPr lang="en-US" sz="4400" dirty="0" err="1">
                <a:solidFill>
                  <a:srgbClr val="FF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পাঠঃ</a:t>
            </a:r>
            <a:r>
              <a:rPr lang="en-US" sz="4400" dirty="0">
                <a:solidFill>
                  <a:srgbClr val="FF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আয়নিক</a:t>
            </a:r>
            <a:r>
              <a:rPr lang="en-US" sz="4400" dirty="0">
                <a:solidFill>
                  <a:srgbClr val="FF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বন্ধন</a:t>
            </a:r>
            <a:r>
              <a:rPr lang="en-US" sz="4400" dirty="0">
                <a:solidFill>
                  <a:srgbClr val="FF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  </a:t>
            </a:r>
          </a:p>
          <a:p>
            <a:r>
              <a:rPr lang="en-US" sz="4400" dirty="0" err="1">
                <a:solidFill>
                  <a:srgbClr val="FF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তাং</a:t>
            </a:r>
            <a:r>
              <a:rPr lang="en-US" sz="4400" dirty="0">
                <a:solidFill>
                  <a:srgbClr val="FF0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- ২৫-০৮-২০২৬ইং </a:t>
            </a:r>
          </a:p>
        </p:txBody>
      </p:sp>
    </p:spTree>
    <p:extLst>
      <p:ext uri="{BB962C8B-B14F-4D97-AF65-F5344CB8AC3E}">
        <p14:creationId xmlns:p14="http://schemas.microsoft.com/office/powerpoint/2010/main" val="1283265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276965B-A1B0-4430-8930-EE1E5B772BAF}"/>
              </a:ext>
            </a:extLst>
          </p:cNvPr>
          <p:cNvSpPr txBox="1"/>
          <p:nvPr/>
        </p:nvSpPr>
        <p:spPr>
          <a:xfrm>
            <a:off x="777081" y="762000"/>
            <a:ext cx="8839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err="1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মূল্যায়নঃ</a:t>
            </a:r>
            <a:r>
              <a:rPr lang="en-US" sz="6000" dirty="0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6CE9E01-3B78-4C5A-9361-2CF477E60849}"/>
              </a:ext>
            </a:extLst>
          </p:cNvPr>
          <p:cNvSpPr txBox="1"/>
          <p:nvPr/>
        </p:nvSpPr>
        <p:spPr>
          <a:xfrm>
            <a:off x="769583" y="2590800"/>
            <a:ext cx="104468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১। </a:t>
            </a:r>
            <a:r>
              <a:rPr lang="en-US" sz="4800" dirty="0" err="1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পূর্ণ</a:t>
            </a:r>
            <a:r>
              <a:rPr lang="en-US" sz="4800" dirty="0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4800" dirty="0" err="1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অভ্যান্তরিণ</a:t>
            </a:r>
            <a:r>
              <a:rPr lang="en-US" sz="4800" dirty="0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4800" dirty="0" err="1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প্রতিফলনের</a:t>
            </a:r>
            <a:r>
              <a:rPr lang="en-US" sz="4800" dirty="0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4800" dirty="0" err="1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শর্ত</a:t>
            </a:r>
            <a:r>
              <a:rPr lang="en-US" sz="4800" dirty="0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4800" dirty="0" err="1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কয়টি</a:t>
            </a:r>
            <a:r>
              <a:rPr lang="en-US" sz="4800" dirty="0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ও </a:t>
            </a:r>
            <a:r>
              <a:rPr lang="en-US" sz="4800" dirty="0" err="1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কি</a:t>
            </a:r>
            <a:r>
              <a:rPr lang="en-US" sz="4800" dirty="0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4800" dirty="0" err="1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কি</a:t>
            </a:r>
            <a:r>
              <a:rPr lang="en-US" sz="4800" dirty="0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?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5119EC9-DB18-42F8-9328-D757B6D2DB27}"/>
              </a:ext>
            </a:extLst>
          </p:cNvPr>
          <p:cNvSpPr txBox="1"/>
          <p:nvPr/>
        </p:nvSpPr>
        <p:spPr>
          <a:xfrm>
            <a:off x="764908" y="3819435"/>
            <a:ext cx="104468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২। </a:t>
            </a:r>
            <a:r>
              <a:rPr lang="en-US" sz="4800" dirty="0" err="1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অফটিক্যাল</a:t>
            </a:r>
            <a:r>
              <a:rPr lang="en-US" sz="4800" dirty="0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4800" dirty="0" err="1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ফাইবার</a:t>
            </a:r>
            <a:r>
              <a:rPr lang="en-US" sz="4800" dirty="0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4800" dirty="0" err="1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মূলত</a:t>
            </a:r>
            <a:r>
              <a:rPr lang="en-US" sz="4800" dirty="0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4800" dirty="0" err="1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কি</a:t>
            </a:r>
            <a:r>
              <a:rPr lang="en-US" sz="4800" dirty="0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4800" dirty="0" err="1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দিয়ে</a:t>
            </a:r>
            <a:r>
              <a:rPr lang="en-US" sz="4800" dirty="0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4800" dirty="0" err="1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তৈরি</a:t>
            </a:r>
            <a:r>
              <a:rPr lang="en-US" sz="4800" dirty="0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2108003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276965B-A1B0-4430-8930-EE1E5B772BAF}"/>
              </a:ext>
            </a:extLst>
          </p:cNvPr>
          <p:cNvSpPr txBox="1"/>
          <p:nvPr/>
        </p:nvSpPr>
        <p:spPr>
          <a:xfrm>
            <a:off x="472281" y="914400"/>
            <a:ext cx="8839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6000" dirty="0">
                <a:ln w="0"/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ব</a:t>
            </a:r>
            <a:r>
              <a:rPr lang="en-US" sz="6000" dirty="0">
                <a:ln w="0"/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া</a:t>
            </a:r>
            <a:r>
              <a:rPr lang="as-IN" sz="6000" dirty="0">
                <a:ln w="0"/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ড়</a:t>
            </a:r>
            <a:r>
              <a:rPr lang="en-US" sz="6000" dirty="0">
                <a:ln w="0"/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ি</a:t>
            </a:r>
            <a:r>
              <a:rPr lang="as-IN" sz="6000" dirty="0">
                <a:ln w="0"/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র</a:t>
            </a:r>
            <a:r>
              <a:rPr lang="en-US" sz="6000" dirty="0">
                <a:ln w="0"/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as-IN" sz="6000" dirty="0">
                <a:ln w="0"/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ক</a:t>
            </a:r>
            <a:r>
              <a:rPr lang="en-US" sz="6000" dirty="0">
                <a:ln w="0"/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া</a:t>
            </a:r>
            <a:r>
              <a:rPr lang="as-IN" sz="6000" dirty="0">
                <a:ln w="0"/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জ</a:t>
            </a:r>
            <a:r>
              <a:rPr lang="en-US" sz="6000" dirty="0">
                <a:ln w="0"/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 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6CE9E01-3B78-4C5A-9361-2CF477E60849}"/>
              </a:ext>
            </a:extLst>
          </p:cNvPr>
          <p:cNvSpPr txBox="1"/>
          <p:nvPr/>
        </p:nvSpPr>
        <p:spPr>
          <a:xfrm>
            <a:off x="624681" y="3482456"/>
            <a:ext cx="1105649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ln w="0"/>
                <a:solidFill>
                  <a:srgbClr val="7030A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১। </a:t>
            </a:r>
            <a:r>
              <a:rPr lang="bn-IN" sz="4800" dirty="0">
                <a:ln w="0"/>
                <a:solidFill>
                  <a:srgbClr val="7030A0"/>
                </a:solidFill>
                <a:effectLst>
                  <a:reflection blurRad="6350" stA="53000" endA="300" endPos="35500" dir="5400000" sy="-90000" algn="bl" rotWithShape="0"/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অফটিক্যাল ফাইবারের মধ্য দিয়ে কিভাবে আলো চলে? </a:t>
            </a:r>
            <a:endParaRPr lang="bn-IN" sz="9600" dirty="0">
              <a:ln w="0"/>
              <a:solidFill>
                <a:srgbClr val="7030A0"/>
              </a:solidFill>
              <a:effectLst>
                <a:reflection blurRad="6350" stA="53000" endA="300" endPos="35500" dir="5400000" sy="-90000" algn="bl" rotWithShape="0"/>
              </a:effectLst>
              <a:latin typeface="Kalpana Unicode" panose="02000506000000020003" pitchFamily="2" charset="0"/>
              <a:cs typeface="Kalpana Unicode" panose="02000506000000020003" pitchFamily="2" charset="0"/>
            </a:endParaRPr>
          </a:p>
          <a:p>
            <a:endParaRPr lang="en-US" sz="4800" dirty="0">
              <a:ln w="0"/>
              <a:solidFill>
                <a:srgbClr val="7030A0"/>
              </a:solidFill>
              <a:effectLst>
                <a:reflection blurRad="6350" stA="53000" endA="300" endPos="35500" dir="5400000" sy="-90000" algn="bl" rotWithShape="0"/>
              </a:effectLst>
              <a:latin typeface="Kalpana Unicode" panose="02000506000000020003" pitchFamily="2" charset="0"/>
              <a:cs typeface="Kalpana Unicode" panose="0200050600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3408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3" y="304800"/>
            <a:ext cx="11937048" cy="594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6165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2789487959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3082" y="-2337"/>
            <a:ext cx="120697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43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4DDCEDB-3C26-47B5-A0F7-E0271DD3574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717" b="9595"/>
          <a:stretch/>
        </p:blipFill>
        <p:spPr>
          <a:xfrm>
            <a:off x="929481" y="1676400"/>
            <a:ext cx="9616282" cy="4310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51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B4FE93D-524B-49E2-9B5D-8A2006E344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43" y="1066799"/>
            <a:ext cx="5815639" cy="415727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9F3D173-0327-417F-9675-AE9182DFF8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7281" y="1066800"/>
            <a:ext cx="5543030" cy="4157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81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B27CDD9-6AF9-4BEB-08A1-5E9C43F78D52}"/>
              </a:ext>
            </a:extLst>
          </p:cNvPr>
          <p:cNvSpPr txBox="1"/>
          <p:nvPr/>
        </p:nvSpPr>
        <p:spPr>
          <a:xfrm>
            <a:off x="1005681" y="1613118"/>
            <a:ext cx="10439400" cy="36317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1500" b="1" dirty="0" err="1">
                <a:solidFill>
                  <a:srgbClr val="FFC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ক্রান্তি</a:t>
            </a:r>
            <a:r>
              <a:rPr lang="en-US" sz="11500" b="1" dirty="0">
                <a:solidFill>
                  <a:srgbClr val="FFC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11500" b="1" dirty="0" err="1">
                <a:solidFill>
                  <a:srgbClr val="FFC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কোন</a:t>
            </a:r>
            <a:r>
              <a:rPr lang="en-US" sz="11500" b="1" dirty="0">
                <a:solidFill>
                  <a:srgbClr val="FFC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 ও </a:t>
            </a:r>
            <a:r>
              <a:rPr lang="en-US" sz="11500" b="1" dirty="0" err="1">
                <a:solidFill>
                  <a:srgbClr val="FFC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পূর্ণ</a:t>
            </a:r>
            <a:r>
              <a:rPr lang="en-US" sz="11500" b="1" dirty="0">
                <a:solidFill>
                  <a:srgbClr val="FFC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11500" b="1" dirty="0" err="1">
                <a:solidFill>
                  <a:srgbClr val="FFC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অভ্যান্তরীণ</a:t>
            </a:r>
            <a:r>
              <a:rPr lang="en-US" sz="11500" b="1" dirty="0">
                <a:solidFill>
                  <a:srgbClr val="FFC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11500" b="1" dirty="0" err="1">
                <a:solidFill>
                  <a:srgbClr val="FFC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প্রতিফলন</a:t>
            </a:r>
            <a:r>
              <a:rPr lang="en-US" sz="11500" b="1" dirty="0">
                <a:solidFill>
                  <a:srgbClr val="FFC000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11017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44B110C-BB5C-5D30-98C6-B146B4A6EE8D}"/>
              </a:ext>
            </a:extLst>
          </p:cNvPr>
          <p:cNvSpPr txBox="1"/>
          <p:nvPr/>
        </p:nvSpPr>
        <p:spPr>
          <a:xfrm>
            <a:off x="700881" y="914400"/>
            <a:ext cx="9220200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3200" dirty="0" err="1">
                <a:solidFill>
                  <a:srgbClr val="FF3399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এই</a:t>
            </a:r>
            <a:r>
              <a:rPr lang="en-US" sz="3200" dirty="0">
                <a:solidFill>
                  <a:srgbClr val="FF3399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3200" dirty="0" err="1">
                <a:solidFill>
                  <a:srgbClr val="FF3399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পাঠ</a:t>
            </a:r>
            <a:r>
              <a:rPr lang="en-US" sz="3200" dirty="0">
                <a:solidFill>
                  <a:srgbClr val="FF3399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3200" dirty="0" err="1">
                <a:solidFill>
                  <a:srgbClr val="FF3399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শেষে</a:t>
            </a:r>
            <a:r>
              <a:rPr lang="en-US" sz="3200" dirty="0">
                <a:solidFill>
                  <a:srgbClr val="FF3399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3200" dirty="0" err="1">
                <a:solidFill>
                  <a:srgbClr val="FF3399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শিক্ষার্থীরা</a:t>
            </a:r>
            <a:r>
              <a:rPr lang="en-US" sz="3200" dirty="0">
                <a:solidFill>
                  <a:srgbClr val="FF3399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 …………… </a:t>
            </a:r>
          </a:p>
          <a:p>
            <a:pPr>
              <a:lnSpc>
                <a:spcPct val="200000"/>
              </a:lnSpc>
            </a:pPr>
            <a:r>
              <a:rPr lang="en-US" sz="3200" dirty="0">
                <a:solidFill>
                  <a:srgbClr val="FF3399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১। </a:t>
            </a:r>
            <a:r>
              <a:rPr lang="en-US" sz="3200" dirty="0" err="1">
                <a:solidFill>
                  <a:srgbClr val="FF3399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সংকট</a:t>
            </a:r>
            <a:r>
              <a:rPr lang="en-US" sz="3200" dirty="0">
                <a:solidFill>
                  <a:srgbClr val="FF3399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  </a:t>
            </a:r>
            <a:r>
              <a:rPr lang="en-US" sz="3200" dirty="0" err="1">
                <a:solidFill>
                  <a:srgbClr val="FF3399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কোণ</a:t>
            </a:r>
            <a:r>
              <a:rPr lang="en-US" sz="3200" dirty="0">
                <a:solidFill>
                  <a:srgbClr val="FF3399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3200" dirty="0" err="1">
                <a:solidFill>
                  <a:srgbClr val="FF3399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কি</a:t>
            </a:r>
            <a:r>
              <a:rPr lang="en-US" sz="3200" dirty="0">
                <a:solidFill>
                  <a:srgbClr val="FF3399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3200" dirty="0" err="1">
                <a:solidFill>
                  <a:srgbClr val="FF3399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তা</a:t>
            </a:r>
            <a:r>
              <a:rPr lang="en-US" sz="3200" dirty="0">
                <a:solidFill>
                  <a:srgbClr val="FF3399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3200" dirty="0" err="1">
                <a:solidFill>
                  <a:srgbClr val="FF3399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বলতে</a:t>
            </a:r>
            <a:r>
              <a:rPr lang="en-US" sz="3200" dirty="0">
                <a:solidFill>
                  <a:srgbClr val="FF3399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3200" dirty="0" err="1">
                <a:solidFill>
                  <a:srgbClr val="FF3399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পারবে</a:t>
            </a:r>
            <a:endParaRPr lang="en-US" sz="3200" dirty="0">
              <a:solidFill>
                <a:srgbClr val="FF3399"/>
              </a:solidFill>
              <a:latin typeface="Kalpana Unicode" panose="02000506000000020003" pitchFamily="2" charset="0"/>
              <a:cs typeface="Kalpana Unicode" panose="02000506000000020003" pitchFamily="2" charset="0"/>
            </a:endParaRPr>
          </a:p>
          <a:p>
            <a:pPr>
              <a:lnSpc>
                <a:spcPct val="200000"/>
              </a:lnSpc>
            </a:pPr>
            <a:r>
              <a:rPr lang="en-US" sz="3200" dirty="0">
                <a:solidFill>
                  <a:srgbClr val="FF3399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২। </a:t>
            </a:r>
            <a:r>
              <a:rPr lang="en-US" sz="3200" dirty="0" err="1">
                <a:solidFill>
                  <a:srgbClr val="FF3399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পূর্ণু</a:t>
            </a:r>
            <a:r>
              <a:rPr lang="en-US" sz="3200" dirty="0">
                <a:solidFill>
                  <a:srgbClr val="FF3399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3200" dirty="0" err="1">
                <a:solidFill>
                  <a:srgbClr val="FF3399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অভ্যন্তরীণ</a:t>
            </a:r>
            <a:r>
              <a:rPr lang="en-US" sz="3200" dirty="0">
                <a:solidFill>
                  <a:srgbClr val="FF3399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3200" dirty="0" err="1">
                <a:solidFill>
                  <a:srgbClr val="FF3399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প্রতিফলন</a:t>
            </a:r>
            <a:r>
              <a:rPr lang="en-US" sz="3200" dirty="0">
                <a:solidFill>
                  <a:srgbClr val="FF3399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3200" dirty="0" err="1">
                <a:solidFill>
                  <a:srgbClr val="FF3399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ব্যাখ্যা</a:t>
            </a:r>
            <a:r>
              <a:rPr lang="en-US" sz="3200" dirty="0">
                <a:solidFill>
                  <a:srgbClr val="FF3399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3200" dirty="0" err="1">
                <a:solidFill>
                  <a:srgbClr val="FF3399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করতে</a:t>
            </a:r>
            <a:r>
              <a:rPr lang="en-US" sz="3200" dirty="0">
                <a:solidFill>
                  <a:srgbClr val="FF3399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3200" dirty="0" err="1">
                <a:solidFill>
                  <a:srgbClr val="FF3399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পারবে</a:t>
            </a:r>
            <a:r>
              <a:rPr lang="en-US" sz="3200" dirty="0">
                <a:solidFill>
                  <a:srgbClr val="FF3399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। </a:t>
            </a:r>
          </a:p>
          <a:p>
            <a:pPr>
              <a:lnSpc>
                <a:spcPct val="200000"/>
              </a:lnSpc>
            </a:pPr>
            <a:r>
              <a:rPr lang="en-US" sz="3200" dirty="0">
                <a:solidFill>
                  <a:srgbClr val="FF3399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৩। </a:t>
            </a:r>
            <a:r>
              <a:rPr lang="en-US" sz="3200" dirty="0" err="1">
                <a:solidFill>
                  <a:srgbClr val="FF3399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অফটিক্যাল</a:t>
            </a:r>
            <a:r>
              <a:rPr lang="en-US" sz="3200" dirty="0">
                <a:solidFill>
                  <a:srgbClr val="FF3399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3200" dirty="0" err="1">
                <a:solidFill>
                  <a:srgbClr val="FF3399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ফাইবারে</a:t>
            </a:r>
            <a:r>
              <a:rPr lang="en-US" sz="3200" dirty="0">
                <a:solidFill>
                  <a:srgbClr val="FF3399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3200" dirty="0" err="1">
                <a:solidFill>
                  <a:srgbClr val="FF3399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আলোণ</a:t>
            </a:r>
            <a:r>
              <a:rPr lang="en-US" sz="3200" dirty="0">
                <a:solidFill>
                  <a:srgbClr val="FF3399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3200" dirty="0" err="1">
                <a:solidFill>
                  <a:srgbClr val="FF3399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চলন</a:t>
            </a:r>
            <a:r>
              <a:rPr lang="en-US" sz="3200" dirty="0">
                <a:solidFill>
                  <a:srgbClr val="FF3399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 ও </a:t>
            </a:r>
            <a:r>
              <a:rPr lang="en-US" sz="3200" dirty="0" err="1">
                <a:solidFill>
                  <a:srgbClr val="FF3399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ব্যবহার</a:t>
            </a:r>
            <a:r>
              <a:rPr lang="en-US" sz="3200" dirty="0">
                <a:solidFill>
                  <a:srgbClr val="FF3399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3200" dirty="0" err="1">
                <a:solidFill>
                  <a:srgbClr val="FF3399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বর্ণনা</a:t>
            </a:r>
            <a:r>
              <a:rPr lang="en-US" sz="3200" dirty="0">
                <a:solidFill>
                  <a:srgbClr val="FF3399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3200" dirty="0" err="1">
                <a:solidFill>
                  <a:srgbClr val="FF3399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করতে</a:t>
            </a:r>
            <a:r>
              <a:rPr lang="en-US" sz="3200" dirty="0">
                <a:solidFill>
                  <a:srgbClr val="FF3399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 </a:t>
            </a:r>
            <a:r>
              <a:rPr lang="en-US" sz="3200" dirty="0" err="1">
                <a:solidFill>
                  <a:srgbClr val="FF3399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পারবে</a:t>
            </a:r>
            <a:r>
              <a:rPr lang="en-US" sz="3200" dirty="0">
                <a:solidFill>
                  <a:srgbClr val="FF3399"/>
                </a:solidFill>
                <a:latin typeface="Kalpana Unicode" panose="02000506000000020003" pitchFamily="2" charset="0"/>
                <a:cs typeface="Kalpana Unicode" panose="02000506000000020003" pitchFamily="2" charset="0"/>
              </a:rPr>
              <a:t>। </a:t>
            </a:r>
          </a:p>
        </p:txBody>
      </p:sp>
    </p:spTree>
    <p:extLst>
      <p:ext uri="{BB962C8B-B14F-4D97-AF65-F5344CB8AC3E}">
        <p14:creationId xmlns:p14="http://schemas.microsoft.com/office/powerpoint/2010/main" val="14894558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2325" y="2590800"/>
            <a:ext cx="10963368" cy="2286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Arrow Connector 3"/>
          <p:cNvCxnSpPr/>
          <p:nvPr/>
        </p:nvCxnSpPr>
        <p:spPr>
          <a:xfrm flipV="1">
            <a:off x="1408139" y="2590800"/>
            <a:ext cx="804651" cy="12954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2112209" y="533400"/>
            <a:ext cx="100581" cy="350520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2212790" y="1859671"/>
            <a:ext cx="1459891" cy="73112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4206081" y="2590800"/>
            <a:ext cx="1175022" cy="87046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280521" y="533400"/>
            <a:ext cx="100581" cy="350520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5381103" y="2225235"/>
            <a:ext cx="1644378" cy="36556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8016081" y="2590800"/>
            <a:ext cx="1337985" cy="85374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9253485" y="533400"/>
            <a:ext cx="100581" cy="350520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9354066" y="2590800"/>
            <a:ext cx="1710015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6385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B60011D-79F1-4CE7-A0C8-0A6C261E6DCA}"/>
              </a:ext>
            </a:extLst>
          </p:cNvPr>
          <p:cNvSpPr txBox="1"/>
          <p:nvPr/>
        </p:nvSpPr>
        <p:spPr>
          <a:xfrm>
            <a:off x="662781" y="568404"/>
            <a:ext cx="10744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6600" b="1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আপাতন কোনের যে সর্বোচ্চ মানের জন্য</a:t>
            </a:r>
            <a:endParaRPr lang="en-US" sz="6600" b="1" spc="50" dirty="0">
              <a:ln w="0"/>
              <a:solidFill>
                <a:srgbClr val="C000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Kalpana Unicode" panose="02000506000000020003" pitchFamily="2" charset="0"/>
              <a:cs typeface="Kalpana Unicode" panose="02000506000000020003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CF5DF61-DA71-47A0-9199-A9200830FF89}"/>
                  </a:ext>
                </a:extLst>
              </p:cNvPr>
              <p:cNvSpPr txBox="1"/>
              <p:nvPr/>
            </p:nvSpPr>
            <p:spPr>
              <a:xfrm>
                <a:off x="662781" y="1676400"/>
                <a:ext cx="10744200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IN" sz="6600" b="1" spc="50" dirty="0">
                    <a:ln w="0"/>
                    <a:solidFill>
                      <a:srgbClr val="C00000"/>
                    </a:solidFill>
                    <a:effectLst>
                      <a:innerShdw blurRad="63500" dist="50800" dir="13500000">
                        <a:srgbClr val="000000">
                          <a:alpha val="50000"/>
                        </a:srgbClr>
                      </a:innerShdw>
                    </a:effectLst>
                    <a:latin typeface="Kalpana Unicode" panose="02000506000000020003" pitchFamily="2" charset="0"/>
                    <a:cs typeface="Kalpana Unicode" panose="02000506000000020003" pitchFamily="2" charset="0"/>
                  </a:rPr>
                  <a:t>প্রতিসরন কোনের মান ৯০</a:t>
                </a:r>
                <a14:m>
                  <m:oMath xmlns:m="http://schemas.openxmlformats.org/officeDocument/2006/math">
                    <m:r>
                      <a:rPr lang="bn-IN" sz="6600" b="1" i="1" spc="50">
                        <a:ln w="0"/>
                        <a:solidFill>
                          <a:srgbClr val="C00000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Cambria Math"/>
                        <a:ea typeface="Cambria Math"/>
                        <a:cs typeface="NikoshBAN" pitchFamily="2" charset="0"/>
                      </a:rPr>
                      <m:t>°</m:t>
                    </m:r>
                  </m:oMath>
                </a14:m>
                <a:r>
                  <a:rPr lang="bn-IN" sz="6600" b="1" spc="50" dirty="0">
                    <a:ln w="0"/>
                    <a:solidFill>
                      <a:srgbClr val="C00000"/>
                    </a:solidFill>
                    <a:effectLst>
                      <a:innerShdw blurRad="63500" dist="50800" dir="13500000">
                        <a:srgbClr val="000000">
                          <a:alpha val="50000"/>
                        </a:srgbClr>
                      </a:innerShdw>
                    </a:effectLst>
                    <a:latin typeface="Kalpana Unicode" panose="02000506000000020003" pitchFamily="2" charset="0"/>
                    <a:cs typeface="Kalpana Unicode" panose="02000506000000020003" pitchFamily="2" charset="0"/>
                  </a:rPr>
                  <a:t> হয়, অর্থাৎ</a:t>
                </a:r>
                <a:endParaRPr lang="en-US" sz="6600" b="1" spc="50" dirty="0">
                  <a:ln w="0"/>
                  <a:solidFill>
                    <a:srgbClr val="C00000"/>
                  </a:solidFill>
                  <a:effectLst>
                    <a:innerShdw blurRad="63500" dist="50800" dir="13500000">
                      <a:srgbClr val="000000">
                        <a:alpha val="50000"/>
                      </a:srgbClr>
                    </a:innerShdw>
                  </a:effectLst>
                  <a:latin typeface="Kalpana Unicode" panose="02000506000000020003" pitchFamily="2" charset="0"/>
                  <a:cs typeface="Kalpana Unicode" panose="02000506000000020003" pitchFamily="2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CF5DF61-DA71-47A0-9199-A9200830FF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781" y="1676400"/>
                <a:ext cx="10744200" cy="1107996"/>
              </a:xfrm>
              <a:prstGeom prst="rect">
                <a:avLst/>
              </a:prstGeom>
              <a:blipFill>
                <a:blip r:embed="rId3"/>
                <a:stretch>
                  <a:fillRect l="-3916" t="-15934" b="-439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B6246E8D-3948-4083-937C-F78A1E369B77}"/>
              </a:ext>
            </a:extLst>
          </p:cNvPr>
          <p:cNvSpPr txBox="1"/>
          <p:nvPr/>
        </p:nvSpPr>
        <p:spPr>
          <a:xfrm>
            <a:off x="636831" y="3184772"/>
            <a:ext cx="1190228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6000" b="1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আপাতিত রশ্নি বিভেদতল ঘেষে যায়, আপাতন</a:t>
            </a:r>
            <a:endParaRPr lang="en-US" sz="6000" b="1" spc="50" dirty="0">
              <a:ln w="0"/>
              <a:solidFill>
                <a:srgbClr val="C000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Kalpana Unicode" panose="02000506000000020003" pitchFamily="2" charset="0"/>
              <a:cs typeface="Kalpana Unicode" panose="02000506000000020003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60004AB-8768-4207-A37B-332CB81BC59D}"/>
              </a:ext>
            </a:extLst>
          </p:cNvPr>
          <p:cNvSpPr txBox="1"/>
          <p:nvPr/>
        </p:nvSpPr>
        <p:spPr>
          <a:xfrm>
            <a:off x="662781" y="4800600"/>
            <a:ext cx="1190228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n-IN" sz="6600" b="1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Kalpana Unicode" panose="02000506000000020003" pitchFamily="2" charset="0"/>
                <a:cs typeface="Kalpana Unicode" panose="02000506000000020003" pitchFamily="2" charset="0"/>
              </a:rPr>
              <a:t>কোনের যেই সর্বোচ্চ মানকে ক্রান্তি কোন বলে। </a:t>
            </a:r>
            <a:endParaRPr lang="en-US" sz="6600" b="1" spc="50" dirty="0">
              <a:ln w="0"/>
              <a:solidFill>
                <a:srgbClr val="C000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Kalpana Unicode" panose="02000506000000020003" pitchFamily="2" charset="0"/>
              <a:cs typeface="Kalpana Unicode" panose="0200050600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0221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2325" y="2590800"/>
            <a:ext cx="10963368" cy="2286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Arrow Connector 3"/>
          <p:cNvCxnSpPr/>
          <p:nvPr/>
        </p:nvCxnSpPr>
        <p:spPr>
          <a:xfrm flipV="1">
            <a:off x="1158081" y="2590800"/>
            <a:ext cx="1054709" cy="11430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2112209" y="533400"/>
            <a:ext cx="100581" cy="350520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2212790" y="2225235"/>
            <a:ext cx="1459891" cy="36556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4206081" y="2590800"/>
            <a:ext cx="1175022" cy="87046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280521" y="533400"/>
            <a:ext cx="100581" cy="350520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5381103" y="2590800"/>
            <a:ext cx="1644378" cy="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8016081" y="2590800"/>
            <a:ext cx="1337985" cy="85374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9253485" y="533400"/>
            <a:ext cx="100581" cy="350520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9354066" y="2590800"/>
            <a:ext cx="1710015" cy="85374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5653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397</TotalTime>
  <Words>341</Words>
  <Application>Microsoft Office PowerPoint</Application>
  <PresentationFormat>Custom</PresentationFormat>
  <Paragraphs>54</Paragraphs>
  <Slides>23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Calibri</vt:lpstr>
      <vt:lpstr>Cambria Math</vt:lpstr>
      <vt:lpstr>Kalpana Unicode</vt:lpstr>
      <vt:lpstr>NikoshBAN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Saiful</dc:creator>
  <cp:lastModifiedBy>saiful isolam</cp:lastModifiedBy>
  <cp:revision>136</cp:revision>
  <dcterms:created xsi:type="dcterms:W3CDTF">2018-09-09T04:59:53Z</dcterms:created>
  <dcterms:modified xsi:type="dcterms:W3CDTF">2026-08-10T12:07:28Z</dcterms:modified>
</cp:coreProperties>
</file>