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56" r:id="rId4"/>
    <p:sldId id="267" r:id="rId5"/>
    <p:sldId id="268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77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D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16" autoAdjust="0"/>
    <p:restoredTop sz="94601" autoAdjust="0"/>
  </p:normalViewPr>
  <p:slideViewPr>
    <p:cSldViewPr>
      <p:cViewPr varScale="1">
        <p:scale>
          <a:sx n="73" d="100"/>
          <a:sy n="73" d="100"/>
        </p:scale>
        <p:origin x="52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bF5M2cNB8no?feature=oembed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BA80BFF-E42E-4254-BD6F-7AB146457A2C}"/>
              </a:ext>
            </a:extLst>
          </p:cNvPr>
          <p:cNvGrpSpPr/>
          <p:nvPr/>
        </p:nvGrpSpPr>
        <p:grpSpPr>
          <a:xfrm>
            <a:off x="13438" y="1"/>
            <a:ext cx="3320375" cy="6324910"/>
            <a:chOff x="953311" y="26687"/>
            <a:chExt cx="2490281" cy="470631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4513C95-7873-43C8-B31A-DBF472E9778A}"/>
                </a:ext>
              </a:extLst>
            </p:cNvPr>
            <p:cNvSpPr txBox="1"/>
            <p:nvPr/>
          </p:nvSpPr>
          <p:spPr>
            <a:xfrm>
              <a:off x="953311" y="2908570"/>
              <a:ext cx="2490281" cy="18244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333" dirty="0">
                  <a:solidFill>
                    <a:srgbClr val="002060"/>
                  </a:solidFill>
                  <a:effectLst>
                    <a:outerShdw blurRad="50800" dist="38100" dir="1680000" sx="108000" sy="108000" algn="l" rotWithShape="0">
                      <a:prstClr val="black">
                        <a:alpha val="40000"/>
                      </a:prstClr>
                    </a:outerShdw>
                  </a:effectLst>
                  <a:latin typeface="Cooper Black" panose="0208090404030B020404" pitchFamily="18" charset="0"/>
                </a:rPr>
                <a:t>W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F5A1475-5B1E-49F8-B5A2-22F343A2903D}"/>
                </a:ext>
              </a:extLst>
            </p:cNvPr>
            <p:cNvSpPr/>
            <p:nvPr/>
          </p:nvSpPr>
          <p:spPr>
            <a:xfrm>
              <a:off x="1167320" y="3405297"/>
              <a:ext cx="184826" cy="214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7CEB450-D4C4-4654-8B5B-EF5BE7DAEC78}"/>
                </a:ext>
              </a:extLst>
            </p:cNvPr>
            <p:cNvCxnSpPr>
              <a:cxnSpLocks/>
            </p:cNvCxnSpPr>
            <p:nvPr/>
          </p:nvCxnSpPr>
          <p:spPr>
            <a:xfrm>
              <a:off x="1265111" y="26687"/>
              <a:ext cx="5407" cy="348555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64E29C0-28A8-4E8D-A110-D680559710B3}"/>
                </a:ext>
              </a:extLst>
            </p:cNvPr>
            <p:cNvSpPr/>
            <p:nvPr/>
          </p:nvSpPr>
          <p:spPr>
            <a:xfrm>
              <a:off x="1265111" y="3140557"/>
              <a:ext cx="204281" cy="343423"/>
            </a:xfrm>
            <a:custGeom>
              <a:avLst/>
              <a:gdLst>
                <a:gd name="connsiteX0" fmla="*/ 0 w 204281"/>
                <a:gd name="connsiteY0" fmla="*/ 343423 h 343423"/>
                <a:gd name="connsiteX1" fmla="*/ 97277 w 204281"/>
                <a:gd name="connsiteY1" fmla="*/ 12682 h 343423"/>
                <a:gd name="connsiteX2" fmla="*/ 204281 w 204281"/>
                <a:gd name="connsiteY2" fmla="*/ 100231 h 34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281" h="343423">
                  <a:moveTo>
                    <a:pt x="0" y="343423"/>
                  </a:moveTo>
                  <a:cubicBezTo>
                    <a:pt x="31615" y="198318"/>
                    <a:pt x="63230" y="53214"/>
                    <a:pt x="97277" y="12682"/>
                  </a:cubicBezTo>
                  <a:cubicBezTo>
                    <a:pt x="131324" y="-27850"/>
                    <a:pt x="167802" y="36190"/>
                    <a:pt x="204281" y="10023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17C1DE0-625E-4566-B4B2-F64B00DD7B3C}"/>
              </a:ext>
            </a:extLst>
          </p:cNvPr>
          <p:cNvGrpSpPr/>
          <p:nvPr/>
        </p:nvGrpSpPr>
        <p:grpSpPr>
          <a:xfrm>
            <a:off x="2173156" y="1"/>
            <a:ext cx="2016893" cy="6793068"/>
            <a:chOff x="943526" y="-296148"/>
            <a:chExt cx="1512670" cy="509480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DCEC2AF-C792-4C3D-834F-5FADF144DC9F}"/>
                </a:ext>
              </a:extLst>
            </p:cNvPr>
            <p:cNvSpPr txBox="1"/>
            <p:nvPr/>
          </p:nvSpPr>
          <p:spPr>
            <a:xfrm>
              <a:off x="943526" y="2959735"/>
              <a:ext cx="1512670" cy="1838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333" dirty="0">
                  <a:solidFill>
                    <a:srgbClr val="FF0000"/>
                  </a:solidFill>
                  <a:effectLst>
                    <a:outerShdw blurRad="50800" dist="38100" dir="1680000" sx="108000" sy="108000" algn="l" rotWithShape="0">
                      <a:prstClr val="black">
                        <a:alpha val="40000"/>
                      </a:prstClr>
                    </a:outerShdw>
                  </a:effectLst>
                  <a:latin typeface="Cooper Black" panose="0208090404030B020404" pitchFamily="18" charset="0"/>
                </a:rPr>
                <a:t>E</a:t>
              </a: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A5D0115-8640-4C54-A922-48A60A9ACC22}"/>
                </a:ext>
              </a:extLst>
            </p:cNvPr>
            <p:cNvSpPr/>
            <p:nvPr/>
          </p:nvSpPr>
          <p:spPr>
            <a:xfrm>
              <a:off x="1229271" y="3478947"/>
              <a:ext cx="184826" cy="214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E8CD4AA-A0CF-4F80-97A9-70584CA9BD6B}"/>
                </a:ext>
              </a:extLst>
            </p:cNvPr>
            <p:cNvCxnSpPr>
              <a:cxnSpLocks/>
            </p:cNvCxnSpPr>
            <p:nvPr/>
          </p:nvCxnSpPr>
          <p:spPr>
            <a:xfrm>
              <a:off x="1245041" y="-296148"/>
              <a:ext cx="65346" cy="379311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59286DC-1FE6-4577-BF2F-53BC0C41FA3B}"/>
                </a:ext>
              </a:extLst>
            </p:cNvPr>
            <p:cNvSpPr/>
            <p:nvPr/>
          </p:nvSpPr>
          <p:spPr>
            <a:xfrm>
              <a:off x="1314907" y="3152191"/>
              <a:ext cx="204281" cy="343423"/>
            </a:xfrm>
            <a:custGeom>
              <a:avLst/>
              <a:gdLst>
                <a:gd name="connsiteX0" fmla="*/ 0 w 204281"/>
                <a:gd name="connsiteY0" fmla="*/ 343423 h 343423"/>
                <a:gd name="connsiteX1" fmla="*/ 97277 w 204281"/>
                <a:gd name="connsiteY1" fmla="*/ 12682 h 343423"/>
                <a:gd name="connsiteX2" fmla="*/ 204281 w 204281"/>
                <a:gd name="connsiteY2" fmla="*/ 100231 h 34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281" h="343423">
                  <a:moveTo>
                    <a:pt x="0" y="343423"/>
                  </a:moveTo>
                  <a:cubicBezTo>
                    <a:pt x="31615" y="198318"/>
                    <a:pt x="63230" y="53214"/>
                    <a:pt x="97277" y="12682"/>
                  </a:cubicBezTo>
                  <a:cubicBezTo>
                    <a:pt x="131324" y="-27850"/>
                    <a:pt x="167802" y="36190"/>
                    <a:pt x="204281" y="10023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2E7E1F8-DF48-40D7-BA29-8C5F4AAB6328}"/>
              </a:ext>
            </a:extLst>
          </p:cNvPr>
          <p:cNvGrpSpPr/>
          <p:nvPr/>
        </p:nvGrpSpPr>
        <p:grpSpPr>
          <a:xfrm>
            <a:off x="4215411" y="1"/>
            <a:ext cx="3320375" cy="6321084"/>
            <a:chOff x="953311" y="6675"/>
            <a:chExt cx="2490281" cy="474081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EC045F3-8FDE-4F9A-B525-D3B8E14D7012}"/>
                </a:ext>
              </a:extLst>
            </p:cNvPr>
            <p:cNvSpPr txBox="1"/>
            <p:nvPr/>
          </p:nvSpPr>
          <p:spPr>
            <a:xfrm>
              <a:off x="953311" y="2908570"/>
              <a:ext cx="2490281" cy="1838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333" dirty="0">
                  <a:solidFill>
                    <a:srgbClr val="00B0F0"/>
                  </a:solidFill>
                  <a:effectLst>
                    <a:outerShdw blurRad="50800" dist="38100" dir="1680000" sx="108000" sy="108000" algn="l" rotWithShape="0">
                      <a:prstClr val="black">
                        <a:alpha val="40000"/>
                      </a:prstClr>
                    </a:outerShdw>
                  </a:effectLst>
                  <a:latin typeface="Cooper Black" panose="0208090404030B020404" pitchFamily="18" charset="0"/>
                </a:rPr>
                <a:t>L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79F7758-7D5A-472C-9A58-DF39EFFE2ACB}"/>
                </a:ext>
              </a:extLst>
            </p:cNvPr>
            <p:cNvSpPr/>
            <p:nvPr/>
          </p:nvSpPr>
          <p:spPr>
            <a:xfrm>
              <a:off x="1202774" y="3382781"/>
              <a:ext cx="204281" cy="2328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FA06B99-4D0E-4060-9680-8FE680E80F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01636" y="6675"/>
              <a:ext cx="1747" cy="348310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0A3BA9-3F78-4C1D-A7EF-7723C4D2597D}"/>
                </a:ext>
              </a:extLst>
            </p:cNvPr>
            <p:cNvSpPr/>
            <p:nvPr/>
          </p:nvSpPr>
          <p:spPr>
            <a:xfrm>
              <a:off x="1303383" y="3168966"/>
              <a:ext cx="204281" cy="343423"/>
            </a:xfrm>
            <a:custGeom>
              <a:avLst/>
              <a:gdLst>
                <a:gd name="connsiteX0" fmla="*/ 0 w 204281"/>
                <a:gd name="connsiteY0" fmla="*/ 343423 h 343423"/>
                <a:gd name="connsiteX1" fmla="*/ 97277 w 204281"/>
                <a:gd name="connsiteY1" fmla="*/ 12682 h 343423"/>
                <a:gd name="connsiteX2" fmla="*/ 204281 w 204281"/>
                <a:gd name="connsiteY2" fmla="*/ 100231 h 34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281" h="343423">
                  <a:moveTo>
                    <a:pt x="0" y="343423"/>
                  </a:moveTo>
                  <a:cubicBezTo>
                    <a:pt x="31615" y="198318"/>
                    <a:pt x="63230" y="53214"/>
                    <a:pt x="97277" y="12682"/>
                  </a:cubicBezTo>
                  <a:cubicBezTo>
                    <a:pt x="131324" y="-27850"/>
                    <a:pt x="167802" y="36190"/>
                    <a:pt x="204281" y="10023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1E17638-EA94-4C7E-8AD5-CC1C23F22652}"/>
              </a:ext>
            </a:extLst>
          </p:cNvPr>
          <p:cNvGrpSpPr/>
          <p:nvPr/>
        </p:nvGrpSpPr>
        <p:grpSpPr>
          <a:xfrm>
            <a:off x="6199829" y="1"/>
            <a:ext cx="3320375" cy="6008502"/>
            <a:chOff x="953311" y="241111"/>
            <a:chExt cx="2490281" cy="450637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89C09D6-0114-4D58-9081-13A078389BCC}"/>
                </a:ext>
              </a:extLst>
            </p:cNvPr>
            <p:cNvSpPr txBox="1"/>
            <p:nvPr/>
          </p:nvSpPr>
          <p:spPr>
            <a:xfrm>
              <a:off x="953311" y="2908570"/>
              <a:ext cx="2490281" cy="18389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333" dirty="0">
                  <a:solidFill>
                    <a:srgbClr val="00B050"/>
                  </a:solidFill>
                  <a:effectLst>
                    <a:outerShdw blurRad="50800" dist="38100" dir="1680000" sx="108000" sy="108000" algn="l" rotWithShape="0">
                      <a:prstClr val="black">
                        <a:alpha val="40000"/>
                      </a:prstClr>
                    </a:outerShdw>
                  </a:effectLst>
                  <a:latin typeface="Cooper Black" panose="0208090404030B020404" pitchFamily="18" charset="0"/>
                </a:rPr>
                <a:t>C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931947B-7997-4CE4-A46D-8701DF21490F}"/>
                </a:ext>
              </a:extLst>
            </p:cNvPr>
            <p:cNvSpPr/>
            <p:nvPr/>
          </p:nvSpPr>
          <p:spPr>
            <a:xfrm>
              <a:off x="1263246" y="3426217"/>
              <a:ext cx="184826" cy="214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C8EA456-04D0-40C4-83CF-DA43DD1442D8}"/>
                </a:ext>
              </a:extLst>
            </p:cNvPr>
            <p:cNvCxnSpPr>
              <a:cxnSpLocks/>
              <a:endCxn id="43" idx="0"/>
            </p:cNvCxnSpPr>
            <p:nvPr/>
          </p:nvCxnSpPr>
          <p:spPr>
            <a:xfrm>
              <a:off x="1263246" y="241111"/>
              <a:ext cx="92413" cy="31851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24D76BD-570C-47EA-8D4F-F8D4872B2A86}"/>
                </a:ext>
              </a:extLst>
            </p:cNvPr>
            <p:cNvSpPr/>
            <p:nvPr/>
          </p:nvSpPr>
          <p:spPr>
            <a:xfrm>
              <a:off x="1362375" y="3095195"/>
              <a:ext cx="204281" cy="343423"/>
            </a:xfrm>
            <a:custGeom>
              <a:avLst/>
              <a:gdLst>
                <a:gd name="connsiteX0" fmla="*/ 0 w 204281"/>
                <a:gd name="connsiteY0" fmla="*/ 343423 h 343423"/>
                <a:gd name="connsiteX1" fmla="*/ 97277 w 204281"/>
                <a:gd name="connsiteY1" fmla="*/ 12682 h 343423"/>
                <a:gd name="connsiteX2" fmla="*/ 204281 w 204281"/>
                <a:gd name="connsiteY2" fmla="*/ 100231 h 34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281" h="343423">
                  <a:moveTo>
                    <a:pt x="0" y="343423"/>
                  </a:moveTo>
                  <a:cubicBezTo>
                    <a:pt x="31615" y="198318"/>
                    <a:pt x="63230" y="53214"/>
                    <a:pt x="97277" y="12682"/>
                  </a:cubicBezTo>
                  <a:cubicBezTo>
                    <a:pt x="131324" y="-27850"/>
                    <a:pt x="167802" y="36190"/>
                    <a:pt x="204281" y="10023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F69A150-F0DD-466C-8160-0B0262B39298}"/>
              </a:ext>
            </a:extLst>
          </p:cNvPr>
          <p:cNvGrpSpPr/>
          <p:nvPr/>
        </p:nvGrpSpPr>
        <p:grpSpPr>
          <a:xfrm>
            <a:off x="11040187" y="0"/>
            <a:ext cx="3320375" cy="5843786"/>
            <a:chOff x="953311" y="364648"/>
            <a:chExt cx="2490281" cy="438283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18B4B33-9D62-4201-9D3B-6ADFBD969499}"/>
                </a:ext>
              </a:extLst>
            </p:cNvPr>
            <p:cNvSpPr txBox="1"/>
            <p:nvPr/>
          </p:nvSpPr>
          <p:spPr>
            <a:xfrm>
              <a:off x="953311" y="2908570"/>
              <a:ext cx="2490281" cy="18389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333" dirty="0">
                  <a:solidFill>
                    <a:schemeClr val="accent2"/>
                  </a:solidFill>
                  <a:effectLst>
                    <a:outerShdw blurRad="50800" dist="38100" dir="1680000" sx="108000" sy="108000" algn="l" rotWithShape="0">
                      <a:prstClr val="black">
                        <a:alpha val="40000"/>
                      </a:prstClr>
                    </a:outerShdw>
                  </a:effectLst>
                  <a:latin typeface="Cooper Black" panose="0208090404030B020404" pitchFamily="18" charset="0"/>
                </a:rPr>
                <a:t>M</a:t>
              </a: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161A083A-1F9E-4A6D-B508-F805EC8AF407}"/>
                </a:ext>
              </a:extLst>
            </p:cNvPr>
            <p:cNvSpPr/>
            <p:nvPr/>
          </p:nvSpPr>
          <p:spPr>
            <a:xfrm>
              <a:off x="1196484" y="3382011"/>
              <a:ext cx="184826" cy="214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FF95F5D-622F-44A1-9D64-B47D82103C48}"/>
                </a:ext>
              </a:extLst>
            </p:cNvPr>
            <p:cNvCxnSpPr>
              <a:cxnSpLocks/>
            </p:cNvCxnSpPr>
            <p:nvPr/>
          </p:nvCxnSpPr>
          <p:spPr>
            <a:xfrm>
              <a:off x="1287576" y="364648"/>
              <a:ext cx="10429" cy="305672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FFC2C36-3359-4951-A0CA-257C2131E021}"/>
                </a:ext>
              </a:extLst>
            </p:cNvPr>
            <p:cNvSpPr/>
            <p:nvPr/>
          </p:nvSpPr>
          <p:spPr>
            <a:xfrm>
              <a:off x="1287576" y="3077946"/>
              <a:ext cx="204281" cy="343423"/>
            </a:xfrm>
            <a:custGeom>
              <a:avLst/>
              <a:gdLst>
                <a:gd name="connsiteX0" fmla="*/ 0 w 204281"/>
                <a:gd name="connsiteY0" fmla="*/ 343423 h 343423"/>
                <a:gd name="connsiteX1" fmla="*/ 97277 w 204281"/>
                <a:gd name="connsiteY1" fmla="*/ 12682 h 343423"/>
                <a:gd name="connsiteX2" fmla="*/ 204281 w 204281"/>
                <a:gd name="connsiteY2" fmla="*/ 100231 h 34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281" h="343423">
                  <a:moveTo>
                    <a:pt x="0" y="343423"/>
                  </a:moveTo>
                  <a:cubicBezTo>
                    <a:pt x="31615" y="198318"/>
                    <a:pt x="63230" y="53214"/>
                    <a:pt x="97277" y="12682"/>
                  </a:cubicBezTo>
                  <a:cubicBezTo>
                    <a:pt x="131324" y="-27850"/>
                    <a:pt x="167802" y="36190"/>
                    <a:pt x="204281" y="10023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9E8CE6A-8055-4D26-9861-5AF981D77043}"/>
              </a:ext>
            </a:extLst>
          </p:cNvPr>
          <p:cNvGrpSpPr/>
          <p:nvPr/>
        </p:nvGrpSpPr>
        <p:grpSpPr>
          <a:xfrm>
            <a:off x="8648217" y="0"/>
            <a:ext cx="2444372" cy="6481013"/>
            <a:chOff x="953311" y="-113272"/>
            <a:chExt cx="1833279" cy="486076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8BBFF20-DA71-46C2-A025-7481FD3062BE}"/>
                </a:ext>
              </a:extLst>
            </p:cNvPr>
            <p:cNvSpPr txBox="1"/>
            <p:nvPr/>
          </p:nvSpPr>
          <p:spPr>
            <a:xfrm>
              <a:off x="953311" y="2908570"/>
              <a:ext cx="1833279" cy="1838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333" dirty="0">
                  <a:solidFill>
                    <a:srgbClr val="002060"/>
                  </a:solidFill>
                  <a:effectLst>
                    <a:outerShdw blurRad="50800" dist="38100" dir="1680000" sx="108000" sy="108000" algn="l" rotWithShape="0">
                      <a:prstClr val="black">
                        <a:alpha val="40000"/>
                      </a:prstClr>
                    </a:outerShdw>
                  </a:effectLst>
                  <a:latin typeface="Cooper Black" panose="0208090404030B020404" pitchFamily="18" charset="0"/>
                </a:rPr>
                <a:t>O</a:t>
              </a: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3350FE2E-BCB3-4228-91CE-8031433B2329}"/>
                </a:ext>
              </a:extLst>
            </p:cNvPr>
            <p:cNvSpPr/>
            <p:nvPr/>
          </p:nvSpPr>
          <p:spPr>
            <a:xfrm>
              <a:off x="1462192" y="3369836"/>
              <a:ext cx="178538" cy="1779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7D55CAB8-48DC-4DD5-9878-050B15BB3EC9}"/>
                </a:ext>
              </a:extLst>
            </p:cNvPr>
            <p:cNvCxnSpPr>
              <a:cxnSpLocks/>
            </p:cNvCxnSpPr>
            <p:nvPr/>
          </p:nvCxnSpPr>
          <p:spPr>
            <a:xfrm>
              <a:off x="1462192" y="-113272"/>
              <a:ext cx="80865" cy="348310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A8B75D1-447C-4504-8891-95E3281F1892}"/>
                </a:ext>
              </a:extLst>
            </p:cNvPr>
            <p:cNvSpPr/>
            <p:nvPr/>
          </p:nvSpPr>
          <p:spPr>
            <a:xfrm>
              <a:off x="1541485" y="2980346"/>
              <a:ext cx="204281" cy="343423"/>
            </a:xfrm>
            <a:custGeom>
              <a:avLst/>
              <a:gdLst>
                <a:gd name="connsiteX0" fmla="*/ 0 w 204281"/>
                <a:gd name="connsiteY0" fmla="*/ 343423 h 343423"/>
                <a:gd name="connsiteX1" fmla="*/ 97277 w 204281"/>
                <a:gd name="connsiteY1" fmla="*/ 12682 h 343423"/>
                <a:gd name="connsiteX2" fmla="*/ 204281 w 204281"/>
                <a:gd name="connsiteY2" fmla="*/ 100231 h 34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281" h="343423">
                  <a:moveTo>
                    <a:pt x="0" y="343423"/>
                  </a:moveTo>
                  <a:cubicBezTo>
                    <a:pt x="31615" y="198318"/>
                    <a:pt x="63230" y="53214"/>
                    <a:pt x="97277" y="12682"/>
                  </a:cubicBezTo>
                  <a:cubicBezTo>
                    <a:pt x="131324" y="-27850"/>
                    <a:pt x="167802" y="36190"/>
                    <a:pt x="204281" y="10023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3F67FF8-178E-4F02-9232-BC477847723D}"/>
              </a:ext>
            </a:extLst>
          </p:cNvPr>
          <p:cNvGrpSpPr/>
          <p:nvPr/>
        </p:nvGrpSpPr>
        <p:grpSpPr>
          <a:xfrm>
            <a:off x="13607969" y="1"/>
            <a:ext cx="3320375" cy="6246116"/>
            <a:chOff x="953311" y="62901"/>
            <a:chExt cx="2490281" cy="4684587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A9570B1-AE49-412C-93C6-34C34746AB06}"/>
                </a:ext>
              </a:extLst>
            </p:cNvPr>
            <p:cNvSpPr txBox="1"/>
            <p:nvPr/>
          </p:nvSpPr>
          <p:spPr>
            <a:xfrm>
              <a:off x="953311" y="2908570"/>
              <a:ext cx="2490281" cy="1838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333" dirty="0">
                  <a:solidFill>
                    <a:srgbClr val="7030A0"/>
                  </a:solidFill>
                  <a:effectLst>
                    <a:outerShdw blurRad="50800" dist="38100" dir="1680000" sx="108000" sy="108000" algn="l" rotWithShape="0">
                      <a:prstClr val="black">
                        <a:alpha val="40000"/>
                      </a:prstClr>
                    </a:outerShdw>
                  </a:effectLst>
                  <a:latin typeface="Cooper Black" panose="0208090404030B020404" pitchFamily="18" charset="0"/>
                </a:rPr>
                <a:t>E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A4F289B-288D-4D45-9003-A097871D817D}"/>
                </a:ext>
              </a:extLst>
            </p:cNvPr>
            <p:cNvSpPr/>
            <p:nvPr/>
          </p:nvSpPr>
          <p:spPr>
            <a:xfrm>
              <a:off x="1235969" y="3375916"/>
              <a:ext cx="184826" cy="214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9E65BEF-0BD4-49E3-9350-3BE372D186B8}"/>
                </a:ext>
              </a:extLst>
            </p:cNvPr>
            <p:cNvCxnSpPr>
              <a:cxnSpLocks/>
            </p:cNvCxnSpPr>
            <p:nvPr/>
          </p:nvCxnSpPr>
          <p:spPr>
            <a:xfrm>
              <a:off x="1235969" y="62901"/>
              <a:ext cx="63526" cy="334694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FDE47EB-7970-4F01-8900-146B8779590D}"/>
                </a:ext>
              </a:extLst>
            </p:cNvPr>
            <p:cNvSpPr/>
            <p:nvPr/>
          </p:nvSpPr>
          <p:spPr>
            <a:xfrm>
              <a:off x="1299133" y="3045541"/>
              <a:ext cx="204281" cy="343423"/>
            </a:xfrm>
            <a:custGeom>
              <a:avLst/>
              <a:gdLst>
                <a:gd name="connsiteX0" fmla="*/ 0 w 204281"/>
                <a:gd name="connsiteY0" fmla="*/ 343423 h 343423"/>
                <a:gd name="connsiteX1" fmla="*/ 97277 w 204281"/>
                <a:gd name="connsiteY1" fmla="*/ 12682 h 343423"/>
                <a:gd name="connsiteX2" fmla="*/ 204281 w 204281"/>
                <a:gd name="connsiteY2" fmla="*/ 100231 h 34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281" h="343423">
                  <a:moveTo>
                    <a:pt x="0" y="343423"/>
                  </a:moveTo>
                  <a:cubicBezTo>
                    <a:pt x="31615" y="198318"/>
                    <a:pt x="63230" y="53214"/>
                    <a:pt x="97277" y="12682"/>
                  </a:cubicBezTo>
                  <a:cubicBezTo>
                    <a:pt x="131324" y="-27850"/>
                    <a:pt x="167802" y="36190"/>
                    <a:pt x="204281" y="100231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034473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16"/>
    </mc:Choice>
    <mc:Fallback xmlns="">
      <p:transition spd="slow" advTm="163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rminator 2">
            <a:extLst>
              <a:ext uri="{FF2B5EF4-FFF2-40B4-BE49-F238E27FC236}">
                <a16:creationId xmlns:a16="http://schemas.microsoft.com/office/drawing/2014/main" id="{FEF2C330-F313-1976-38D5-B2E2F13F4E37}"/>
              </a:ext>
            </a:extLst>
          </p:cNvPr>
          <p:cNvSpPr/>
          <p:nvPr/>
        </p:nvSpPr>
        <p:spPr>
          <a:xfrm>
            <a:off x="14884400" y="8877300"/>
            <a:ext cx="1346200" cy="228600"/>
          </a:xfrm>
          <a:prstGeom prst="flowChartTerminator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76D6FF">
                <a:alpha val="53725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rminator 2">
            <a:extLst>
              <a:ext uri="{FF2B5EF4-FFF2-40B4-BE49-F238E27FC236}">
                <a16:creationId xmlns:a16="http://schemas.microsoft.com/office/drawing/2014/main" id="{DB222A1D-814B-E4D1-D1EB-414624E6FA5F}"/>
              </a:ext>
            </a:extLst>
          </p:cNvPr>
          <p:cNvSpPr/>
          <p:nvPr/>
        </p:nvSpPr>
        <p:spPr>
          <a:xfrm>
            <a:off x="14884400" y="8877300"/>
            <a:ext cx="1346200" cy="228600"/>
          </a:xfrm>
          <a:prstGeom prst="flowChartTerminator">
            <a:avLst/>
          </a:prstGeom>
          <a:solidFill>
            <a:schemeClr val="accent3"/>
          </a:solidFill>
          <a:ln>
            <a:solidFill>
              <a:srgbClr val="76D6FF">
                <a:alpha val="53725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rminator 2">
            <a:extLst>
              <a:ext uri="{FF2B5EF4-FFF2-40B4-BE49-F238E27FC236}">
                <a16:creationId xmlns:a16="http://schemas.microsoft.com/office/drawing/2014/main" id="{F33F1A66-564A-6CDD-B87C-0D54AD4AD86C}"/>
              </a:ext>
            </a:extLst>
          </p:cNvPr>
          <p:cNvSpPr/>
          <p:nvPr/>
        </p:nvSpPr>
        <p:spPr>
          <a:xfrm>
            <a:off x="14884400" y="8877300"/>
            <a:ext cx="1346200" cy="228600"/>
          </a:xfrm>
          <a:prstGeom prst="flowChartTerminator">
            <a:avLst/>
          </a:prstGeom>
          <a:solidFill>
            <a:schemeClr val="accent3"/>
          </a:solidFill>
          <a:ln>
            <a:solidFill>
              <a:srgbClr val="76D6FF">
                <a:alpha val="53725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rminator 2">
            <a:extLst>
              <a:ext uri="{FF2B5EF4-FFF2-40B4-BE49-F238E27FC236}">
                <a16:creationId xmlns:a16="http://schemas.microsoft.com/office/drawing/2014/main" id="{173E8943-4A51-33EC-8CE8-10FE8727E911}"/>
              </a:ext>
            </a:extLst>
          </p:cNvPr>
          <p:cNvSpPr/>
          <p:nvPr/>
        </p:nvSpPr>
        <p:spPr>
          <a:xfrm>
            <a:off x="14884400" y="8877300"/>
            <a:ext cx="1346200" cy="228600"/>
          </a:xfrm>
          <a:prstGeom prst="flowChartTerminator">
            <a:avLst/>
          </a:prstGeom>
          <a:solidFill>
            <a:schemeClr val="accent3"/>
          </a:solidFill>
          <a:ln>
            <a:solidFill>
              <a:srgbClr val="76D6FF">
                <a:alpha val="53725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89"/>
            <a:ext cx="16271941" cy="912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71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CB1FE139-7349-4DAA-8330-5C6D8D623426}"/>
              </a:ext>
            </a:extLst>
          </p:cNvPr>
          <p:cNvSpPr/>
          <p:nvPr/>
        </p:nvSpPr>
        <p:spPr>
          <a:xfrm>
            <a:off x="353757" y="1944635"/>
            <a:ext cx="5594840" cy="5159069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" name="Flowchart: Punched Tape 1"/>
          <p:cNvSpPr/>
          <p:nvPr/>
        </p:nvSpPr>
        <p:spPr>
          <a:xfrm>
            <a:off x="8609239" y="159484"/>
            <a:ext cx="5594840" cy="1612421"/>
          </a:xfrm>
          <a:prstGeom prst="flowChartPunchedTape">
            <a:avLst/>
          </a:prstGeom>
          <a:solidFill>
            <a:srgbClr val="EC082E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333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Presented By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678141" y="3262184"/>
            <a:ext cx="9457039" cy="37125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Ahsanul</a:t>
            </a:r>
            <a:r>
              <a:rPr lang="en-US" sz="4267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Haque</a:t>
            </a:r>
            <a:r>
              <a:rPr lang="en-US" sz="4267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26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Assistant Teacher </a:t>
            </a:r>
          </a:p>
          <a:p>
            <a:pPr algn="ctr"/>
            <a:r>
              <a:rPr lang="en-US" sz="4267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Bhaishar</a:t>
            </a:r>
            <a:r>
              <a:rPr lang="en-US" sz="4267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patherhati</a:t>
            </a:r>
            <a:r>
              <a:rPr lang="en-US" sz="4267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Government Primary School </a:t>
            </a:r>
          </a:p>
          <a:p>
            <a:pPr algn="ctr"/>
            <a:r>
              <a:rPr lang="en-US" sz="4267" dirty="0" err="1">
                <a:solidFill>
                  <a:srgbClr val="9437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Sarail</a:t>
            </a:r>
            <a:r>
              <a:rPr lang="en-US" sz="4267" dirty="0">
                <a:solidFill>
                  <a:srgbClr val="9437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267" dirty="0" err="1">
                <a:solidFill>
                  <a:srgbClr val="9437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Brahmanbaria</a:t>
            </a:r>
            <a:endParaRPr lang="en-US" sz="4267" dirty="0">
              <a:solidFill>
                <a:srgbClr val="9437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4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A88D49-D35F-013F-ECC1-07FA8F135E65}"/>
              </a:ext>
            </a:extLst>
          </p:cNvPr>
          <p:cNvSpPr txBox="1"/>
          <p:nvPr/>
        </p:nvSpPr>
        <p:spPr>
          <a:xfrm>
            <a:off x="1270000" y="6172200"/>
            <a:ext cx="4648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accent2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Class: Two</a:t>
            </a:r>
          </a:p>
          <a:p>
            <a:r>
              <a:rPr lang="en-US" sz="5400" dirty="0">
                <a:solidFill>
                  <a:schemeClr val="accent2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Sub: English  </a:t>
            </a:r>
          </a:p>
          <a:p>
            <a:r>
              <a:rPr lang="en-US" dirty="0"/>
              <a:t> </a:t>
            </a:r>
          </a:p>
        </p:txBody>
      </p:sp>
      <p:sp>
        <p:nvSpPr>
          <p:cNvPr id="4" name="Terminator 3">
            <a:extLst>
              <a:ext uri="{FF2B5EF4-FFF2-40B4-BE49-F238E27FC236}">
                <a16:creationId xmlns:a16="http://schemas.microsoft.com/office/drawing/2014/main" id="{EF175653-E1C6-F4D4-E687-9F4C809BD6BE}"/>
              </a:ext>
            </a:extLst>
          </p:cNvPr>
          <p:cNvSpPr/>
          <p:nvPr/>
        </p:nvSpPr>
        <p:spPr>
          <a:xfrm>
            <a:off x="14884400" y="8877300"/>
            <a:ext cx="1346200" cy="228600"/>
          </a:xfrm>
          <a:prstGeom prst="flowChartTerminator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76D6FF">
                <a:alpha val="53725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rminator 1">
            <a:extLst>
              <a:ext uri="{FF2B5EF4-FFF2-40B4-BE49-F238E27FC236}">
                <a16:creationId xmlns:a16="http://schemas.microsoft.com/office/drawing/2014/main" id="{A8D234A8-3412-EA41-2CFD-631379979530}"/>
              </a:ext>
            </a:extLst>
          </p:cNvPr>
          <p:cNvSpPr/>
          <p:nvPr/>
        </p:nvSpPr>
        <p:spPr>
          <a:xfrm>
            <a:off x="5613400" y="152400"/>
            <a:ext cx="5334000" cy="1066800"/>
          </a:xfrm>
          <a:prstGeom prst="flowChartTermina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F9BC2B-180B-CD28-3F2C-AFD62C8D2DE6}"/>
              </a:ext>
            </a:extLst>
          </p:cNvPr>
          <p:cNvSpPr txBox="1"/>
          <p:nvPr/>
        </p:nvSpPr>
        <p:spPr>
          <a:xfrm>
            <a:off x="2184400" y="3048000"/>
            <a:ext cx="1379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 Rounded MT Bold" panose="020F0704030504030204" pitchFamily="34" charset="77"/>
              </a:rPr>
              <a:t>2.1.1   Listen to rhymes and respond with joy. </a:t>
            </a:r>
          </a:p>
        </p:txBody>
      </p:sp>
    </p:spTree>
    <p:extLst>
      <p:ext uri="{BB962C8B-B14F-4D97-AF65-F5344CB8AC3E}">
        <p14:creationId xmlns:p14="http://schemas.microsoft.com/office/powerpoint/2010/main" val="374331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Two Little Hands To Clap Clap Clap Rhyme | Nursery Rhymes &amp; English Kids Songs | Gori Rhymes">
            <a:hlinkClick r:id="" action="ppaction://media"/>
            <a:extLst>
              <a:ext uri="{FF2B5EF4-FFF2-40B4-BE49-F238E27FC236}">
                <a16:creationId xmlns:a16="http://schemas.microsoft.com/office/drawing/2014/main" id="{53250914-8E67-8A22-1DC7-8E0DBD0CD8B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89153" y="1828800"/>
            <a:ext cx="12477694" cy="70498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942874-10B7-B445-CDF1-80F31E327627}"/>
              </a:ext>
            </a:extLst>
          </p:cNvPr>
          <p:cNvSpPr txBox="1"/>
          <p:nvPr/>
        </p:nvSpPr>
        <p:spPr>
          <a:xfrm>
            <a:off x="5994400" y="381000"/>
            <a:ext cx="624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accent2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 video</a:t>
            </a:r>
          </a:p>
        </p:txBody>
      </p:sp>
    </p:spTree>
    <p:extLst>
      <p:ext uri="{BB962C8B-B14F-4D97-AF65-F5344CB8AC3E}">
        <p14:creationId xmlns:p14="http://schemas.microsoft.com/office/powerpoint/2010/main" val="13166565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rminator 2">
            <a:extLst>
              <a:ext uri="{FF2B5EF4-FFF2-40B4-BE49-F238E27FC236}">
                <a16:creationId xmlns:a16="http://schemas.microsoft.com/office/drawing/2014/main" id="{F1E87445-860E-A51B-9524-F8034BCED219}"/>
              </a:ext>
            </a:extLst>
          </p:cNvPr>
          <p:cNvSpPr/>
          <p:nvPr/>
        </p:nvSpPr>
        <p:spPr>
          <a:xfrm>
            <a:off x="14884400" y="8686800"/>
            <a:ext cx="1346200" cy="419100"/>
          </a:xfrm>
          <a:prstGeom prst="flowChartTerminator">
            <a:avLst/>
          </a:prstGeom>
          <a:solidFill>
            <a:srgbClr val="FFC000"/>
          </a:solidFill>
          <a:ln>
            <a:solidFill>
              <a:srgbClr val="76D6FF">
                <a:alpha val="53725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rminator 2">
            <a:extLst>
              <a:ext uri="{FF2B5EF4-FFF2-40B4-BE49-F238E27FC236}">
                <a16:creationId xmlns:a16="http://schemas.microsoft.com/office/drawing/2014/main" id="{3F2DC9A1-B4D0-1815-3F53-68A2196BF9EE}"/>
              </a:ext>
            </a:extLst>
          </p:cNvPr>
          <p:cNvSpPr/>
          <p:nvPr/>
        </p:nvSpPr>
        <p:spPr>
          <a:xfrm>
            <a:off x="14884400" y="8877300"/>
            <a:ext cx="1346200" cy="228600"/>
          </a:xfrm>
          <a:prstGeom prst="flowChartTerminator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6D6FF">
                <a:alpha val="53725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rminator 2">
            <a:extLst>
              <a:ext uri="{FF2B5EF4-FFF2-40B4-BE49-F238E27FC236}">
                <a16:creationId xmlns:a16="http://schemas.microsoft.com/office/drawing/2014/main" id="{A2007C56-0BCF-13C6-83FF-DEC2552D54CF}"/>
              </a:ext>
            </a:extLst>
          </p:cNvPr>
          <p:cNvSpPr/>
          <p:nvPr/>
        </p:nvSpPr>
        <p:spPr>
          <a:xfrm>
            <a:off x="14884400" y="8877300"/>
            <a:ext cx="1346200" cy="228600"/>
          </a:xfrm>
          <a:prstGeom prst="flowChartTerminator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76D6FF">
                <a:alpha val="53725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rminator 2">
            <a:extLst>
              <a:ext uri="{FF2B5EF4-FFF2-40B4-BE49-F238E27FC236}">
                <a16:creationId xmlns:a16="http://schemas.microsoft.com/office/drawing/2014/main" id="{132EA57D-D29E-F322-5DAF-BC600D800484}"/>
              </a:ext>
            </a:extLst>
          </p:cNvPr>
          <p:cNvSpPr/>
          <p:nvPr/>
        </p:nvSpPr>
        <p:spPr>
          <a:xfrm>
            <a:off x="14884400" y="8877300"/>
            <a:ext cx="1346200" cy="228600"/>
          </a:xfrm>
          <a:prstGeom prst="flowChartTerminator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76D6FF">
                <a:alpha val="53725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0.6|0.2|0.3|0.2|0.2|0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41</Words>
  <Application>Microsoft Macintosh PowerPoint</Application>
  <PresentationFormat>Custom</PresentationFormat>
  <Paragraphs>18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ADLaM Display</vt:lpstr>
      <vt:lpstr>Arial</vt:lpstr>
      <vt:lpstr>Arial Rounded MT Bold</vt:lpstr>
      <vt:lpstr>Calibri</vt:lpstr>
      <vt:lpstr>Cooper Black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Office</cp:lastModifiedBy>
  <cp:revision>14</cp:revision>
  <dcterms:created xsi:type="dcterms:W3CDTF">2006-08-16T00:00:00Z</dcterms:created>
  <dcterms:modified xsi:type="dcterms:W3CDTF">2026-08-10T09:39:30Z</dcterms:modified>
</cp:coreProperties>
</file>