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68" r:id="rId4"/>
    <p:sldId id="514" r:id="rId5"/>
    <p:sldId id="271" r:id="rId6"/>
    <p:sldId id="516" r:id="rId7"/>
    <p:sldId id="522" r:id="rId8"/>
    <p:sldId id="527" r:id="rId9"/>
    <p:sldId id="259" r:id="rId10"/>
    <p:sldId id="525" r:id="rId11"/>
    <p:sldId id="528" r:id="rId12"/>
    <p:sldId id="260" r:id="rId13"/>
    <p:sldId id="530" r:id="rId14"/>
    <p:sldId id="531" r:id="rId15"/>
    <p:sldId id="261" r:id="rId16"/>
    <p:sldId id="500" r:id="rId17"/>
    <p:sldId id="509" r:id="rId18"/>
    <p:sldId id="506" r:id="rId19"/>
    <p:sldId id="301" r:id="rId20"/>
    <p:sldId id="498" r:id="rId21"/>
    <p:sldId id="499" r:id="rId22"/>
    <p:sldId id="280" r:id="rId23"/>
    <p:sldId id="263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032" autoAdjust="0"/>
  </p:normalViewPr>
  <p:slideViewPr>
    <p:cSldViewPr snapToGrid="0">
      <p:cViewPr varScale="1">
        <p:scale>
          <a:sx n="74" d="100"/>
          <a:sy n="74" d="100"/>
        </p:scale>
        <p:origin x="965" y="-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A78AF-7407-415E-ADFF-68C45BCED611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7DCB6-4199-49C3-812B-F623C2868C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bg>
      <p:bgPr>
        <a:gradFill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420666" y="6497116"/>
            <a:ext cx="420820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আয়েশা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ছিদ্দিকা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রামপুর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লাকসাম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1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28561" y="462296"/>
            <a:ext cx="2988297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72239" y="1600146"/>
            <a:ext cx="304485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11505" y="1553012"/>
            <a:ext cx="3129699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951" b="8280"/>
          <a:stretch>
            <a:fillRect/>
          </a:stretch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951" b="8280"/>
          <a:stretch>
            <a:fillRect/>
          </a:stretch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2169" y="1022831"/>
            <a:ext cx="3955749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571" y="1022831"/>
            <a:ext cx="3371288" cy="794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5"/>
              </a:lnSpc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          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6395" y="906332"/>
            <a:ext cx="2786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7803" y="962894"/>
            <a:ext cx="34126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/>
          <p:cNvGrpSpPr/>
          <p:nvPr userDrawn="1"/>
        </p:nvGrpSpPr>
        <p:grpSpPr>
          <a:xfrm>
            <a:off x="8552085" y="6262985"/>
            <a:ext cx="1842586" cy="595015"/>
            <a:chOff x="8269280" y="6224725"/>
            <a:chExt cx="1842586" cy="5950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42" t="32850" r="10216" b="36232"/>
          <a:stretch>
            <a:fillRect/>
          </a:stretch>
        </p:blipFill>
        <p:spPr>
          <a:xfrm>
            <a:off x="3892548" y="2360628"/>
            <a:ext cx="5659841" cy="11977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069"/>
          <a:stretch>
            <a:fillRect/>
          </a:stretch>
        </p:blipFill>
        <p:spPr>
          <a:xfrm>
            <a:off x="3013364" y="916409"/>
            <a:ext cx="7502236" cy="12107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081" y="3538763"/>
            <a:ext cx="3754423" cy="939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B5D4B-7FF3-55B2-A1D9-04671C491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5B139F-96A5-2EAC-198E-7C06B03C775F}"/>
              </a:ext>
            </a:extLst>
          </p:cNvPr>
          <p:cNvSpPr txBox="1"/>
          <p:nvPr/>
        </p:nvSpPr>
        <p:spPr>
          <a:xfrm>
            <a:off x="883227" y="3979559"/>
            <a:ext cx="1075459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তবে কুকুরটার মুখের চারপাশে বিঁধে রয়েছে পাঁচটা তির। এ কারণে কুকুরটা আর ডাকতে পারছে না। কিন্তু কী অবাক কাণ্ড! কুকুরটার মুখে এক ফোঁটা রক্তের দাগ নেই। যন্ত্রণার কোনো লক্ষণও দেখা যাচ্ছে না।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কে এমন আশ্চর্যভাবে তির মারল কুকুরটাকে? তৃতীয় রাজপুত্র এবার সেই শিকারিকে খুঁজতে শুরু করল।</a:t>
            </a:r>
            <a:endParaRPr lang="en-US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696DCC-DFF1-3787-728E-207D000FD9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6845" y="904009"/>
            <a:ext cx="3096491" cy="277437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5D4DC3A-AB0E-4265-B9BE-604438F5F180}"/>
              </a:ext>
            </a:extLst>
          </p:cNvPr>
          <p:cNvGrpSpPr/>
          <p:nvPr/>
        </p:nvGrpSpPr>
        <p:grpSpPr>
          <a:xfrm>
            <a:off x="5455227" y="904010"/>
            <a:ext cx="3304309" cy="2763982"/>
            <a:chOff x="5455227" y="904010"/>
            <a:chExt cx="3304309" cy="27639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D1872E-4B1F-F296-993D-430B607AB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455227" y="904010"/>
              <a:ext cx="3304309" cy="2763982"/>
            </a:xfrm>
            <a:prstGeom prst="rect">
              <a:avLst/>
            </a:prstGeom>
          </p:spPr>
        </p:pic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DFF386F9-0012-B100-BB02-678F2D297FDF}"/>
                </a:ext>
              </a:extLst>
            </p:cNvPr>
            <p:cNvCxnSpPr>
              <a:cxnSpLocks/>
            </p:cNvCxnSpPr>
            <p:nvPr/>
          </p:nvCxnSpPr>
          <p:spPr>
            <a:xfrm>
              <a:off x="6504709" y="945573"/>
              <a:ext cx="0" cy="924791"/>
            </a:xfrm>
            <a:prstGeom prst="straightConnector1">
              <a:avLst/>
            </a:prstGeom>
            <a:ln w="76200">
              <a:solidFill>
                <a:srgbClr val="4C432E"/>
              </a:solidFill>
              <a:headEnd type="oval" w="med" len="med"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14986B3-1091-4B24-173B-A10B421E4B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68391" y="1901536"/>
              <a:ext cx="786245" cy="121228"/>
            </a:xfrm>
            <a:prstGeom prst="straightConnector1">
              <a:avLst/>
            </a:prstGeom>
            <a:ln w="76200">
              <a:solidFill>
                <a:srgbClr val="4C432E"/>
              </a:solidFill>
              <a:headEnd type="oval" w="med" len="med"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E455968-F54F-BAD5-96AF-B031D05DA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76109" y="2005445"/>
              <a:ext cx="498764" cy="893619"/>
            </a:xfrm>
            <a:prstGeom prst="straightConnector1">
              <a:avLst/>
            </a:prstGeom>
            <a:ln w="76200">
              <a:solidFill>
                <a:srgbClr val="4C432E"/>
              </a:solidFill>
              <a:headEnd type="oval" w="med" len="med"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E8ECAD9-289C-7587-F269-63100A56A1B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37118" y="1963882"/>
              <a:ext cx="519546" cy="758537"/>
            </a:xfrm>
            <a:prstGeom prst="straightConnector1">
              <a:avLst/>
            </a:prstGeom>
            <a:ln w="76200">
              <a:solidFill>
                <a:srgbClr val="4C432E"/>
              </a:solidFill>
              <a:headEnd type="oval" w="med" len="med"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814DB16-52CF-0120-8C55-FF3D16CBA7CA}"/>
                </a:ext>
              </a:extLst>
            </p:cNvPr>
            <p:cNvCxnSpPr>
              <a:cxnSpLocks/>
            </p:cNvCxnSpPr>
            <p:nvPr/>
          </p:nvCxnSpPr>
          <p:spPr>
            <a:xfrm>
              <a:off x="5514109" y="1534392"/>
              <a:ext cx="813955" cy="252845"/>
            </a:xfrm>
            <a:prstGeom prst="straightConnector1">
              <a:avLst/>
            </a:prstGeom>
            <a:ln w="76200">
              <a:solidFill>
                <a:srgbClr val="4C432E"/>
              </a:solidFill>
              <a:headEnd type="oval" w="med" len="med"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3970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E0F9D-8A46-F475-642B-E85A90D6C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88C047-73D8-5BA0-05C3-0DEC7FBF1F70}"/>
              </a:ext>
            </a:extLst>
          </p:cNvPr>
          <p:cNvSpPr txBox="1"/>
          <p:nvPr/>
        </p:nvSpPr>
        <p:spPr>
          <a:xfrm>
            <a:off x="872835" y="4114639"/>
            <a:ext cx="1075459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খুঁজতে খুঁজতে বনের এক জায়গায় দেখতে পেল, উঠানের মতো একফালি জায়গা। তার চারপাশে লতাপাতার বেড়া। সেখানে তির চালনার অনুশীলন করছে এক যুবক। কোনো দিকে তার খেয়াল নেই। তৃতী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রাজপুত্র অবাক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তার অনুশীলন দেখতে লাগল। কী দারুণ কৌশলে সে তির মারতে পারে!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A5504-AAFD-CF3F-E84E-1B6B235A32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3826" y="966355"/>
            <a:ext cx="2899063" cy="25763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24FFE3-01BB-978C-63B4-D0E87F197D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079" y="1003472"/>
            <a:ext cx="2803066" cy="255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14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9E06FE7-2B9E-3F96-B7F7-E828DD5C3A22}"/>
              </a:ext>
            </a:extLst>
          </p:cNvPr>
          <p:cNvSpPr/>
          <p:nvPr/>
        </p:nvSpPr>
        <p:spPr>
          <a:xfrm>
            <a:off x="667096" y="3823624"/>
            <a:ext cx="87274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অবাক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গেলো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097260-AD55-8B56-B4A2-46C88F1026BD}"/>
              </a:ext>
            </a:extLst>
          </p:cNvPr>
          <p:cNvSpPr/>
          <p:nvPr/>
        </p:nvSpPr>
        <p:spPr>
          <a:xfrm>
            <a:off x="635692" y="2915228"/>
            <a:ext cx="90322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কুকুরটার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অবস্থা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434A1A-35E7-ED65-DBE1-A37F5337D01B}"/>
              </a:ext>
            </a:extLst>
          </p:cNvPr>
          <p:cNvSpPr txBox="1"/>
          <p:nvPr/>
        </p:nvSpPr>
        <p:spPr>
          <a:xfrm>
            <a:off x="857250" y="4604434"/>
            <a:ext cx="106247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যুবক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ঘুরিয়ে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তাকাল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তারপর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নির্বিকার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 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হ্যাঁ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 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কিন্তু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B2662F-B925-93AD-9E73-4BC3DC4DE5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" y="1745672"/>
            <a:ext cx="3169228" cy="27328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987D3B-2B0E-C15C-06E9-F0C0332F86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3351" y="1667971"/>
            <a:ext cx="3219221" cy="27377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7A0A6B-8836-ECD7-969E-FDE910175E10}"/>
              </a:ext>
            </a:extLst>
          </p:cNvPr>
          <p:cNvSpPr txBox="1"/>
          <p:nvPr/>
        </p:nvSpPr>
        <p:spPr>
          <a:xfrm>
            <a:off x="4073237" y="1919631"/>
            <a:ext cx="404206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এতদিন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তৃতীয়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চালনায়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সেরা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মনে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করত। এখন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অহংকার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ধুলায়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মিশে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চেঁচিয়ে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 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তুমি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কুকুরের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এমন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মেরেছ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8686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6E55D6-1363-587F-C929-9840DF7FFCAB}"/>
              </a:ext>
            </a:extLst>
          </p:cNvPr>
          <p:cNvSpPr txBox="1"/>
          <p:nvPr/>
        </p:nvSpPr>
        <p:spPr>
          <a:xfrm>
            <a:off x="1433945" y="4064108"/>
            <a:ext cx="95492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যুবক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শান্তভাবে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, '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কুকুর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চিৎকার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সাধনার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ব্যাঘাত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করছিল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তবে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আমি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ওর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ক্ষতি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করিনি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কোনো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কষ্টও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দিইনি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শুধু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ওর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চিৎকার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বন্ধ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দিয়েছি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67A217-FF0E-E0DC-B4C7-A85130BDEC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2255" y="1143001"/>
            <a:ext cx="3377045" cy="279515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4755584-313B-A7AD-932E-F0083FE106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1723" t="46192" r="22036"/>
          <a:stretch>
            <a:fillRect/>
          </a:stretch>
        </p:blipFill>
        <p:spPr>
          <a:xfrm>
            <a:off x="6057900" y="1174174"/>
            <a:ext cx="3304309" cy="27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41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6A8ABEED-3CE9-DD62-430E-FA8C3129EF1E}"/>
              </a:ext>
            </a:extLst>
          </p:cNvPr>
          <p:cNvSpPr txBox="1"/>
          <p:nvPr/>
        </p:nvSpPr>
        <p:spPr>
          <a:xfrm>
            <a:off x="1146463" y="2066604"/>
            <a:ext cx="109000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একলব্য কী হতে চায়?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রাজপুত্রদের তির চালনা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য়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সেরা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ছিল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কে?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একল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ব্যের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সাধনায়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ব্যাঘাত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করেছিল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একলব্য</a:t>
            </a: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 কীভাবে অনুশীলন ক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রে</a:t>
            </a: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একলব্য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কুকুরের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মুখে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কেন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নিক্ষেপ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করেছিল</a:t>
            </a: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>
                <a:latin typeface="Kalpurush" panose="02000600000000000000" pitchFamily="2" charset="0"/>
                <a:cs typeface="Kalpurush" panose="02000600000000000000" pitchFamily="2" charset="0"/>
              </a:rPr>
              <a:t>একলব্য ক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ুকুরকে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কয়টি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নিক্ষেপ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করেছিল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নিক্ষেপ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করাতে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কুকুরটি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কি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আহত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হয়েছিল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AB536B0-7773-E1BE-9679-DC8C2B326992}"/>
              </a:ext>
            </a:extLst>
          </p:cNvPr>
          <p:cNvGrpSpPr/>
          <p:nvPr/>
        </p:nvGrpSpPr>
        <p:grpSpPr>
          <a:xfrm>
            <a:off x="902458" y="1145018"/>
            <a:ext cx="10225678" cy="4933663"/>
            <a:chOff x="1559653" y="858320"/>
            <a:chExt cx="9072694" cy="525627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03F9FE1-14A7-520A-A4B1-5EAED04F3C81}"/>
                </a:ext>
              </a:extLst>
            </p:cNvPr>
            <p:cNvGrpSpPr/>
            <p:nvPr/>
          </p:nvGrpSpPr>
          <p:grpSpPr>
            <a:xfrm>
              <a:off x="1559653" y="858320"/>
              <a:ext cx="4647933" cy="5256272"/>
              <a:chOff x="1333500" y="578920"/>
              <a:chExt cx="4647933" cy="5256272"/>
            </a:xfrm>
          </p:grpSpPr>
          <p:sp>
            <p:nvSpPr>
              <p:cNvPr id="39" name="Rounded Rectangle 3">
                <a:extLst>
                  <a:ext uri="{FF2B5EF4-FFF2-40B4-BE49-F238E27FC236}">
                    <a16:creationId xmlns:a16="http://schemas.microsoft.com/office/drawing/2014/main" id="{F1303C2F-679F-25A0-22B8-817D78AA8439}"/>
                  </a:ext>
                </a:extLst>
              </p:cNvPr>
              <p:cNvSpPr/>
              <p:nvPr/>
            </p:nvSpPr>
            <p:spPr>
              <a:xfrm>
                <a:off x="1774083" y="578920"/>
                <a:ext cx="4207350" cy="5079145"/>
              </a:xfrm>
              <a:prstGeom prst="roundRect">
                <a:avLst>
                  <a:gd name="adj" fmla="val 3204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0B050"/>
                  </a:solidFill>
                </a:endParaRPr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73F4001-23F4-D8E4-229C-65995BB58B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3500" y="5307619"/>
                <a:ext cx="4454296" cy="527573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8BEE2279-5113-8064-BFDF-005F930C24E5}"/>
                  </a:ext>
                </a:extLst>
              </p:cNvPr>
              <p:cNvSpPr/>
              <p:nvPr/>
            </p:nvSpPr>
            <p:spPr>
              <a:xfrm>
                <a:off x="5296500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7EF32EE-9037-0B2B-1997-3409F695037D}"/>
                  </a:ext>
                </a:extLst>
              </p:cNvPr>
              <p:cNvSpPr/>
              <p:nvPr/>
            </p:nvSpPr>
            <p:spPr>
              <a:xfrm>
                <a:off x="5296500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2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3A84B6D-0126-B866-2F8A-6B66DF34C75C}"/>
                </a:ext>
              </a:extLst>
            </p:cNvPr>
            <p:cNvGrpSpPr/>
            <p:nvPr/>
          </p:nvGrpSpPr>
          <p:grpSpPr>
            <a:xfrm>
              <a:off x="6149247" y="927100"/>
              <a:ext cx="4483100" cy="5003800"/>
              <a:chOff x="6121400" y="647700"/>
              <a:chExt cx="4483100" cy="5003800"/>
            </a:xfrm>
          </p:grpSpPr>
          <p:sp>
            <p:nvSpPr>
              <p:cNvPr id="23" name="Rounded Rectangle 31">
                <a:extLst>
                  <a:ext uri="{FF2B5EF4-FFF2-40B4-BE49-F238E27FC236}">
                    <a16:creationId xmlns:a16="http://schemas.microsoft.com/office/drawing/2014/main" id="{428CEAC2-1DBA-A149-285C-3FD9EB8B119D}"/>
                  </a:ext>
                </a:extLst>
              </p:cNvPr>
              <p:cNvSpPr/>
              <p:nvPr/>
            </p:nvSpPr>
            <p:spPr>
              <a:xfrm>
                <a:off x="6121401" y="647700"/>
                <a:ext cx="4354498" cy="5003800"/>
              </a:xfrm>
              <a:prstGeom prst="roundRect">
                <a:avLst>
                  <a:gd name="adj" fmla="val 3204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st="127000" dir="4800000" algn="t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F9740F79-D55D-99F9-F82C-E129B433ABB9}"/>
                  </a:ext>
                </a:extLst>
              </p:cNvPr>
              <p:cNvSpPr/>
              <p:nvPr/>
            </p:nvSpPr>
            <p:spPr>
              <a:xfrm flipH="1">
                <a:off x="6288823" y="1715530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92BC249-EEDF-58B8-7FD3-FFA337D2AAD6}"/>
                  </a:ext>
                </a:extLst>
              </p:cNvPr>
              <p:cNvSpPr/>
              <p:nvPr/>
            </p:nvSpPr>
            <p:spPr>
              <a:xfrm flipH="1">
                <a:off x="6288823" y="4712227"/>
                <a:ext cx="365760" cy="365760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chemeClr val="accent5"/>
                </a:solidFill>
              </a:ln>
              <a:effectLst>
                <a:innerShdw blurRad="63500" dist="63500" dir="10800000">
                  <a:schemeClr val="tx1"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AA5F0CA-F710-E8B1-4551-EAF1410304D4}"/>
                  </a:ext>
                </a:extLst>
              </p:cNvPr>
              <p:cNvCxnSpPr/>
              <p:nvPr/>
            </p:nvCxnSpPr>
            <p:spPr>
              <a:xfrm flipV="1">
                <a:off x="6121400" y="5292727"/>
                <a:ext cx="4483100" cy="14892"/>
              </a:xfrm>
              <a:prstGeom prst="line">
                <a:avLst/>
              </a:prstGeom>
              <a:ln>
                <a:solidFill>
                  <a:schemeClr val="accent5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ounded Rectangle 62">
              <a:extLst>
                <a:ext uri="{FF2B5EF4-FFF2-40B4-BE49-F238E27FC236}">
                  <a16:creationId xmlns:a16="http://schemas.microsoft.com/office/drawing/2014/main" id="{46817174-E1E2-E2B6-F7C0-5F37FCCBB6D7}"/>
                </a:ext>
              </a:extLst>
            </p:cNvPr>
            <p:cNvSpPr/>
            <p:nvPr/>
          </p:nvSpPr>
          <p:spPr>
            <a:xfrm>
              <a:off x="5678877" y="2063320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ounded Rectangle 71">
              <a:extLst>
                <a:ext uri="{FF2B5EF4-FFF2-40B4-BE49-F238E27FC236}">
                  <a16:creationId xmlns:a16="http://schemas.microsoft.com/office/drawing/2014/main" id="{63043C88-B1A5-C6A6-2ECA-2FE6208ABDC7}"/>
                </a:ext>
              </a:extLst>
            </p:cNvPr>
            <p:cNvSpPr/>
            <p:nvPr/>
          </p:nvSpPr>
          <p:spPr>
            <a:xfrm>
              <a:off x="5678877" y="5071034"/>
              <a:ext cx="822960" cy="22860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0">
                  <a:schemeClr val="bg1"/>
                </a:gs>
                <a:gs pos="16000">
                  <a:schemeClr val="bg1">
                    <a:lumMod val="75000"/>
                  </a:schemeClr>
                </a:gs>
                <a:gs pos="84000">
                  <a:schemeClr val="bg1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D89DE995-C179-6978-58B3-9C96ACDD498A}"/>
              </a:ext>
            </a:extLst>
          </p:cNvPr>
          <p:cNvSpPr/>
          <p:nvPr/>
        </p:nvSpPr>
        <p:spPr>
          <a:xfrm>
            <a:off x="1017721" y="418867"/>
            <a:ext cx="9933709" cy="929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পাঠ্য </a:t>
            </a:r>
            <a:r>
              <a:rPr lang="en-US" sz="3600" dirty="0" err="1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বইয়ের</a:t>
            </a:r>
            <a:r>
              <a:rPr lang="en-US" sz="3600" dirty="0">
                <a:solidFill>
                  <a:schemeClr val="tx1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৬৩ ও ৬৪ পৃষ্ঠা খুলে দেখে দেখে নিরবে পড়। 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835E242-67B4-BF6E-819F-97D4B6BD96E6}"/>
              </a:ext>
            </a:extLst>
          </p:cNvPr>
          <p:cNvSpPr/>
          <p:nvPr/>
        </p:nvSpPr>
        <p:spPr>
          <a:xfrm flipH="1">
            <a:off x="5429275" y="4328150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9D45670-2D4C-FB38-1678-53177A0C75C0}"/>
              </a:ext>
            </a:extLst>
          </p:cNvPr>
          <p:cNvSpPr/>
          <p:nvPr/>
        </p:nvSpPr>
        <p:spPr>
          <a:xfrm flipH="1">
            <a:off x="5415420" y="3618104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538025A-B006-12F5-3696-6D1684833EC4}"/>
              </a:ext>
            </a:extLst>
          </p:cNvPr>
          <p:cNvSpPr/>
          <p:nvPr/>
        </p:nvSpPr>
        <p:spPr>
          <a:xfrm flipH="1">
            <a:off x="6347138" y="3552295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25047F9-7A17-9669-B0BB-A6078FBF6CCA}"/>
              </a:ext>
            </a:extLst>
          </p:cNvPr>
          <p:cNvSpPr/>
          <p:nvPr/>
        </p:nvSpPr>
        <p:spPr>
          <a:xfrm flipH="1">
            <a:off x="6312502" y="2831859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75EF6E0-954E-23FE-9F28-F7C09E348220}"/>
              </a:ext>
            </a:extLst>
          </p:cNvPr>
          <p:cNvSpPr/>
          <p:nvPr/>
        </p:nvSpPr>
        <p:spPr>
          <a:xfrm flipH="1">
            <a:off x="5363466" y="2901132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0C19212-9B22-6B78-97C7-1714D5CE91EA}"/>
              </a:ext>
            </a:extLst>
          </p:cNvPr>
          <p:cNvSpPr/>
          <p:nvPr/>
        </p:nvSpPr>
        <p:spPr>
          <a:xfrm flipH="1">
            <a:off x="6357529" y="4290049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5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62">
            <a:extLst>
              <a:ext uri="{FF2B5EF4-FFF2-40B4-BE49-F238E27FC236}">
                <a16:creationId xmlns:a16="http://schemas.microsoft.com/office/drawing/2014/main" id="{95B70769-A153-1288-1CCF-E0E666C71721}"/>
              </a:ext>
            </a:extLst>
          </p:cNvPr>
          <p:cNvSpPr/>
          <p:nvPr/>
        </p:nvSpPr>
        <p:spPr>
          <a:xfrm>
            <a:off x="5593656" y="4402733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ounded Rectangle 62">
            <a:extLst>
              <a:ext uri="{FF2B5EF4-FFF2-40B4-BE49-F238E27FC236}">
                <a16:creationId xmlns:a16="http://schemas.microsoft.com/office/drawing/2014/main" id="{53BFEF85-7636-E3EF-FD71-7E1028D89966}"/>
              </a:ext>
            </a:extLst>
          </p:cNvPr>
          <p:cNvSpPr/>
          <p:nvPr/>
        </p:nvSpPr>
        <p:spPr>
          <a:xfrm>
            <a:off x="5590193" y="363034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19E278C-D43A-31EF-B8FF-8356BA9621BA}"/>
              </a:ext>
            </a:extLst>
          </p:cNvPr>
          <p:cNvSpPr/>
          <p:nvPr/>
        </p:nvSpPr>
        <p:spPr>
          <a:xfrm>
            <a:off x="5344841" y="1633738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735391A-172A-DBB5-D228-2878EDB76C72}"/>
              </a:ext>
            </a:extLst>
          </p:cNvPr>
          <p:cNvSpPr/>
          <p:nvPr/>
        </p:nvSpPr>
        <p:spPr>
          <a:xfrm>
            <a:off x="6248850" y="1644129"/>
            <a:ext cx="412242" cy="343311"/>
          </a:xfrm>
          <a:prstGeom prst="ellipse">
            <a:avLst/>
          </a:prstGeom>
          <a:solidFill>
            <a:schemeClr val="bg2"/>
          </a:solidFill>
          <a:ln w="38100">
            <a:solidFill>
              <a:schemeClr val="accent2"/>
            </a:solidFill>
          </a:ln>
          <a:effectLst>
            <a:innerShdw blurRad="63500" dist="63500" dir="10800000">
              <a:schemeClr val="tx1"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ounded Rectangle 62">
            <a:extLst>
              <a:ext uri="{FF2B5EF4-FFF2-40B4-BE49-F238E27FC236}">
                <a16:creationId xmlns:a16="http://schemas.microsoft.com/office/drawing/2014/main" id="{35F65C7B-A257-19EC-5BA3-2F8F7D9F950B}"/>
              </a:ext>
            </a:extLst>
          </p:cNvPr>
          <p:cNvSpPr/>
          <p:nvPr/>
        </p:nvSpPr>
        <p:spPr>
          <a:xfrm>
            <a:off x="5593656" y="1659533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ounded Rectangle 62">
            <a:extLst>
              <a:ext uri="{FF2B5EF4-FFF2-40B4-BE49-F238E27FC236}">
                <a16:creationId xmlns:a16="http://schemas.microsoft.com/office/drawing/2014/main" id="{F1F8D724-549E-63C7-F8C2-FDFB86D709D0}"/>
              </a:ext>
            </a:extLst>
          </p:cNvPr>
          <p:cNvSpPr/>
          <p:nvPr/>
        </p:nvSpPr>
        <p:spPr>
          <a:xfrm>
            <a:off x="5593656" y="2916832"/>
            <a:ext cx="927544" cy="2145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0">
                <a:schemeClr val="bg1"/>
              </a:gs>
              <a:gs pos="16000">
                <a:schemeClr val="bg1">
                  <a:lumMod val="75000"/>
                </a:schemeClr>
              </a:gs>
              <a:gs pos="84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C47C19-0A16-44F9-F525-AD66568377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18" y="1381990"/>
            <a:ext cx="3754678" cy="423949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FB7B1B-BC53-FB90-F8FE-2301618CC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230"/>
          <a:stretch>
            <a:fillRect/>
          </a:stretch>
        </p:blipFill>
        <p:spPr>
          <a:xfrm>
            <a:off x="6722920" y="1402772"/>
            <a:ext cx="4010889" cy="41979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38B48E2-1D92-ED41-A394-56DC0F9A340E}"/>
              </a:ext>
            </a:extLst>
          </p:cNvPr>
          <p:cNvSpPr txBox="1"/>
          <p:nvPr/>
        </p:nvSpPr>
        <p:spPr>
          <a:xfrm>
            <a:off x="2301073" y="4775310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হরিণ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548A8B-8450-8CF5-AC29-C1D87A923374}"/>
              </a:ext>
            </a:extLst>
          </p:cNvPr>
          <p:cNvSpPr txBox="1"/>
          <p:nvPr/>
        </p:nvSpPr>
        <p:spPr>
          <a:xfrm>
            <a:off x="1999624" y="1180347"/>
            <a:ext cx="6883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প্রদত্ত </a:t>
            </a:r>
            <a:r>
              <a:rPr lang="en-US" sz="3200" u="sng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শব্দ</a:t>
            </a:r>
            <a:r>
              <a:rPr lang="en-US" sz="32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              </a:t>
            </a:r>
            <a:r>
              <a:rPr lang="en-US" sz="32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u="sng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শব্দের</a:t>
            </a:r>
            <a:r>
              <a:rPr lang="en-US" sz="3200" u="sng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অর্থ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8859A5-028D-821A-0758-7C479431F2F7}"/>
              </a:ext>
            </a:extLst>
          </p:cNvPr>
          <p:cNvSpPr txBox="1"/>
          <p:nvPr/>
        </p:nvSpPr>
        <p:spPr>
          <a:xfrm>
            <a:off x="2242456" y="1923255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কৌশল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A8D02A-FCD2-ECCB-3E43-239EC661933B}"/>
              </a:ext>
            </a:extLst>
          </p:cNvPr>
          <p:cNvSpPr txBox="1"/>
          <p:nvPr/>
        </p:nvSpPr>
        <p:spPr>
          <a:xfrm>
            <a:off x="2251439" y="4120037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বিশ্রাম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88B419-DA5D-CE25-8BD3-B28C795DAC2C}"/>
              </a:ext>
            </a:extLst>
          </p:cNvPr>
          <p:cNvSpPr txBox="1"/>
          <p:nvPr/>
        </p:nvSpPr>
        <p:spPr>
          <a:xfrm>
            <a:off x="2205614" y="3624776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নিক্ষেপ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286181-D85F-E136-0821-D1AC8E3A6644}"/>
              </a:ext>
            </a:extLst>
          </p:cNvPr>
          <p:cNvSpPr txBox="1"/>
          <p:nvPr/>
        </p:nvSpPr>
        <p:spPr>
          <a:xfrm>
            <a:off x="2297723" y="3063742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নিশানা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522693-D178-13CC-EA53-CA7C1928779F}"/>
              </a:ext>
            </a:extLst>
          </p:cNvPr>
          <p:cNvSpPr txBox="1"/>
          <p:nvPr/>
        </p:nvSpPr>
        <p:spPr>
          <a:xfrm>
            <a:off x="2351315" y="2532851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একফালি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020D28-C6FE-104E-35D8-B4FCC4FF5397}"/>
              </a:ext>
            </a:extLst>
          </p:cNvPr>
          <p:cNvSpPr txBox="1"/>
          <p:nvPr/>
        </p:nvSpPr>
        <p:spPr>
          <a:xfrm>
            <a:off x="6030687" y="2496013"/>
            <a:ext cx="5374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লম্বা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এক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টুকরা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459A02B-95E7-8BCC-E61A-F515099BAB25}"/>
              </a:ext>
            </a:extLst>
          </p:cNvPr>
          <p:cNvSpPr txBox="1"/>
          <p:nvPr/>
        </p:nvSpPr>
        <p:spPr>
          <a:xfrm>
            <a:off x="6002215" y="1874688"/>
            <a:ext cx="4146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দক্ষতা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;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নিপুণতা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F1CC0D-C6E9-4958-3AB2-F5EAFFF11CEE}"/>
              </a:ext>
            </a:extLst>
          </p:cNvPr>
          <p:cNvSpPr txBox="1"/>
          <p:nvPr/>
        </p:nvSpPr>
        <p:spPr>
          <a:xfrm>
            <a:off x="5998145" y="3141504"/>
            <a:ext cx="56555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লক্ষ্য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;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তাক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2F968F-B1D6-03F8-0991-1F912D7F1031}"/>
              </a:ext>
            </a:extLst>
          </p:cNvPr>
          <p:cNvSpPr txBox="1"/>
          <p:nvPr/>
        </p:nvSpPr>
        <p:spPr>
          <a:xfrm>
            <a:off x="5992169" y="3643199"/>
            <a:ext cx="5074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ছুঁড়ে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মারা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E06DFFB-4622-9ABA-4C7A-49A6C2227C60}"/>
              </a:ext>
            </a:extLst>
          </p:cNvPr>
          <p:cNvSpPr txBox="1"/>
          <p:nvPr/>
        </p:nvSpPr>
        <p:spPr>
          <a:xfrm>
            <a:off x="5925181" y="4721721"/>
            <a:ext cx="5801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মৃগ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08469D-8809-9F8D-25D2-E9DB8BF6099C}"/>
              </a:ext>
            </a:extLst>
          </p:cNvPr>
          <p:cNvSpPr txBox="1"/>
          <p:nvPr/>
        </p:nvSpPr>
        <p:spPr>
          <a:xfrm>
            <a:off x="5977097" y="4170737"/>
            <a:ext cx="5809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নিবৃত্তি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; </a:t>
            </a:r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বিরতি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2CFF43F-1EDC-258B-AA63-30475747608A}"/>
              </a:ext>
            </a:extLst>
          </p:cNvPr>
          <p:cNvCxnSpPr/>
          <p:nvPr/>
        </p:nvCxnSpPr>
        <p:spPr>
          <a:xfrm>
            <a:off x="5235191" y="220058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7CE4A5E-B573-FA43-8C9E-0890C9CFCE7C}"/>
              </a:ext>
            </a:extLst>
          </p:cNvPr>
          <p:cNvCxnSpPr/>
          <p:nvPr/>
        </p:nvCxnSpPr>
        <p:spPr>
          <a:xfrm>
            <a:off x="5248589" y="285708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10BB989-E82A-871F-EA7B-3D4840730C4E}"/>
              </a:ext>
            </a:extLst>
          </p:cNvPr>
          <p:cNvCxnSpPr/>
          <p:nvPr/>
        </p:nvCxnSpPr>
        <p:spPr>
          <a:xfrm>
            <a:off x="5260312" y="339131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69075CE-DC48-39C1-EBCD-28E21CD41F4C}"/>
              </a:ext>
            </a:extLst>
          </p:cNvPr>
          <p:cNvCxnSpPr/>
          <p:nvPr/>
        </p:nvCxnSpPr>
        <p:spPr>
          <a:xfrm>
            <a:off x="5292131" y="394565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7AC99A6-1DFC-68AE-991D-1339CB9DE61C}"/>
              </a:ext>
            </a:extLst>
          </p:cNvPr>
          <p:cNvCxnSpPr/>
          <p:nvPr/>
        </p:nvCxnSpPr>
        <p:spPr>
          <a:xfrm>
            <a:off x="5334001" y="4469842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7578315-A954-1A49-9156-C2D03A8418F5}"/>
              </a:ext>
            </a:extLst>
          </p:cNvPr>
          <p:cNvCxnSpPr/>
          <p:nvPr/>
        </p:nvCxnSpPr>
        <p:spPr>
          <a:xfrm>
            <a:off x="5324256" y="4984325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2B399B6-0CED-1A10-B9CD-D811229DF851}"/>
              </a:ext>
            </a:extLst>
          </p:cNvPr>
          <p:cNvSpPr txBox="1"/>
          <p:nvPr/>
        </p:nvSpPr>
        <p:spPr>
          <a:xfrm>
            <a:off x="3840480" y="563880"/>
            <a:ext cx="4008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u="sng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শব্দের</a:t>
            </a:r>
            <a:r>
              <a:rPr lang="en-US" sz="3200" b="1" u="sng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u="sng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অর্থ</a:t>
            </a:r>
            <a:r>
              <a:rPr lang="en-US" sz="3200" b="1" u="sng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b="1" u="sng" dirty="0" err="1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জেনে</a:t>
            </a:r>
            <a:r>
              <a:rPr lang="en-US" sz="3200" b="1" u="sng" dirty="0">
                <a:solidFill>
                  <a:schemeClr val="accent6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নেই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4F80E49-650A-B460-B3F7-ADC82EA19A25}"/>
              </a:ext>
            </a:extLst>
          </p:cNvPr>
          <p:cNvSpPr txBox="1"/>
          <p:nvPr/>
        </p:nvSpPr>
        <p:spPr>
          <a:xfrm>
            <a:off x="2318391" y="5416083"/>
            <a:ext cx="3316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02914C0-7E54-890F-343E-008774A1B9B4}"/>
              </a:ext>
            </a:extLst>
          </p:cNvPr>
          <p:cNvCxnSpPr/>
          <p:nvPr/>
        </p:nvCxnSpPr>
        <p:spPr>
          <a:xfrm>
            <a:off x="5331183" y="571861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B362C91-8462-AB6A-3D9A-14DADBC005FE}"/>
              </a:ext>
            </a:extLst>
          </p:cNvPr>
          <p:cNvSpPr txBox="1"/>
          <p:nvPr/>
        </p:nvSpPr>
        <p:spPr>
          <a:xfrm>
            <a:off x="5963281" y="5414449"/>
            <a:ext cx="5801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dirty="0" err="1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বাণ</a:t>
            </a:r>
            <a:r>
              <a:rPr lang="en-US" sz="3200" dirty="0">
                <a:solidFill>
                  <a:srgbClr val="00206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48" grpId="0"/>
      <p:bldP spid="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D27BFA-E614-8A79-970D-72AC8FF176E6}"/>
              </a:ext>
            </a:extLst>
          </p:cNvPr>
          <p:cNvSpPr txBox="1"/>
          <p:nvPr/>
        </p:nvSpPr>
        <p:spPr>
          <a:xfrm>
            <a:off x="2461846" y="776905"/>
            <a:ext cx="6626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u="sng" dirty="0">
                <a:solidFill>
                  <a:schemeClr val="accent4">
                    <a:lumMod val="50000"/>
                  </a:schemeClr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যুক্তবর্ণ ভেঙ্গে নতুন শব্দ তৈরি করি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F48C67-B47D-DB06-4F5C-240622BC5ED0}"/>
              </a:ext>
            </a:extLst>
          </p:cNvPr>
          <p:cNvSpPr txBox="1"/>
          <p:nvPr/>
        </p:nvSpPr>
        <p:spPr>
          <a:xfrm>
            <a:off x="1458518" y="2240615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ণ্ড</a:t>
            </a:r>
            <a:r>
              <a:rPr lang="en-US" sz="4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F1015-8822-588D-885D-C817F427C6D8}"/>
              </a:ext>
            </a:extLst>
          </p:cNvPr>
          <p:cNvSpPr txBox="1"/>
          <p:nvPr/>
        </p:nvSpPr>
        <p:spPr>
          <a:xfrm>
            <a:off x="-1738366" y="2286403"/>
            <a:ext cx="2813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ণ  ড</a:t>
            </a:r>
            <a:r>
              <a:rPr lang="en-US" sz="4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630CB3-8EB7-A541-254A-B16EE77B4D27}"/>
              </a:ext>
            </a:extLst>
          </p:cNvPr>
          <p:cNvSpPr txBox="1"/>
          <p:nvPr/>
        </p:nvSpPr>
        <p:spPr>
          <a:xfrm>
            <a:off x="8366760" y="2070705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কা</a:t>
            </a:r>
            <a:r>
              <a:rPr lang="en-US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ণ্ড</a:t>
            </a:r>
            <a:r>
              <a:rPr lang="en-US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পাষ</a:t>
            </a:r>
            <a:r>
              <a:rPr lang="en-US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ণ্ড</a:t>
            </a:r>
            <a:r>
              <a:rPr lang="en-US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  <a:r>
              <a:rPr lang="as-IN" sz="5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54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D51C50-2EB7-4512-1E9B-FCA2D6A0932F}"/>
              </a:ext>
            </a:extLst>
          </p:cNvPr>
          <p:cNvSpPr txBox="1"/>
          <p:nvPr/>
        </p:nvSpPr>
        <p:spPr>
          <a:xfrm>
            <a:off x="-1828800" y="2955705"/>
            <a:ext cx="182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   চ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51000-9AAC-E3EF-6C12-448DFA8BB4DF}"/>
              </a:ext>
            </a:extLst>
          </p:cNvPr>
          <p:cNvSpPr txBox="1"/>
          <p:nvPr/>
        </p:nvSpPr>
        <p:spPr>
          <a:xfrm>
            <a:off x="8374129" y="3658280"/>
            <a:ext cx="3185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য</a:t>
            </a:r>
            <a:r>
              <a:rPr lang="en-US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ন্ত্র</a:t>
            </a:r>
            <a:r>
              <a:rPr lang="en-US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ম</a:t>
            </a:r>
            <a:r>
              <a:rPr lang="en-US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ন্ত্র</a:t>
            </a:r>
            <a:endParaRPr lang="en-US" sz="36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00DDA2-2CD1-9B5A-127A-1F64174F70E2}"/>
              </a:ext>
            </a:extLst>
          </p:cNvPr>
          <p:cNvSpPr txBox="1"/>
          <p:nvPr/>
        </p:nvSpPr>
        <p:spPr>
          <a:xfrm>
            <a:off x="-1786827" y="4399937"/>
            <a:ext cx="22544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    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E88ACE-FCFA-8DCE-F74D-7D82F16BAFDE}"/>
              </a:ext>
            </a:extLst>
          </p:cNvPr>
          <p:cNvSpPr txBox="1"/>
          <p:nvPr/>
        </p:nvSpPr>
        <p:spPr>
          <a:xfrm>
            <a:off x="8390221" y="4449644"/>
            <a:ext cx="306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র</a:t>
            </a:r>
            <a:r>
              <a:rPr lang="en-US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6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বির</a:t>
            </a:r>
            <a:r>
              <a:rPr lang="en-US" sz="36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</a:t>
            </a:r>
            <a:r>
              <a:rPr lang="en-US" sz="36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3E1E35-44F2-B5EE-D71C-2688EBEE3D1B}"/>
              </a:ext>
            </a:extLst>
          </p:cNvPr>
          <p:cNvSpPr txBox="1"/>
          <p:nvPr/>
        </p:nvSpPr>
        <p:spPr>
          <a:xfrm>
            <a:off x="1538906" y="2903806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শ্চ</a:t>
            </a:r>
            <a:r>
              <a:rPr lang="en-US" sz="4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6D352C-8FA9-5F9A-1154-B77E725CCF1C}"/>
              </a:ext>
            </a:extLst>
          </p:cNvPr>
          <p:cNvSpPr txBox="1"/>
          <p:nvPr/>
        </p:nvSpPr>
        <p:spPr>
          <a:xfrm>
            <a:off x="1458442" y="4328883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ক্ত</a:t>
            </a:r>
            <a:r>
              <a:rPr lang="en-US" sz="4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E9CC5F-9CE1-C92C-3A80-FAA70E336610}"/>
              </a:ext>
            </a:extLst>
          </p:cNvPr>
          <p:cNvSpPr txBox="1"/>
          <p:nvPr/>
        </p:nvSpPr>
        <p:spPr>
          <a:xfrm>
            <a:off x="1500386" y="3558624"/>
            <a:ext cx="929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ন্ত্র</a:t>
            </a:r>
            <a:endParaRPr lang="en-US" sz="48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95C716-29AF-D9C3-7C5B-91A1CA3CF6CD}"/>
              </a:ext>
            </a:extLst>
          </p:cNvPr>
          <p:cNvSpPr txBox="1"/>
          <p:nvPr/>
        </p:nvSpPr>
        <p:spPr>
          <a:xfrm>
            <a:off x="-1872388" y="3592139"/>
            <a:ext cx="35141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   ত  র-</a:t>
            </a:r>
            <a:r>
              <a:rPr lang="en-US" sz="44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ফলা</a:t>
            </a:r>
            <a:r>
              <a:rPr lang="en-US" sz="4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C6E105-7868-6185-C6B7-2775E3714807}"/>
              </a:ext>
            </a:extLst>
          </p:cNvPr>
          <p:cNvSpPr txBox="1"/>
          <p:nvPr/>
        </p:nvSpPr>
        <p:spPr>
          <a:xfrm>
            <a:off x="8418677" y="2790951"/>
            <a:ext cx="3672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আ</a:t>
            </a:r>
            <a:r>
              <a:rPr lang="en-US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শ্চ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র্য</a:t>
            </a:r>
            <a:r>
              <a:rPr lang="en-US" sz="32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</a:t>
            </a:r>
            <a:r>
              <a:rPr lang="en-US" sz="32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শ্চয়</a:t>
            </a:r>
            <a:r>
              <a:rPr lang="as-IN" sz="54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endParaRPr lang="en-US" sz="54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B21A56-B634-8180-A3D5-EA79883F3229}"/>
              </a:ext>
            </a:extLst>
          </p:cNvPr>
          <p:cNvSpPr/>
          <p:nvPr/>
        </p:nvSpPr>
        <p:spPr>
          <a:xfrm>
            <a:off x="1105319" y="1527350"/>
            <a:ext cx="1457011" cy="7536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</a:t>
            </a:r>
            <a:r>
              <a:rPr lang="en-US" sz="3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3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বর্ণ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FAD928-64FC-8892-303A-89BCB88C9D19}"/>
              </a:ext>
            </a:extLst>
          </p:cNvPr>
          <p:cNvSpPr/>
          <p:nvPr/>
        </p:nvSpPr>
        <p:spPr>
          <a:xfrm>
            <a:off x="2743200" y="1587641"/>
            <a:ext cx="4622242" cy="693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ভেঙে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দেখানো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হলো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3DC1D42-8D1E-D285-6591-873F64D909D5}"/>
              </a:ext>
            </a:extLst>
          </p:cNvPr>
          <p:cNvSpPr/>
          <p:nvPr/>
        </p:nvSpPr>
        <p:spPr>
          <a:xfrm>
            <a:off x="7385539" y="1607736"/>
            <a:ext cx="4029390" cy="703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বর্ণ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নতুন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শব্দ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0.4642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3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2.96296E-6 L 0.4582 0.0009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5781 0.0020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11022E-16 L 0.46549 0.02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68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DD561C2C-395F-D990-A732-0E637732A82C}"/>
              </a:ext>
            </a:extLst>
          </p:cNvPr>
          <p:cNvSpPr txBox="1"/>
          <p:nvPr/>
        </p:nvSpPr>
        <p:spPr>
          <a:xfrm>
            <a:off x="3767744" y="1145771"/>
            <a:ext cx="400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US" sz="3600" b="1" u="sng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DC7AD4-E9D4-A479-5A00-06CD6C451456}"/>
              </a:ext>
            </a:extLst>
          </p:cNvPr>
          <p:cNvSpPr txBox="1"/>
          <p:nvPr/>
        </p:nvSpPr>
        <p:spPr>
          <a:xfrm>
            <a:off x="1757395" y="2421904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লম্বা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টুকরা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192D9CB-91D7-9FB7-ECCD-642E18AAF60F}"/>
              </a:ext>
            </a:extLst>
          </p:cNvPr>
          <p:cNvSpPr txBox="1"/>
          <p:nvPr/>
        </p:nvSpPr>
        <p:spPr>
          <a:xfrm>
            <a:off x="1800939" y="4002845"/>
            <a:ext cx="3316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ঘেরা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44E12A-8F13-D1AE-A17A-95B9ADBCBAE6}"/>
              </a:ext>
            </a:extLst>
          </p:cNvPr>
          <p:cNvSpPr txBox="1"/>
          <p:nvPr/>
        </p:nvSpPr>
        <p:spPr>
          <a:xfrm>
            <a:off x="1782517" y="3441811"/>
            <a:ext cx="5982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321E69-B02E-1EEA-7629-7D66C5DB2065}"/>
              </a:ext>
            </a:extLst>
          </p:cNvPr>
          <p:cNvSpPr txBox="1"/>
          <p:nvPr/>
        </p:nvSpPr>
        <p:spPr>
          <a:xfrm>
            <a:off x="1745673" y="2890823"/>
            <a:ext cx="632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যিনি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05DE0E-0535-9576-A433-CBB4995A3973}"/>
              </a:ext>
            </a:extLst>
          </p:cNvPr>
          <p:cNvSpPr txBox="1"/>
          <p:nvPr/>
        </p:nvSpPr>
        <p:spPr>
          <a:xfrm>
            <a:off x="8630469" y="2853985"/>
            <a:ext cx="203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শিকারি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EE5C1-C243-250A-7F37-6BEF5D0247D7}"/>
              </a:ext>
            </a:extLst>
          </p:cNvPr>
          <p:cNvSpPr txBox="1"/>
          <p:nvPr/>
        </p:nvSpPr>
        <p:spPr>
          <a:xfrm>
            <a:off x="8581901" y="2252757"/>
            <a:ext cx="241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ফালি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9485D52-3BBC-6088-431E-56A1327430B8}"/>
              </a:ext>
            </a:extLst>
          </p:cNvPr>
          <p:cNvSpPr txBox="1"/>
          <p:nvPr/>
        </p:nvSpPr>
        <p:spPr>
          <a:xfrm>
            <a:off x="8811341" y="3436788"/>
            <a:ext cx="159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ধনুক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286D8A-E9C0-8BAE-2E60-E628A937B035}"/>
              </a:ext>
            </a:extLst>
          </p:cNvPr>
          <p:cNvSpPr txBox="1"/>
          <p:nvPr/>
        </p:nvSpPr>
        <p:spPr>
          <a:xfrm>
            <a:off x="8813016" y="4051412"/>
            <a:ext cx="242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বেড়া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E06459-B62A-A8BD-6475-3F563456432D}"/>
              </a:ext>
            </a:extLst>
          </p:cNvPr>
          <p:cNvCxnSpPr/>
          <p:nvPr/>
        </p:nvCxnSpPr>
        <p:spPr>
          <a:xfrm>
            <a:off x="8176617" y="258870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D69D6B3-3DC3-559E-0E2A-C2393C88812D}"/>
              </a:ext>
            </a:extLst>
          </p:cNvPr>
          <p:cNvCxnSpPr/>
          <p:nvPr/>
        </p:nvCxnSpPr>
        <p:spPr>
          <a:xfrm>
            <a:off x="8230209" y="3205006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4307F84-785E-5BF7-A3C7-3E306C5E3C25}"/>
              </a:ext>
            </a:extLst>
          </p:cNvPr>
          <p:cNvCxnSpPr/>
          <p:nvPr/>
        </p:nvCxnSpPr>
        <p:spPr>
          <a:xfrm>
            <a:off x="8262028" y="3819629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18E2354-6EA6-18A5-7208-208CA60AA13E}"/>
              </a:ext>
            </a:extLst>
          </p:cNvPr>
          <p:cNvCxnSpPr/>
          <p:nvPr/>
        </p:nvCxnSpPr>
        <p:spPr>
          <a:xfrm>
            <a:off x="8243606" y="4303624"/>
            <a:ext cx="381838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5019" y="2601074"/>
            <a:ext cx="53499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আয়েশা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ছিদ্দিকা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প্রধান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শিক্ষক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রামপুর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সরকারি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প্রাথমিক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বিদ্যালয়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স্কুল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কোড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৯৯৪০৬০২৯০০৪ 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লাকসাম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কুমিল্লা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asiddiqua1912@gmail.com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7407" y="4582481"/>
            <a:ext cx="5610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বিষয়ঃ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বাংলা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অধ্যায়ঃ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১২ 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পৃষ্ঠা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: ৬৪ ও ৬৫ </a:t>
            </a:r>
            <a:r>
              <a:rPr lang="en-US" sz="2400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(</a:t>
            </a:r>
            <a:r>
              <a:rPr lang="en-US" sz="2400" b="1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শিষ্যের</a:t>
            </a:r>
            <a:r>
              <a:rPr lang="en-US" sz="2400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সাধনা</a:t>
            </a:r>
            <a:r>
              <a:rPr lang="en-US" sz="2400" b="1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পাঠ্যাংশঃ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তারপর</a:t>
            </a:r>
            <a:r>
              <a:rPr lang="en-US" sz="2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dirty="0" err="1">
                <a:latin typeface="Kalpurush" panose="02000600000000000000" pitchFamily="2" charset="0"/>
                <a:cs typeface="Kalpurush" panose="02000600000000000000" pitchFamily="2" charset="0"/>
              </a:rPr>
              <a:t>অনেক</a:t>
            </a:r>
            <a:r>
              <a:rPr lang="en-US" sz="2200" dirty="0">
                <a:latin typeface="Kalpurush" panose="02000600000000000000" pitchFamily="2" charset="0"/>
                <a:cs typeface="Kalpurush" panose="02000600000000000000" pitchFamily="2" charset="0"/>
              </a:rPr>
              <a:t> বছর…… </a:t>
            </a:r>
            <a:r>
              <a:rPr lang="en-US" sz="2200" dirty="0" err="1">
                <a:latin typeface="Kalpurush" panose="02000600000000000000" pitchFamily="2" charset="0"/>
                <a:cs typeface="Kalpurush" panose="02000600000000000000" pitchFamily="2" charset="0"/>
              </a:rPr>
              <a:t>বন্ধ</a:t>
            </a:r>
            <a:r>
              <a:rPr lang="en-US" sz="2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2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2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দিয়েছি</a:t>
            </a:r>
            <a:r>
              <a:rPr lang="en-US" sz="2200" dirty="0">
                <a:latin typeface="Kalpurush" panose="02000600000000000000" pitchFamily="2" charset="0"/>
                <a:cs typeface="Kalpurush" panose="02000600000000000000" pitchFamily="2" charset="0"/>
              </a:rPr>
              <a:t> ।</a:t>
            </a:r>
          </a:p>
          <a:p>
            <a:pPr algn="ctr"/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সময়ঃ</a:t>
            </a:r>
            <a:r>
              <a:rPr lang="en-US" sz="2400" dirty="0">
                <a:latin typeface="Kalpurush" panose="02000600000000000000" pitchFamily="2" charset="0"/>
                <a:cs typeface="Kalpurush" panose="02000600000000000000" pitchFamily="2" charset="0"/>
              </a:rPr>
              <a:t> ৪৫ </a:t>
            </a:r>
            <a:r>
              <a:rPr lang="en-US" sz="2400" dirty="0" err="1">
                <a:latin typeface="Kalpurush" panose="02000600000000000000" pitchFamily="2" charset="0"/>
                <a:cs typeface="Kalpurush" panose="02000600000000000000" pitchFamily="2" charset="0"/>
              </a:rPr>
              <a:t>মিনিট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book cover with a tiger&#10;&#10;AI-generated content may be incorrect.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919" y="2111525"/>
            <a:ext cx="2244436" cy="247086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147252F0-02FD-12C7-E1A5-E6201F26C15B}"/>
              </a:ext>
            </a:extLst>
          </p:cNvPr>
          <p:cNvSpPr txBox="1"/>
          <p:nvPr/>
        </p:nvSpPr>
        <p:spPr>
          <a:xfrm>
            <a:off x="4602995" y="763973"/>
            <a:ext cx="3007963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শূণ্যস্থান পূরন কর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024E7F-C156-FAAD-0C20-98B82977B1FC}"/>
              </a:ext>
            </a:extLst>
          </p:cNvPr>
          <p:cNvSpPr txBox="1"/>
          <p:nvPr/>
        </p:nvSpPr>
        <p:spPr>
          <a:xfrm>
            <a:off x="449450" y="2183847"/>
            <a:ext cx="1131305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কুকুরটার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মুখে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ফোটা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______________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নিশানা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____________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৩য়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রাজপুত্র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___________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_________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৫।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দ্রোণ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শেখান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_____________     ।</a:t>
            </a: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566C3FE-63BE-D511-E480-1F809531E006}"/>
              </a:ext>
            </a:extLst>
          </p:cNvPr>
          <p:cNvSpPr txBox="1"/>
          <p:nvPr/>
        </p:nvSpPr>
        <p:spPr>
          <a:xfrm>
            <a:off x="5076575" y="2183518"/>
            <a:ext cx="2207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রক্তের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64ADFD-B526-1CB1-6FE7-92C269700350}"/>
              </a:ext>
            </a:extLst>
          </p:cNvPr>
          <p:cNvSpPr txBox="1"/>
          <p:nvPr/>
        </p:nvSpPr>
        <p:spPr>
          <a:xfrm>
            <a:off x="6447812" y="3271444"/>
            <a:ext cx="193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হতভম্ব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F88CA9-B491-08C7-5A24-B1A669694D2F}"/>
              </a:ext>
            </a:extLst>
          </p:cNvPr>
          <p:cNvSpPr txBox="1"/>
          <p:nvPr/>
        </p:nvSpPr>
        <p:spPr>
          <a:xfrm>
            <a:off x="2018982" y="3813960"/>
            <a:ext cx="2012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শিকারির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49DABB2-9401-9F6C-66B4-E09C256E4CE4}"/>
              </a:ext>
            </a:extLst>
          </p:cNvPr>
          <p:cNvSpPr txBox="1"/>
          <p:nvPr/>
        </p:nvSpPr>
        <p:spPr>
          <a:xfrm>
            <a:off x="4389489" y="4397527"/>
            <a:ext cx="3019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রাজকুমারদের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6EF035-2F76-15E0-B9DD-F0221EE28ACD}"/>
              </a:ext>
            </a:extLst>
          </p:cNvPr>
          <p:cNvSpPr txBox="1"/>
          <p:nvPr/>
        </p:nvSpPr>
        <p:spPr>
          <a:xfrm>
            <a:off x="3896591" y="2721537"/>
            <a:ext cx="2242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অব্যর্থ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2" name="Graphic 8">
            <a:extLst>
              <a:ext uri="{FF2B5EF4-FFF2-40B4-BE49-F238E27FC236}">
                <a16:creationId xmlns:a16="http://schemas.microsoft.com/office/drawing/2014/main" id="{5A28148C-0E4F-9198-47BB-9D4DE923E1D5}"/>
              </a:ext>
            </a:extLst>
          </p:cNvPr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F97506-4613-1C5F-2BCC-8D50A60459AF}"/>
                </a:ext>
              </a:extLst>
            </p:cNvPr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C225C0-C4AA-3A21-7708-FED68823C0E5}"/>
                </a:ext>
              </a:extLst>
            </p:cNvPr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CF08660-F690-533D-27F4-A631A97A2F01}"/>
                </a:ext>
              </a:extLst>
            </p:cNvPr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EBDEE2E-7D5C-03A4-E74E-AD9A8C25D99F}"/>
                </a:ext>
              </a:extLst>
            </p:cNvPr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0A750FD-CF15-A770-A915-F8D7E6D9073C}"/>
                </a:ext>
              </a:extLst>
            </p:cNvPr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D6782E0-6A69-02AF-5191-3D7A556D3709}"/>
                </a:ext>
              </a:extLst>
            </p:cNvPr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981FC8D-1B28-C632-7A02-56622BFDCF5A}"/>
                </a:ext>
              </a:extLst>
            </p:cNvPr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AA34F4B-140F-1A07-12A5-D2CFD9422382}"/>
                </a:ext>
              </a:extLst>
            </p:cNvPr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6DC78E2-977A-92EE-2A49-6750D3AEB7AE}"/>
              </a:ext>
            </a:extLst>
          </p:cNvPr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8">
            <a:extLst>
              <a:ext uri="{FF2B5EF4-FFF2-40B4-BE49-F238E27FC236}">
                <a16:creationId xmlns:a16="http://schemas.microsoft.com/office/drawing/2014/main" id="{0EC259B7-F721-9208-8AEA-C1E854A167B3}"/>
              </a:ext>
            </a:extLst>
          </p:cNvPr>
          <p:cNvGrpSpPr/>
          <p:nvPr/>
        </p:nvGrpSpPr>
        <p:grpSpPr>
          <a:xfrm>
            <a:off x="9128502" y="557939"/>
            <a:ext cx="1238752" cy="1472339"/>
            <a:chOff x="9545291" y="573437"/>
            <a:chExt cx="1178424" cy="157104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B21112F-345D-6BDB-CDA1-62F5A79BE846}"/>
                </a:ext>
              </a:extLst>
            </p:cNvPr>
            <p:cNvSpPr/>
            <p:nvPr/>
          </p:nvSpPr>
          <p:spPr>
            <a:xfrm>
              <a:off x="9545291" y="573437"/>
              <a:ext cx="1178424" cy="1571044"/>
            </a:xfrm>
            <a:custGeom>
              <a:avLst/>
              <a:gdLst>
                <a:gd name="connsiteX0" fmla="*/ 451901 w 1178424"/>
                <a:gd name="connsiteY0" fmla="*/ 1571044 h 1571044"/>
                <a:gd name="connsiteX1" fmla="*/ 453236 w 1178424"/>
                <a:gd name="connsiteY1" fmla="*/ 1391012 h 1571044"/>
                <a:gd name="connsiteX2" fmla="*/ 158748 w 1178424"/>
                <a:gd name="connsiteY2" fmla="*/ 1391012 h 1571044"/>
                <a:gd name="connsiteX3" fmla="*/ 96147 w 1178424"/>
                <a:gd name="connsiteY3" fmla="*/ 1310275 h 1571044"/>
                <a:gd name="connsiteX4" fmla="*/ 111467 w 1178424"/>
                <a:gd name="connsiteY4" fmla="*/ 987049 h 1571044"/>
                <a:gd name="connsiteX5" fmla="*/ 37300 w 1178424"/>
                <a:gd name="connsiteY5" fmla="*/ 987033 h 1571044"/>
                <a:gd name="connsiteX6" fmla="*/ 2823 w 1178424"/>
                <a:gd name="connsiteY6" fmla="*/ 927935 h 1571044"/>
                <a:gd name="connsiteX7" fmla="*/ 110202 w 1178424"/>
                <a:gd name="connsiteY7" fmla="*/ 627096 h 1571044"/>
                <a:gd name="connsiteX8" fmla="*/ 111453 w 1178424"/>
                <a:gd name="connsiteY8" fmla="*/ 619793 h 1571044"/>
                <a:gd name="connsiteX9" fmla="*/ 111523 w 1178424"/>
                <a:gd name="connsiteY9" fmla="*/ 619793 h 1571044"/>
                <a:gd name="connsiteX10" fmla="*/ 111453 w 1178424"/>
                <a:gd name="connsiteY10" fmla="*/ 613194 h 1571044"/>
                <a:gd name="connsiteX11" fmla="*/ 644945 w 1178424"/>
                <a:gd name="connsiteY11" fmla="*/ 0 h 1571044"/>
                <a:gd name="connsiteX12" fmla="*/ 1178425 w 1178424"/>
                <a:gd name="connsiteY12" fmla="*/ 613210 h 1571044"/>
                <a:gd name="connsiteX13" fmla="*/ 1100808 w 1178424"/>
                <a:gd name="connsiteY13" fmla="*/ 931850 h 1571044"/>
                <a:gd name="connsiteX14" fmla="*/ 1038666 w 1178424"/>
                <a:gd name="connsiteY14" fmla="*/ 1252437 h 1571044"/>
                <a:gd name="connsiteX15" fmla="*/ 1082665 w 1178424"/>
                <a:gd name="connsiteY15" fmla="*/ 1571044 h 157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8424" h="1571044">
                  <a:moveTo>
                    <a:pt x="451901" y="1571044"/>
                  </a:moveTo>
                  <a:lnTo>
                    <a:pt x="453236" y="1391012"/>
                  </a:lnTo>
                  <a:lnTo>
                    <a:pt x="158748" y="1391012"/>
                  </a:lnTo>
                  <a:cubicBezTo>
                    <a:pt x="121073" y="1391012"/>
                    <a:pt x="91824" y="1353279"/>
                    <a:pt x="96147" y="1310275"/>
                  </a:cubicBezTo>
                  <a:lnTo>
                    <a:pt x="111467" y="987049"/>
                  </a:lnTo>
                  <a:lnTo>
                    <a:pt x="37300" y="987033"/>
                  </a:lnTo>
                  <a:cubicBezTo>
                    <a:pt x="10802" y="987033"/>
                    <a:pt x="-7228" y="956124"/>
                    <a:pt x="2823" y="927935"/>
                  </a:cubicBezTo>
                  <a:lnTo>
                    <a:pt x="110202" y="627096"/>
                  </a:lnTo>
                  <a:cubicBezTo>
                    <a:pt x="111036" y="624780"/>
                    <a:pt x="111453" y="622301"/>
                    <a:pt x="111453" y="619793"/>
                  </a:cubicBezTo>
                  <a:lnTo>
                    <a:pt x="111523" y="619793"/>
                  </a:lnTo>
                  <a:cubicBezTo>
                    <a:pt x="111495" y="617588"/>
                    <a:pt x="111453" y="615399"/>
                    <a:pt x="111453" y="613194"/>
                  </a:cubicBezTo>
                  <a:cubicBezTo>
                    <a:pt x="111467" y="274546"/>
                    <a:pt x="350304" y="0"/>
                    <a:pt x="644945" y="0"/>
                  </a:cubicBezTo>
                  <a:cubicBezTo>
                    <a:pt x="939585" y="0"/>
                    <a:pt x="1178425" y="274546"/>
                    <a:pt x="1178425" y="613210"/>
                  </a:cubicBezTo>
                  <a:cubicBezTo>
                    <a:pt x="1178425" y="729922"/>
                    <a:pt x="1150049" y="838995"/>
                    <a:pt x="1100808" y="931850"/>
                  </a:cubicBezTo>
                  <a:cubicBezTo>
                    <a:pt x="1049830" y="1027978"/>
                    <a:pt x="1027487" y="1140582"/>
                    <a:pt x="1038666" y="1252437"/>
                  </a:cubicBezTo>
                  <a:lnTo>
                    <a:pt x="1082665" y="1571044"/>
                  </a:lnTo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CDA34B-1EF0-2AC5-EE8C-EE57F8DF28E5}"/>
                </a:ext>
              </a:extLst>
            </p:cNvPr>
            <p:cNvSpPr/>
            <p:nvPr/>
          </p:nvSpPr>
          <p:spPr>
            <a:xfrm>
              <a:off x="9937628" y="919279"/>
              <a:ext cx="505195" cy="819000"/>
            </a:xfrm>
            <a:custGeom>
              <a:avLst/>
              <a:gdLst>
                <a:gd name="connsiteX0" fmla="*/ 388264 w 505195"/>
                <a:gd name="connsiteY0" fmla="*/ 766436 h 819000"/>
                <a:gd name="connsiteX1" fmla="*/ 388097 w 505195"/>
                <a:gd name="connsiteY1" fmla="*/ 631089 h 819000"/>
                <a:gd name="connsiteX2" fmla="*/ 436018 w 505195"/>
                <a:gd name="connsiteY2" fmla="*/ 490022 h 819000"/>
                <a:gd name="connsiteX3" fmla="*/ 505196 w 505195"/>
                <a:gd name="connsiteY3" fmla="*/ 290381 h 819000"/>
                <a:gd name="connsiteX4" fmla="*/ 248996 w 505195"/>
                <a:gd name="connsiteY4" fmla="*/ 29 h 819000"/>
                <a:gd name="connsiteX5" fmla="*/ 9 w 505195"/>
                <a:gd name="connsiteY5" fmla="*/ 292938 h 819000"/>
                <a:gd name="connsiteX6" fmla="*/ 68462 w 505195"/>
                <a:gd name="connsiteY6" fmla="*/ 489143 h 819000"/>
                <a:gd name="connsiteX7" fmla="*/ 117173 w 505195"/>
                <a:gd name="connsiteY7" fmla="*/ 632574 h 819000"/>
                <a:gd name="connsiteX8" fmla="*/ 117340 w 505195"/>
                <a:gd name="connsiteY8" fmla="*/ 766596 h 819000"/>
                <a:gd name="connsiteX9" fmla="*/ 163008 w 505195"/>
                <a:gd name="connsiteY9" fmla="*/ 819000 h 819000"/>
                <a:gd name="connsiteX10" fmla="*/ 342610 w 505195"/>
                <a:gd name="connsiteY10" fmla="*/ 818984 h 819000"/>
                <a:gd name="connsiteX11" fmla="*/ 388264 w 505195"/>
                <a:gd name="connsiteY11" fmla="*/ 766420 h 81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5195" h="819000">
                  <a:moveTo>
                    <a:pt x="388264" y="766436"/>
                  </a:moveTo>
                  <a:lnTo>
                    <a:pt x="388097" y="631089"/>
                  </a:lnTo>
                  <a:cubicBezTo>
                    <a:pt x="388029" y="578798"/>
                    <a:pt x="404738" y="527977"/>
                    <a:pt x="436018" y="490022"/>
                  </a:cubicBezTo>
                  <a:cubicBezTo>
                    <a:pt x="478892" y="437985"/>
                    <a:pt x="505196" y="367714"/>
                    <a:pt x="505196" y="290381"/>
                  </a:cubicBezTo>
                  <a:cubicBezTo>
                    <a:pt x="505196" y="128633"/>
                    <a:pt x="390157" y="-2225"/>
                    <a:pt x="248996" y="29"/>
                  </a:cubicBezTo>
                  <a:cubicBezTo>
                    <a:pt x="110696" y="2234"/>
                    <a:pt x="-1186" y="133952"/>
                    <a:pt x="9" y="292938"/>
                  </a:cubicBezTo>
                  <a:cubicBezTo>
                    <a:pt x="579" y="368835"/>
                    <a:pt x="26477" y="437777"/>
                    <a:pt x="68462" y="489143"/>
                  </a:cubicBezTo>
                  <a:cubicBezTo>
                    <a:pt x="100115" y="527866"/>
                    <a:pt x="117105" y="579453"/>
                    <a:pt x="117173" y="632574"/>
                  </a:cubicBezTo>
                  <a:lnTo>
                    <a:pt x="117340" y="766596"/>
                  </a:lnTo>
                  <a:cubicBezTo>
                    <a:pt x="117383" y="795553"/>
                    <a:pt x="137804" y="819017"/>
                    <a:pt x="163008" y="819000"/>
                  </a:cubicBezTo>
                  <a:lnTo>
                    <a:pt x="342610" y="818984"/>
                  </a:lnTo>
                  <a:cubicBezTo>
                    <a:pt x="367843" y="818984"/>
                    <a:pt x="388292" y="795443"/>
                    <a:pt x="388264" y="76642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50179AE-2905-E73E-0217-C047E56D810C}"/>
                </a:ext>
              </a:extLst>
            </p:cNvPr>
            <p:cNvSpPr/>
            <p:nvPr/>
          </p:nvSpPr>
          <p:spPr>
            <a:xfrm>
              <a:off x="10140688" y="1248462"/>
              <a:ext cx="99151" cy="489834"/>
            </a:xfrm>
            <a:custGeom>
              <a:avLst/>
              <a:gdLst>
                <a:gd name="connsiteX0" fmla="*/ 99152 w 99151"/>
                <a:gd name="connsiteY0" fmla="*/ 489802 h 489834"/>
                <a:gd name="connsiteX1" fmla="*/ 224 w 99151"/>
                <a:gd name="connsiteY1" fmla="*/ 489834 h 489834"/>
                <a:gd name="connsiteX2" fmla="*/ 57 w 99151"/>
                <a:gd name="connsiteY2" fmla="*/ 115005 h 489834"/>
                <a:gd name="connsiteX3" fmla="*/ 28 w 99151"/>
                <a:gd name="connsiteY3" fmla="*/ 67633 h 489834"/>
                <a:gd name="connsiteX4" fmla="*/ 0 w 99151"/>
                <a:gd name="connsiteY4" fmla="*/ 33 h 489834"/>
                <a:gd name="connsiteX5" fmla="*/ 98942 w 99151"/>
                <a:gd name="connsiteY5" fmla="*/ 0 h 489834"/>
                <a:gd name="connsiteX6" fmla="*/ 98970 w 99151"/>
                <a:gd name="connsiteY6" fmla="*/ 67604 h 489834"/>
                <a:gd name="connsiteX7" fmla="*/ 98999 w 99151"/>
                <a:gd name="connsiteY7" fmla="*/ 114973 h 489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51" h="489834">
                  <a:moveTo>
                    <a:pt x="99152" y="489802"/>
                  </a:moveTo>
                  <a:lnTo>
                    <a:pt x="224" y="489834"/>
                  </a:lnTo>
                  <a:lnTo>
                    <a:pt x="57" y="115005"/>
                  </a:lnTo>
                  <a:lnTo>
                    <a:pt x="28" y="67633"/>
                  </a:lnTo>
                  <a:lnTo>
                    <a:pt x="0" y="33"/>
                  </a:lnTo>
                  <a:lnTo>
                    <a:pt x="98942" y="0"/>
                  </a:lnTo>
                  <a:lnTo>
                    <a:pt x="98970" y="67604"/>
                  </a:lnTo>
                  <a:lnTo>
                    <a:pt x="98999" y="114973"/>
                  </a:lnTo>
                  <a:close/>
                </a:path>
              </a:pathLst>
            </a:custGeom>
            <a:solidFill>
              <a:srgbClr val="FEE83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AF43240-8CBF-8A58-54A4-37C326BD7EB8}"/>
                </a:ext>
              </a:extLst>
            </p:cNvPr>
            <p:cNvSpPr/>
            <p:nvPr/>
          </p:nvSpPr>
          <p:spPr>
            <a:xfrm>
              <a:off x="10140607" y="1738247"/>
              <a:ext cx="99233" cy="137584"/>
            </a:xfrm>
            <a:custGeom>
              <a:avLst/>
              <a:gdLst>
                <a:gd name="connsiteX0" fmla="*/ 0 w 99233"/>
                <a:gd name="connsiteY0" fmla="*/ 110386 h 137584"/>
                <a:gd name="connsiteX1" fmla="*/ 306 w 99233"/>
                <a:gd name="connsiteY1" fmla="*/ 33 h 137584"/>
                <a:gd name="connsiteX2" fmla="*/ 99234 w 99233"/>
                <a:gd name="connsiteY2" fmla="*/ 0 h 137584"/>
                <a:gd name="connsiteX3" fmla="*/ 98928 w 99233"/>
                <a:gd name="connsiteY3" fmla="*/ 110354 h 137584"/>
                <a:gd name="connsiteX4" fmla="*/ 79827 w 99233"/>
                <a:gd name="connsiteY4" fmla="*/ 137569 h 137584"/>
                <a:gd name="connsiteX5" fmla="*/ 19101 w 99233"/>
                <a:gd name="connsiteY5" fmla="*/ 137585 h 137584"/>
                <a:gd name="connsiteX6" fmla="*/ 0 w 99233"/>
                <a:gd name="connsiteY6" fmla="*/ 110386 h 13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233" h="137584">
                  <a:moveTo>
                    <a:pt x="0" y="110386"/>
                  </a:moveTo>
                  <a:lnTo>
                    <a:pt x="306" y="33"/>
                  </a:lnTo>
                  <a:lnTo>
                    <a:pt x="99234" y="0"/>
                  </a:lnTo>
                  <a:lnTo>
                    <a:pt x="98928" y="110354"/>
                  </a:lnTo>
                  <a:cubicBezTo>
                    <a:pt x="98928" y="125377"/>
                    <a:pt x="90375" y="137569"/>
                    <a:pt x="79827" y="137569"/>
                  </a:cubicBezTo>
                  <a:lnTo>
                    <a:pt x="19101" y="137585"/>
                  </a:lnTo>
                  <a:cubicBezTo>
                    <a:pt x="8549" y="137585"/>
                    <a:pt x="0" y="125405"/>
                    <a:pt x="0" y="110386"/>
                  </a:cubicBezTo>
                  <a:close/>
                </a:path>
              </a:pathLst>
            </a:custGeom>
            <a:solidFill>
              <a:srgbClr val="5D638C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75478A-3B79-F502-1B6E-7F5D9E7FC258}"/>
                </a:ext>
              </a:extLst>
            </p:cNvPr>
            <p:cNvSpPr/>
            <p:nvPr/>
          </p:nvSpPr>
          <p:spPr>
            <a:xfrm>
              <a:off x="10140703" y="1316082"/>
              <a:ext cx="98970" cy="47397"/>
            </a:xfrm>
            <a:custGeom>
              <a:avLst/>
              <a:gdLst>
                <a:gd name="connsiteX0" fmla="*/ 98970 w 98970"/>
                <a:gd name="connsiteY0" fmla="*/ 47369 h 47397"/>
                <a:gd name="connsiteX1" fmla="*/ 98913 w 98970"/>
                <a:gd name="connsiteY1" fmla="*/ 47369 h 47397"/>
                <a:gd name="connsiteX2" fmla="*/ 28 w 98970"/>
                <a:gd name="connsiteY2" fmla="*/ 47397 h 47397"/>
                <a:gd name="connsiteX3" fmla="*/ 0 w 98970"/>
                <a:gd name="connsiteY3" fmla="*/ 29 h 47397"/>
                <a:gd name="connsiteX4" fmla="*/ 98885 w 98970"/>
                <a:gd name="connsiteY4" fmla="*/ 0 h 47397"/>
                <a:gd name="connsiteX5" fmla="*/ 98942 w 98970"/>
                <a:gd name="connsiteY5" fmla="*/ 0 h 4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8970" h="47397">
                  <a:moveTo>
                    <a:pt x="98970" y="47369"/>
                  </a:moveTo>
                  <a:lnTo>
                    <a:pt x="98913" y="47369"/>
                  </a:lnTo>
                  <a:lnTo>
                    <a:pt x="28" y="47397"/>
                  </a:lnTo>
                  <a:lnTo>
                    <a:pt x="0" y="29"/>
                  </a:lnTo>
                  <a:lnTo>
                    <a:pt x="98885" y="0"/>
                  </a:lnTo>
                  <a:lnTo>
                    <a:pt x="98942" y="0"/>
                  </a:lnTo>
                  <a:close/>
                </a:path>
              </a:pathLst>
            </a:custGeom>
            <a:solidFill>
              <a:srgbClr val="FE7E01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6D56E47-843E-C95A-CC25-BA063DFAFDFB}"/>
                </a:ext>
              </a:extLst>
            </p:cNvPr>
            <p:cNvSpPr/>
            <p:nvPr/>
          </p:nvSpPr>
          <p:spPr>
            <a:xfrm>
              <a:off x="10140688" y="1088737"/>
              <a:ext cx="98859" cy="159839"/>
            </a:xfrm>
            <a:custGeom>
              <a:avLst/>
              <a:gdLst>
                <a:gd name="connsiteX0" fmla="*/ 0 w 98859"/>
                <a:gd name="connsiteY0" fmla="*/ 159774 h 159839"/>
                <a:gd name="connsiteX1" fmla="*/ 45348 w 98859"/>
                <a:gd name="connsiteY1" fmla="*/ 4179 h 159839"/>
                <a:gd name="connsiteX2" fmla="*/ 53398 w 98859"/>
                <a:gd name="connsiteY2" fmla="*/ 4179 h 159839"/>
                <a:gd name="connsiteX3" fmla="*/ 98860 w 98859"/>
                <a:gd name="connsiteY3" fmla="*/ 159839 h 15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859" h="159839">
                  <a:moveTo>
                    <a:pt x="0" y="159774"/>
                  </a:moveTo>
                  <a:lnTo>
                    <a:pt x="45348" y="4179"/>
                  </a:lnTo>
                  <a:cubicBezTo>
                    <a:pt x="46615" y="-1385"/>
                    <a:pt x="52135" y="-1401"/>
                    <a:pt x="53398" y="4179"/>
                  </a:cubicBezTo>
                  <a:lnTo>
                    <a:pt x="98860" y="159839"/>
                  </a:lnTo>
                  <a:close/>
                </a:path>
              </a:pathLst>
            </a:custGeom>
            <a:solidFill>
              <a:srgbClr val="FEC17D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B733ED8-145D-27C4-5FA7-1C5D106A29FE}"/>
                </a:ext>
              </a:extLst>
            </p:cNvPr>
            <p:cNvSpPr/>
            <p:nvPr/>
          </p:nvSpPr>
          <p:spPr>
            <a:xfrm>
              <a:off x="9803509" y="758662"/>
              <a:ext cx="773426" cy="788940"/>
            </a:xfrm>
            <a:custGeom>
              <a:avLst/>
              <a:gdLst>
                <a:gd name="connsiteX0" fmla="*/ 386588 w 773426"/>
                <a:gd name="connsiteY0" fmla="*/ 76999 h 788940"/>
                <a:gd name="connsiteX1" fmla="*/ 365986 w 773426"/>
                <a:gd name="connsiteY1" fmla="*/ 53314 h 788940"/>
                <a:gd name="connsiteX2" fmla="*/ 365986 w 773426"/>
                <a:gd name="connsiteY2" fmla="*/ 23685 h 788940"/>
                <a:gd name="connsiteX3" fmla="*/ 386588 w 773426"/>
                <a:gd name="connsiteY3" fmla="*/ 0 h 788940"/>
                <a:gd name="connsiteX4" fmla="*/ 407191 w 773426"/>
                <a:gd name="connsiteY4" fmla="*/ 23685 h 788940"/>
                <a:gd name="connsiteX5" fmla="*/ 407191 w 773426"/>
                <a:gd name="connsiteY5" fmla="*/ 53314 h 788940"/>
                <a:gd name="connsiteX6" fmla="*/ 386588 w 773426"/>
                <a:gd name="connsiteY6" fmla="*/ 76999 h 788940"/>
                <a:gd name="connsiteX7" fmla="*/ 752824 w 773426"/>
                <a:gd name="connsiteY7" fmla="*/ 481777 h 788940"/>
                <a:gd name="connsiteX8" fmla="*/ 727858 w 773426"/>
                <a:gd name="connsiteY8" fmla="*/ 481777 h 788940"/>
                <a:gd name="connsiteX9" fmla="*/ 707255 w 773426"/>
                <a:gd name="connsiteY9" fmla="*/ 458093 h 788940"/>
                <a:gd name="connsiteX10" fmla="*/ 727858 w 773426"/>
                <a:gd name="connsiteY10" fmla="*/ 434408 h 788940"/>
                <a:gd name="connsiteX11" fmla="*/ 752824 w 773426"/>
                <a:gd name="connsiteY11" fmla="*/ 434408 h 788940"/>
                <a:gd name="connsiteX12" fmla="*/ 773426 w 773426"/>
                <a:gd name="connsiteY12" fmla="*/ 458093 h 788940"/>
                <a:gd name="connsiteX13" fmla="*/ 752824 w 773426"/>
                <a:gd name="connsiteY13" fmla="*/ 481777 h 788940"/>
                <a:gd name="connsiteX14" fmla="*/ 45586 w 773426"/>
                <a:gd name="connsiteY14" fmla="*/ 481777 h 788940"/>
                <a:gd name="connsiteX15" fmla="*/ 20602 w 773426"/>
                <a:gd name="connsiteY15" fmla="*/ 481777 h 788940"/>
                <a:gd name="connsiteX16" fmla="*/ 0 w 773426"/>
                <a:gd name="connsiteY16" fmla="*/ 458093 h 788940"/>
                <a:gd name="connsiteX17" fmla="*/ 20602 w 773426"/>
                <a:gd name="connsiteY17" fmla="*/ 434408 h 788940"/>
                <a:gd name="connsiteX18" fmla="*/ 45586 w 773426"/>
                <a:gd name="connsiteY18" fmla="*/ 434408 h 788940"/>
                <a:gd name="connsiteX19" fmla="*/ 66174 w 773426"/>
                <a:gd name="connsiteY19" fmla="*/ 458093 h 788940"/>
                <a:gd name="connsiteX20" fmla="*/ 45586 w 773426"/>
                <a:gd name="connsiteY20" fmla="*/ 481777 h 788940"/>
                <a:gd name="connsiteX21" fmla="*/ 627930 w 773426"/>
                <a:gd name="connsiteY21" fmla="*/ 195550 h 788940"/>
                <a:gd name="connsiteX22" fmla="*/ 608965 w 773426"/>
                <a:gd name="connsiteY22" fmla="*/ 181103 h 788940"/>
                <a:gd name="connsiteX23" fmla="*/ 613136 w 773426"/>
                <a:gd name="connsiteY23" fmla="*/ 155388 h 788940"/>
                <a:gd name="connsiteX24" fmla="*/ 630792 w 773426"/>
                <a:gd name="connsiteY24" fmla="*/ 134436 h 788940"/>
                <a:gd name="connsiteX25" fmla="*/ 630806 w 773426"/>
                <a:gd name="connsiteY25" fmla="*/ 134436 h 788940"/>
                <a:gd name="connsiteX26" fmla="*/ 659793 w 773426"/>
                <a:gd name="connsiteY26" fmla="*/ 134069 h 788940"/>
                <a:gd name="connsiteX27" fmla="*/ 660391 w 773426"/>
                <a:gd name="connsiteY27" fmla="*/ 167390 h 788940"/>
                <a:gd name="connsiteX28" fmla="*/ 642735 w 773426"/>
                <a:gd name="connsiteY28" fmla="*/ 188342 h 788940"/>
                <a:gd name="connsiteX29" fmla="*/ 627930 w 773426"/>
                <a:gd name="connsiteY29" fmla="*/ 195550 h 788940"/>
                <a:gd name="connsiteX30" fmla="*/ 127829 w 773426"/>
                <a:gd name="connsiteY30" fmla="*/ 788941 h 788940"/>
                <a:gd name="connsiteX31" fmla="*/ 108867 w 773426"/>
                <a:gd name="connsiteY31" fmla="*/ 774494 h 788940"/>
                <a:gd name="connsiteX32" fmla="*/ 113038 w 773426"/>
                <a:gd name="connsiteY32" fmla="*/ 748781 h 788940"/>
                <a:gd name="connsiteX33" fmla="*/ 130694 w 773426"/>
                <a:gd name="connsiteY33" fmla="*/ 727830 h 788940"/>
                <a:gd name="connsiteX34" fmla="*/ 130708 w 773426"/>
                <a:gd name="connsiteY34" fmla="*/ 727830 h 788940"/>
                <a:gd name="connsiteX35" fmla="*/ 159568 w 773426"/>
                <a:gd name="connsiteY35" fmla="*/ 727621 h 788940"/>
                <a:gd name="connsiteX36" fmla="*/ 160290 w 773426"/>
                <a:gd name="connsiteY36" fmla="*/ 760785 h 788940"/>
                <a:gd name="connsiteX37" fmla="*/ 142634 w 773426"/>
                <a:gd name="connsiteY37" fmla="*/ 781736 h 788940"/>
                <a:gd name="connsiteX38" fmla="*/ 127829 w 773426"/>
                <a:gd name="connsiteY38" fmla="*/ 788941 h 788940"/>
                <a:gd name="connsiteX39" fmla="*/ 645597 w 773426"/>
                <a:gd name="connsiteY39" fmla="*/ 788941 h 788940"/>
                <a:gd name="connsiteX40" fmla="*/ 630806 w 773426"/>
                <a:gd name="connsiteY40" fmla="*/ 781752 h 788940"/>
                <a:gd name="connsiteX41" fmla="*/ 613150 w 773426"/>
                <a:gd name="connsiteY41" fmla="*/ 760797 h 788940"/>
                <a:gd name="connsiteX42" fmla="*/ 613136 w 773426"/>
                <a:gd name="connsiteY42" fmla="*/ 760797 h 788940"/>
                <a:gd name="connsiteX43" fmla="*/ 613748 w 773426"/>
                <a:gd name="connsiteY43" fmla="*/ 727478 h 788940"/>
                <a:gd name="connsiteX44" fmla="*/ 642735 w 773426"/>
                <a:gd name="connsiteY44" fmla="*/ 727830 h 788940"/>
                <a:gd name="connsiteX45" fmla="*/ 660391 w 773426"/>
                <a:gd name="connsiteY45" fmla="*/ 748781 h 788940"/>
                <a:gd name="connsiteX46" fmla="*/ 664562 w 773426"/>
                <a:gd name="connsiteY46" fmla="*/ 774494 h 788940"/>
                <a:gd name="connsiteX47" fmla="*/ 645597 w 773426"/>
                <a:gd name="connsiteY47" fmla="*/ 788941 h 788940"/>
                <a:gd name="connsiteX48" fmla="*/ 145499 w 773426"/>
                <a:gd name="connsiteY48" fmla="*/ 195550 h 788940"/>
                <a:gd name="connsiteX49" fmla="*/ 130708 w 773426"/>
                <a:gd name="connsiteY49" fmla="*/ 188358 h 788940"/>
                <a:gd name="connsiteX50" fmla="*/ 113053 w 773426"/>
                <a:gd name="connsiteY50" fmla="*/ 167406 h 788940"/>
                <a:gd name="connsiteX51" fmla="*/ 113038 w 773426"/>
                <a:gd name="connsiteY51" fmla="*/ 167390 h 788940"/>
                <a:gd name="connsiteX52" fmla="*/ 113650 w 773426"/>
                <a:gd name="connsiteY52" fmla="*/ 134085 h 788940"/>
                <a:gd name="connsiteX53" fmla="*/ 142634 w 773426"/>
                <a:gd name="connsiteY53" fmla="*/ 134436 h 788940"/>
                <a:gd name="connsiteX54" fmla="*/ 160290 w 773426"/>
                <a:gd name="connsiteY54" fmla="*/ 155388 h 788940"/>
                <a:gd name="connsiteX55" fmla="*/ 160290 w 773426"/>
                <a:gd name="connsiteY55" fmla="*/ 155404 h 788940"/>
                <a:gd name="connsiteX56" fmla="*/ 164461 w 773426"/>
                <a:gd name="connsiteY56" fmla="*/ 181103 h 788940"/>
                <a:gd name="connsiteX57" fmla="*/ 145499 w 773426"/>
                <a:gd name="connsiteY57" fmla="*/ 195550 h 788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773426" h="788940">
                  <a:moveTo>
                    <a:pt x="386588" y="76999"/>
                  </a:moveTo>
                  <a:cubicBezTo>
                    <a:pt x="375218" y="76999"/>
                    <a:pt x="365986" y="66387"/>
                    <a:pt x="365986" y="53314"/>
                  </a:cubicBezTo>
                  <a:lnTo>
                    <a:pt x="365986" y="23685"/>
                  </a:lnTo>
                  <a:cubicBezTo>
                    <a:pt x="365986" y="10612"/>
                    <a:pt x="375203" y="0"/>
                    <a:pt x="386588" y="0"/>
                  </a:cubicBezTo>
                  <a:cubicBezTo>
                    <a:pt x="397959" y="0"/>
                    <a:pt x="407191" y="10596"/>
                    <a:pt x="407191" y="23685"/>
                  </a:cubicBezTo>
                  <a:lnTo>
                    <a:pt x="407191" y="53314"/>
                  </a:lnTo>
                  <a:cubicBezTo>
                    <a:pt x="407191" y="66387"/>
                    <a:pt x="397973" y="76999"/>
                    <a:pt x="386588" y="76999"/>
                  </a:cubicBezTo>
                  <a:close/>
                  <a:moveTo>
                    <a:pt x="752824" y="481777"/>
                  </a:moveTo>
                  <a:lnTo>
                    <a:pt x="727858" y="481777"/>
                  </a:lnTo>
                  <a:cubicBezTo>
                    <a:pt x="716469" y="481777"/>
                    <a:pt x="707255" y="471168"/>
                    <a:pt x="707255" y="458093"/>
                  </a:cubicBezTo>
                  <a:cubicBezTo>
                    <a:pt x="707255" y="445005"/>
                    <a:pt x="716469" y="434408"/>
                    <a:pt x="727858" y="434408"/>
                  </a:cubicBezTo>
                  <a:lnTo>
                    <a:pt x="752824" y="434408"/>
                  </a:lnTo>
                  <a:cubicBezTo>
                    <a:pt x="764212" y="434408"/>
                    <a:pt x="773426" y="445005"/>
                    <a:pt x="773426" y="458093"/>
                  </a:cubicBezTo>
                  <a:cubicBezTo>
                    <a:pt x="773426" y="471168"/>
                    <a:pt x="764212" y="481777"/>
                    <a:pt x="752824" y="481777"/>
                  </a:cubicBezTo>
                  <a:close/>
                  <a:moveTo>
                    <a:pt x="45586" y="481777"/>
                  </a:moveTo>
                  <a:lnTo>
                    <a:pt x="20602" y="481777"/>
                  </a:lnTo>
                  <a:cubicBezTo>
                    <a:pt x="9231" y="481777"/>
                    <a:pt x="0" y="471168"/>
                    <a:pt x="0" y="458093"/>
                  </a:cubicBezTo>
                  <a:cubicBezTo>
                    <a:pt x="0" y="445005"/>
                    <a:pt x="9231" y="434408"/>
                    <a:pt x="20602" y="434408"/>
                  </a:cubicBezTo>
                  <a:lnTo>
                    <a:pt x="45586" y="434408"/>
                  </a:lnTo>
                  <a:cubicBezTo>
                    <a:pt x="56957" y="434408"/>
                    <a:pt x="66174" y="445005"/>
                    <a:pt x="66174" y="458093"/>
                  </a:cubicBezTo>
                  <a:cubicBezTo>
                    <a:pt x="66174" y="471168"/>
                    <a:pt x="56957" y="481777"/>
                    <a:pt x="45586" y="481777"/>
                  </a:cubicBezTo>
                  <a:close/>
                  <a:moveTo>
                    <a:pt x="627930" y="195550"/>
                  </a:moveTo>
                  <a:cubicBezTo>
                    <a:pt x="619656" y="195550"/>
                    <a:pt x="612192" y="189860"/>
                    <a:pt x="608965" y="181103"/>
                  </a:cubicBezTo>
                  <a:cubicBezTo>
                    <a:pt x="605740" y="172344"/>
                    <a:pt x="607381" y="162228"/>
                    <a:pt x="613136" y="155388"/>
                  </a:cubicBezTo>
                  <a:lnTo>
                    <a:pt x="630792" y="134436"/>
                  </a:lnTo>
                  <a:lnTo>
                    <a:pt x="630806" y="134436"/>
                  </a:lnTo>
                  <a:cubicBezTo>
                    <a:pt x="638746" y="125199"/>
                    <a:pt x="651672" y="125039"/>
                    <a:pt x="659793" y="134069"/>
                  </a:cubicBezTo>
                  <a:cubicBezTo>
                    <a:pt x="667911" y="143114"/>
                    <a:pt x="668174" y="157977"/>
                    <a:pt x="660391" y="167390"/>
                  </a:cubicBezTo>
                  <a:lnTo>
                    <a:pt x="642735" y="188342"/>
                  </a:lnTo>
                  <a:cubicBezTo>
                    <a:pt x="638856" y="192961"/>
                    <a:pt x="633518" y="195566"/>
                    <a:pt x="627930" y="195550"/>
                  </a:cubicBezTo>
                  <a:close/>
                  <a:moveTo>
                    <a:pt x="127829" y="788941"/>
                  </a:moveTo>
                  <a:cubicBezTo>
                    <a:pt x="119558" y="788941"/>
                    <a:pt x="112092" y="783254"/>
                    <a:pt x="108867" y="774494"/>
                  </a:cubicBezTo>
                  <a:cubicBezTo>
                    <a:pt x="105643" y="765739"/>
                    <a:pt x="107284" y="755621"/>
                    <a:pt x="113038" y="748781"/>
                  </a:cubicBezTo>
                  <a:lnTo>
                    <a:pt x="130694" y="727830"/>
                  </a:lnTo>
                  <a:lnTo>
                    <a:pt x="130708" y="727830"/>
                  </a:lnTo>
                  <a:cubicBezTo>
                    <a:pt x="138659" y="718735"/>
                    <a:pt x="151503" y="718641"/>
                    <a:pt x="159568" y="727621"/>
                  </a:cubicBezTo>
                  <a:cubicBezTo>
                    <a:pt x="167632" y="736601"/>
                    <a:pt x="167953" y="751354"/>
                    <a:pt x="160290" y="760785"/>
                  </a:cubicBezTo>
                  <a:lnTo>
                    <a:pt x="142634" y="781736"/>
                  </a:lnTo>
                  <a:cubicBezTo>
                    <a:pt x="138755" y="786355"/>
                    <a:pt x="133417" y="788957"/>
                    <a:pt x="127829" y="788941"/>
                  </a:cubicBezTo>
                  <a:close/>
                  <a:moveTo>
                    <a:pt x="645597" y="788941"/>
                  </a:moveTo>
                  <a:cubicBezTo>
                    <a:pt x="640023" y="788957"/>
                    <a:pt x="634685" y="786355"/>
                    <a:pt x="630806" y="781752"/>
                  </a:cubicBezTo>
                  <a:lnTo>
                    <a:pt x="613150" y="760797"/>
                  </a:lnTo>
                  <a:lnTo>
                    <a:pt x="613136" y="760797"/>
                  </a:lnTo>
                  <a:cubicBezTo>
                    <a:pt x="605366" y="751371"/>
                    <a:pt x="605630" y="736507"/>
                    <a:pt x="613748" y="727478"/>
                  </a:cubicBezTo>
                  <a:cubicBezTo>
                    <a:pt x="621855" y="718432"/>
                    <a:pt x="634795" y="718591"/>
                    <a:pt x="642735" y="727830"/>
                  </a:cubicBezTo>
                  <a:lnTo>
                    <a:pt x="660391" y="748781"/>
                  </a:lnTo>
                  <a:cubicBezTo>
                    <a:pt x="666146" y="755621"/>
                    <a:pt x="667787" y="765739"/>
                    <a:pt x="664562" y="774494"/>
                  </a:cubicBezTo>
                  <a:cubicBezTo>
                    <a:pt x="661334" y="783254"/>
                    <a:pt x="653871" y="788941"/>
                    <a:pt x="645597" y="788941"/>
                  </a:cubicBezTo>
                  <a:close/>
                  <a:moveTo>
                    <a:pt x="145499" y="195550"/>
                  </a:moveTo>
                  <a:cubicBezTo>
                    <a:pt x="139923" y="195566"/>
                    <a:pt x="134573" y="192961"/>
                    <a:pt x="130708" y="188358"/>
                  </a:cubicBezTo>
                  <a:lnTo>
                    <a:pt x="113053" y="167406"/>
                  </a:lnTo>
                  <a:lnTo>
                    <a:pt x="113038" y="167390"/>
                  </a:lnTo>
                  <a:cubicBezTo>
                    <a:pt x="105266" y="157977"/>
                    <a:pt x="105529" y="143114"/>
                    <a:pt x="113650" y="134085"/>
                  </a:cubicBezTo>
                  <a:cubicBezTo>
                    <a:pt x="121754" y="125039"/>
                    <a:pt x="134698" y="125199"/>
                    <a:pt x="142634" y="134436"/>
                  </a:cubicBezTo>
                  <a:lnTo>
                    <a:pt x="160290" y="155388"/>
                  </a:lnTo>
                  <a:lnTo>
                    <a:pt x="160290" y="155404"/>
                  </a:lnTo>
                  <a:cubicBezTo>
                    <a:pt x="166045" y="162228"/>
                    <a:pt x="167686" y="172344"/>
                    <a:pt x="164461" y="181103"/>
                  </a:cubicBezTo>
                  <a:cubicBezTo>
                    <a:pt x="161237" y="189860"/>
                    <a:pt x="153770" y="195550"/>
                    <a:pt x="145499" y="195550"/>
                  </a:cubicBezTo>
                  <a:close/>
                </a:path>
              </a:pathLst>
            </a:custGeom>
            <a:solidFill>
              <a:srgbClr val="FEFEFF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DC40DDB-9E63-D6C3-4F0A-D4DCD7EB52D0}"/>
                </a:ext>
              </a:extLst>
            </p:cNvPr>
            <p:cNvSpPr/>
            <p:nvPr/>
          </p:nvSpPr>
          <p:spPr>
            <a:xfrm>
              <a:off x="9997192" y="1964449"/>
              <a:ext cx="257869" cy="180031"/>
            </a:xfrm>
            <a:custGeom>
              <a:avLst/>
              <a:gdLst>
                <a:gd name="connsiteX0" fmla="*/ 1335 w 257869"/>
                <a:gd name="connsiteY0" fmla="*/ 0 h 180031"/>
                <a:gd name="connsiteX1" fmla="*/ 257869 w 257869"/>
                <a:gd name="connsiteY1" fmla="*/ 0 h 180031"/>
                <a:gd name="connsiteX2" fmla="*/ 0 w 257869"/>
                <a:gd name="connsiteY2" fmla="*/ 180032 h 18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7869" h="180031">
                  <a:moveTo>
                    <a:pt x="1335" y="0"/>
                  </a:moveTo>
                  <a:lnTo>
                    <a:pt x="257869" y="0"/>
                  </a:lnTo>
                  <a:lnTo>
                    <a:pt x="0" y="180032"/>
                  </a:lnTo>
                  <a:close/>
                </a:path>
              </a:pathLst>
            </a:custGeom>
            <a:solidFill>
              <a:srgbClr val="FEAB54"/>
            </a:solidFill>
            <a:ln w="35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143EDB14-A5CE-6E0F-8204-352CE2F4C41F}"/>
              </a:ext>
            </a:extLst>
          </p:cNvPr>
          <p:cNvSpPr/>
          <p:nvPr/>
        </p:nvSpPr>
        <p:spPr>
          <a:xfrm>
            <a:off x="402956" y="2092271"/>
            <a:ext cx="11360258" cy="61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339C93D-A225-BD57-7413-A34A39D8C5FD}"/>
              </a:ext>
            </a:extLst>
          </p:cNvPr>
          <p:cNvSpPr txBox="1"/>
          <p:nvPr/>
        </p:nvSpPr>
        <p:spPr>
          <a:xfrm>
            <a:off x="524093" y="2343122"/>
            <a:ext cx="11408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কুকুরটিকে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কয়টি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নিক্ষেপ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9184A79-6443-9F7B-CFD6-AF96EE3344CB}"/>
              </a:ext>
            </a:extLst>
          </p:cNvPr>
          <p:cNvSpPr txBox="1"/>
          <p:nvPr/>
        </p:nvSpPr>
        <p:spPr>
          <a:xfrm>
            <a:off x="3926529" y="5292941"/>
            <a:ext cx="1859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ABEC63F-B330-8E6B-719B-15CC61281DA8}"/>
              </a:ext>
            </a:extLst>
          </p:cNvPr>
          <p:cNvSpPr txBox="1"/>
          <p:nvPr/>
        </p:nvSpPr>
        <p:spPr>
          <a:xfrm>
            <a:off x="6425389" y="5334337"/>
            <a:ext cx="182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লাঠি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চালনায়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C7ED1A0-77C8-8BB4-4A0B-1327D14E945E}"/>
              </a:ext>
            </a:extLst>
          </p:cNvPr>
          <p:cNvSpPr txBox="1"/>
          <p:nvPr/>
        </p:nvSpPr>
        <p:spPr>
          <a:xfrm>
            <a:off x="9095433" y="5176099"/>
            <a:ext cx="1581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কুস্তিগিরে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BE4F5E6-8CFE-5581-3255-E211C9A4930F}"/>
              </a:ext>
            </a:extLst>
          </p:cNvPr>
          <p:cNvSpPr txBox="1"/>
          <p:nvPr/>
        </p:nvSpPr>
        <p:spPr>
          <a:xfrm>
            <a:off x="9537777" y="3040690"/>
            <a:ext cx="2081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৭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7382B34-01C2-D5D5-0490-6CA0C3EC9694}"/>
              </a:ext>
            </a:extLst>
          </p:cNvPr>
          <p:cNvSpPr txBox="1"/>
          <p:nvPr/>
        </p:nvSpPr>
        <p:spPr>
          <a:xfrm>
            <a:off x="415332" y="3548142"/>
            <a:ext cx="1116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সাধণার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ব্যাঘাত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D10EF4E-F3EE-A955-8F96-0DF63B99CA0E}"/>
              </a:ext>
            </a:extLst>
          </p:cNvPr>
          <p:cNvSpPr txBox="1"/>
          <p:nvPr/>
        </p:nvSpPr>
        <p:spPr>
          <a:xfrm>
            <a:off x="1411564" y="4162600"/>
            <a:ext cx="2035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হরিণ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CC1594-7545-740E-8758-626A55187F33}"/>
              </a:ext>
            </a:extLst>
          </p:cNvPr>
          <p:cNvSpPr txBox="1"/>
          <p:nvPr/>
        </p:nvSpPr>
        <p:spPr>
          <a:xfrm>
            <a:off x="4065701" y="4096300"/>
            <a:ext cx="1468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বানর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67A57DB-DB54-4F39-05B9-3FE5EF1D3CAF}"/>
              </a:ext>
            </a:extLst>
          </p:cNvPr>
          <p:cNvSpPr txBox="1"/>
          <p:nvPr/>
        </p:nvSpPr>
        <p:spPr>
          <a:xfrm>
            <a:off x="6254027" y="4146650"/>
            <a:ext cx="1264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বিড়াল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FB577CB-F511-C4A1-6B0F-57BB86FFA609}"/>
              </a:ext>
            </a:extLst>
          </p:cNvPr>
          <p:cNvSpPr txBox="1"/>
          <p:nvPr/>
        </p:nvSpPr>
        <p:spPr>
          <a:xfrm>
            <a:off x="9155417" y="4173967"/>
            <a:ext cx="1577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কুকুর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FC74D8F-E116-B28F-8D02-25EAB73D7C70}"/>
              </a:ext>
            </a:extLst>
          </p:cNvPr>
          <p:cNvSpPr txBox="1"/>
          <p:nvPr/>
        </p:nvSpPr>
        <p:spPr>
          <a:xfrm>
            <a:off x="359329" y="4741153"/>
            <a:ext cx="11615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৩।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একলব্য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0DF97D5-9758-A3D6-C9E7-F10539B54F4D}"/>
              </a:ext>
            </a:extLst>
          </p:cNvPr>
          <p:cNvSpPr txBox="1"/>
          <p:nvPr/>
        </p:nvSpPr>
        <p:spPr>
          <a:xfrm>
            <a:off x="1598659" y="5291748"/>
            <a:ext cx="1382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চালনায়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F69BAE-B1DD-A501-7650-8F68F9404063}"/>
              </a:ext>
            </a:extLst>
          </p:cNvPr>
          <p:cNvSpPr txBox="1"/>
          <p:nvPr/>
        </p:nvSpPr>
        <p:spPr>
          <a:xfrm>
            <a:off x="1479912" y="3005757"/>
            <a:ext cx="294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3B8F41B-E8BD-EC6C-E598-AD073233A149}"/>
              </a:ext>
            </a:extLst>
          </p:cNvPr>
          <p:cNvSpPr txBox="1"/>
          <p:nvPr/>
        </p:nvSpPr>
        <p:spPr>
          <a:xfrm>
            <a:off x="3823150" y="3031822"/>
            <a:ext cx="2355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দ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17D0F4-C46F-BB88-FEE0-7692D650DC8F}"/>
              </a:ext>
            </a:extLst>
          </p:cNvPr>
          <p:cNvSpPr txBox="1"/>
          <p:nvPr/>
        </p:nvSpPr>
        <p:spPr>
          <a:xfrm>
            <a:off x="6287381" y="3026539"/>
            <a:ext cx="282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৬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1C7B5EB-5369-936B-113A-F4EAD985A48C}"/>
              </a:ext>
            </a:extLst>
          </p:cNvPr>
          <p:cNvSpPr txBox="1"/>
          <p:nvPr/>
        </p:nvSpPr>
        <p:spPr>
          <a:xfrm>
            <a:off x="3721020" y="2738745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5CA4603-B779-88C8-9F2A-B1F636FEC558}"/>
              </a:ext>
            </a:extLst>
          </p:cNvPr>
          <p:cNvSpPr txBox="1"/>
          <p:nvPr/>
        </p:nvSpPr>
        <p:spPr>
          <a:xfrm>
            <a:off x="9138773" y="3893874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4AFAF3E-E37C-61F1-5772-7495891775BA}"/>
              </a:ext>
            </a:extLst>
          </p:cNvPr>
          <p:cNvSpPr txBox="1"/>
          <p:nvPr/>
        </p:nvSpPr>
        <p:spPr>
          <a:xfrm>
            <a:off x="1472731" y="5085955"/>
            <a:ext cx="458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37B4DF0-1048-7868-A47C-DA8B9D7AE28B}"/>
              </a:ext>
            </a:extLst>
          </p:cNvPr>
          <p:cNvSpPr txBox="1"/>
          <p:nvPr/>
        </p:nvSpPr>
        <p:spPr>
          <a:xfrm>
            <a:off x="6031203" y="2558874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1F87A76-72B2-1EAA-95D1-74EB20D653A1}"/>
              </a:ext>
            </a:extLst>
          </p:cNvPr>
          <p:cNvSpPr txBox="1"/>
          <p:nvPr/>
        </p:nvSpPr>
        <p:spPr>
          <a:xfrm>
            <a:off x="9072644" y="26900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5B52DD-03C4-8304-1B93-B4DC9A334CAC}"/>
              </a:ext>
            </a:extLst>
          </p:cNvPr>
          <p:cNvSpPr txBox="1"/>
          <p:nvPr/>
        </p:nvSpPr>
        <p:spPr>
          <a:xfrm>
            <a:off x="1228774" y="257683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CC6ED2B-271B-E15E-DD4A-363B02A922E1}"/>
              </a:ext>
            </a:extLst>
          </p:cNvPr>
          <p:cNvSpPr txBox="1"/>
          <p:nvPr/>
        </p:nvSpPr>
        <p:spPr>
          <a:xfrm>
            <a:off x="1149257" y="378012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302BFF8-4515-7EE2-A554-7A887342A232}"/>
              </a:ext>
            </a:extLst>
          </p:cNvPr>
          <p:cNvSpPr txBox="1"/>
          <p:nvPr/>
        </p:nvSpPr>
        <p:spPr>
          <a:xfrm>
            <a:off x="3701366" y="368829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5B7FFEE-9FD7-F90E-9439-4B900DBDAB6E}"/>
              </a:ext>
            </a:extLst>
          </p:cNvPr>
          <p:cNvSpPr txBox="1"/>
          <p:nvPr/>
        </p:nvSpPr>
        <p:spPr>
          <a:xfrm>
            <a:off x="5923705" y="371897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B4D77DE-1A52-25FC-DDC5-B53230AC90F7}"/>
              </a:ext>
            </a:extLst>
          </p:cNvPr>
          <p:cNvSpPr txBox="1"/>
          <p:nvPr/>
        </p:nvSpPr>
        <p:spPr>
          <a:xfrm>
            <a:off x="3736007" y="4805227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170AD60-EEF6-D7D4-9C7E-1BFF5CDAC28C}"/>
              </a:ext>
            </a:extLst>
          </p:cNvPr>
          <p:cNvSpPr txBox="1"/>
          <p:nvPr/>
        </p:nvSpPr>
        <p:spPr>
          <a:xfrm>
            <a:off x="5943489" y="4916610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FF72537-DF22-3CA7-BC7E-BC37363F6D5A}"/>
              </a:ext>
            </a:extLst>
          </p:cNvPr>
          <p:cNvSpPr txBox="1"/>
          <p:nvPr/>
        </p:nvSpPr>
        <p:spPr>
          <a:xfrm>
            <a:off x="8864354" y="4816369"/>
            <a:ext cx="70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×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63598CC-77B5-972B-59F3-291A35AE7ABD}"/>
              </a:ext>
            </a:extLst>
          </p:cNvPr>
          <p:cNvSpPr txBox="1"/>
          <p:nvPr/>
        </p:nvSpPr>
        <p:spPr>
          <a:xfrm>
            <a:off x="756098" y="1340988"/>
            <a:ext cx="4535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উত্তরটিতে (∙) চিহ্ন দাও।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07377AE-8D3B-2F6C-B0BD-707E8292E929}"/>
              </a:ext>
            </a:extLst>
          </p:cNvPr>
          <p:cNvSpPr txBox="1"/>
          <p:nvPr/>
        </p:nvSpPr>
        <p:spPr>
          <a:xfrm>
            <a:off x="3444881" y="1373793"/>
            <a:ext cx="636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উত্তররের অপশনগুলোতে কিক্ল কর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tmFilter="0,0; .5, 1; 1, 1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 tmFilter="0,0; .5, 1; 1, 1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BF84017-8CD0-07A2-F7E3-9F447926DAA5}"/>
              </a:ext>
            </a:extLst>
          </p:cNvPr>
          <p:cNvSpPr/>
          <p:nvPr/>
        </p:nvSpPr>
        <p:spPr>
          <a:xfrm>
            <a:off x="1797627" y="2140527"/>
            <a:ext cx="8717973" cy="34393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গল্পাংশটুকু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63F466-FC85-3941-3D85-9037F8DEDC33}"/>
              </a:ext>
            </a:extLst>
          </p:cNvPr>
          <p:cNvSpPr/>
          <p:nvPr/>
        </p:nvSpPr>
        <p:spPr>
          <a:xfrm>
            <a:off x="1354281" y="2805546"/>
            <a:ext cx="8932719" cy="1059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গল্পটির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পাঁচ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71900" y="941107"/>
            <a:ext cx="4125191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600" b="1" cap="none" spc="0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cap="none" spc="0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028" y="2843542"/>
            <a:ext cx="1129491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১.২.২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পঠিত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বাক্য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,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কথা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সহকারে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শুনবে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১.১.১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যুক্তবর্ণ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সহযোগে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তৈরি শব্দ স্পষ্টস্বরে ও শুদ্ধভাবে বলতে পারবে;</a:t>
            </a:r>
          </a:p>
          <a:p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১.৪.১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পাঠ্যপুস্তকের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স্পষ্টস্বরে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ও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প্রমিত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উচ্চারণে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সাবলীলভাবে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পড়তে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</a:p>
          <a:p>
            <a:pPr lvl="0">
              <a:defRPr/>
            </a:pP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১.৪.১-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যুক্তবর্ণ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ভেঙে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লিখতে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।</a:t>
            </a:r>
          </a:p>
          <a:p>
            <a:pPr lvl="0">
              <a:defRPr/>
            </a:pP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২.৩.১২-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সংশ্লিষ্ট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প্রশ্নের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উত্তর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লিখতে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r>
              <a:rPr lang="en-US" sz="2800" kern="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800" kern="0" dirty="0">
                <a:latin typeface="Kalpurush" panose="02000600000000000000" pitchFamily="2" charset="0"/>
                <a:cs typeface="Kalpurush" panose="02000600000000000000" pitchFamily="2" charset="0"/>
              </a:rPr>
              <a:t> । </a:t>
            </a:r>
            <a:endParaRPr lang="bn-BD" sz="2800" kern="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r>
              <a:rPr lang="en-US" sz="2400" dirty="0">
                <a:ln w="0"/>
                <a:latin typeface="Kalpurush" panose="02000600000000000000" pitchFamily="2" charset="0"/>
                <a:cs typeface="Kalpurush" panose="02000600000000000000" pitchFamily="2" charset="0"/>
              </a:rPr>
              <a:t>;</a:t>
            </a:r>
            <a:endParaRPr lang="en-US" sz="2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A2B90C-43BA-6A50-8ACB-4AF6A722D4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028" y="1878516"/>
            <a:ext cx="2388156" cy="2090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B34B94-9FE5-2933-443C-A86F0C7BDC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8017" y="1793880"/>
            <a:ext cx="2327019" cy="21442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D169E3-2DEF-3B65-6100-9684E8021E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196" y="1849393"/>
            <a:ext cx="2510439" cy="21095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89507F3-5762-7E43-9055-5196254322F8}"/>
              </a:ext>
            </a:extLst>
          </p:cNvPr>
          <p:cNvSpPr/>
          <p:nvPr/>
        </p:nvSpPr>
        <p:spPr>
          <a:xfrm>
            <a:off x="690298" y="562615"/>
            <a:ext cx="3552888" cy="6461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13617" y="4610351"/>
            <a:ext cx="4718792" cy="505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ছবিতে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দেখতে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পাচ্ছে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1748151" y="4590095"/>
            <a:ext cx="9485227" cy="1252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একলব্য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নামে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একটা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ছেলে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মনোযোগ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দিয়ে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ছুঁড়ছে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1828" y="4278113"/>
            <a:ext cx="10332225" cy="13843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kern="100" dirty="0">
                <a:latin typeface="Kalpurush" panose="02000600000000000000" pitchFamily="2" charset="0"/>
                <a:ea typeface="Aptos" panose="020B0004020202020204" pitchFamily="34" charset="0"/>
                <a:cs typeface="Kalpurush" panose="02000600000000000000" pitchFamily="2" charset="0"/>
              </a:rPr>
              <a:t>একলব্য গুরু দ্রোণাচার্যের শিষ্য হওয়ার প্রবল ইচ্ছা থাকা সত্ত্বেও যখন সরাসরি তাঁর শিষ্যত্ব পাননি</a:t>
            </a:r>
            <a:r>
              <a:rPr lang="en-US" sz="2800" kern="100" dirty="0">
                <a:latin typeface="Kalpurush" panose="02000600000000000000" pitchFamily="2" charset="0"/>
                <a:ea typeface="Aptos" panose="020B0004020202020204" pitchFamily="34" charset="0"/>
                <a:cs typeface="Kalpurush" panose="02000600000000000000" pitchFamily="2" charset="0"/>
              </a:rPr>
              <a:t>, </a:t>
            </a:r>
            <a:r>
              <a:rPr lang="bn-BD" sz="2800" kern="100" dirty="0">
                <a:latin typeface="Kalpurush" panose="02000600000000000000" pitchFamily="2" charset="0"/>
                <a:ea typeface="Aptos" panose="020B0004020202020204" pitchFamily="34" charset="0"/>
                <a:cs typeface="Kalpurush" panose="02000600000000000000" pitchFamily="2" charset="0"/>
              </a:rPr>
              <a:t>কারণ দ্রোণ শুধু</a:t>
            </a:r>
            <a:r>
              <a:rPr lang="en-US" sz="2800" kern="100" dirty="0">
                <a:latin typeface="Kalpurush" panose="02000600000000000000" pitchFamily="2" charset="0"/>
                <a:ea typeface="Aptos" panose="020B0004020202020204" pitchFamily="34" charset="0"/>
                <a:cs typeface="Kalpurush" panose="02000600000000000000" pitchFamily="2" charset="0"/>
              </a:rPr>
              <a:t>,</a:t>
            </a:r>
            <a:r>
              <a:rPr lang="bn-BD" sz="2800" kern="100" dirty="0">
                <a:latin typeface="Kalpurush" panose="02000600000000000000" pitchFamily="2" charset="0"/>
                <a:ea typeface="Aptos" panose="020B0004020202020204" pitchFamily="34" charset="0"/>
                <a:cs typeface="Kalpurush" panose="02000600000000000000" pitchFamily="2" charset="0"/>
              </a:rPr>
              <a:t>মাত্র রাজপুত্রদেরকে শেখান।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97698" y="4494853"/>
            <a:ext cx="9246502" cy="13656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একলব্য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ফিরে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গেলো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নিজে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চর্চা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লাগলো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ctr"/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FE0E36-CB7A-10AA-00A2-12D203333A5F}"/>
              </a:ext>
            </a:extLst>
          </p:cNvPr>
          <p:cNvSpPr/>
          <p:nvPr/>
        </p:nvSpPr>
        <p:spPr>
          <a:xfrm>
            <a:off x="3551407" y="4617552"/>
            <a:ext cx="4788550" cy="505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হ্যাঁ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তোমরা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ঠিক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বলেছ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198F5E-277A-DF52-2D7D-4DE1D17EB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02566" y="2436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7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2779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2" grpId="1"/>
      <p:bldP spid="4" grpId="0"/>
      <p:bldP spid="4" grpId="1"/>
      <p:bldP spid="6" grpId="0"/>
      <p:bldP spid="6" grpId="1"/>
      <p:bldP spid="8" grpId="0"/>
      <p:bldP spid="8" grpId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2244436" y="1102488"/>
            <a:ext cx="5600700" cy="1744621"/>
          </a:xfrm>
          <a:prstGeom prst="flowChartMultidocument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পড়ব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গল্প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Arrow: Left-Right 2"/>
          <p:cNvSpPr/>
          <p:nvPr/>
        </p:nvSpPr>
        <p:spPr>
          <a:xfrm>
            <a:off x="545923" y="2369128"/>
            <a:ext cx="8224004" cy="3379688"/>
          </a:xfrm>
          <a:prstGeom prst="leftRightArrow">
            <a:avLst/>
          </a:prstGeom>
          <a:solidFill>
            <a:schemeClr val="bg2">
              <a:lumMod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00821" y="3858635"/>
            <a:ext cx="6302751" cy="707886"/>
          </a:xfrm>
          <a:prstGeom prst="rect">
            <a:avLst/>
          </a:prstGeom>
          <a:noFill/>
          <a:ln w="76200"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শিষ্যের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সাধনা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-২</a:t>
            </a:r>
          </a:p>
        </p:txBody>
      </p:sp>
    </p:spTree>
    <p:extLst>
      <p:ext uri="{BB962C8B-B14F-4D97-AF65-F5344CB8AC3E}">
        <p14:creationId xmlns:p14="http://schemas.microsoft.com/office/powerpoint/2010/main" val="269321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Diagonal Corners Snipped 1">
            <a:extLst>
              <a:ext uri="{FF2B5EF4-FFF2-40B4-BE49-F238E27FC236}">
                <a16:creationId xmlns:a16="http://schemas.microsoft.com/office/drawing/2014/main" id="{F5B4AE54-555C-CD70-634B-D5B5A37E8104}"/>
              </a:ext>
            </a:extLst>
          </p:cNvPr>
          <p:cNvSpPr/>
          <p:nvPr/>
        </p:nvSpPr>
        <p:spPr>
          <a:xfrm>
            <a:off x="1184565" y="841665"/>
            <a:ext cx="9902536" cy="4831772"/>
          </a:xfrm>
          <a:custGeom>
            <a:avLst/>
            <a:gdLst>
              <a:gd name="csX0" fmla="*/ 0 w 6047509"/>
              <a:gd name="csY0" fmla="*/ 0 h 3200400"/>
              <a:gd name="csX1" fmla="*/ 5514098 w 6047509"/>
              <a:gd name="csY1" fmla="*/ 0 h 3200400"/>
              <a:gd name="csX2" fmla="*/ 6047509 w 6047509"/>
              <a:gd name="csY2" fmla="*/ 533411 h 3200400"/>
              <a:gd name="csX3" fmla="*/ 6047509 w 6047509"/>
              <a:gd name="csY3" fmla="*/ 3200400 h 3200400"/>
              <a:gd name="csX4" fmla="*/ 6047509 w 6047509"/>
              <a:gd name="csY4" fmla="*/ 3200400 h 3200400"/>
              <a:gd name="csX5" fmla="*/ 533411 w 6047509"/>
              <a:gd name="csY5" fmla="*/ 3200400 h 3200400"/>
              <a:gd name="csX6" fmla="*/ 0 w 6047509"/>
              <a:gd name="csY6" fmla="*/ 2666989 h 3200400"/>
              <a:gd name="csX7" fmla="*/ 0 w 6047509"/>
              <a:gd name="csY7" fmla="*/ 0 h 3200400"/>
              <a:gd name="csX0" fmla="*/ 0 w 6598227"/>
              <a:gd name="csY0" fmla="*/ 0 h 3865418"/>
              <a:gd name="csX1" fmla="*/ 6064816 w 6598227"/>
              <a:gd name="csY1" fmla="*/ 665018 h 3865418"/>
              <a:gd name="csX2" fmla="*/ 6598227 w 6598227"/>
              <a:gd name="csY2" fmla="*/ 1198429 h 3865418"/>
              <a:gd name="csX3" fmla="*/ 6598227 w 6598227"/>
              <a:gd name="csY3" fmla="*/ 3865418 h 3865418"/>
              <a:gd name="csX4" fmla="*/ 6598227 w 6598227"/>
              <a:gd name="csY4" fmla="*/ 3865418 h 3865418"/>
              <a:gd name="csX5" fmla="*/ 1084129 w 6598227"/>
              <a:gd name="csY5" fmla="*/ 3865418 h 3865418"/>
              <a:gd name="csX6" fmla="*/ 550718 w 6598227"/>
              <a:gd name="csY6" fmla="*/ 3332007 h 3865418"/>
              <a:gd name="csX7" fmla="*/ 0 w 6598227"/>
              <a:gd name="csY7" fmla="*/ 0 h 3865418"/>
              <a:gd name="csX0" fmla="*/ 0 w 8323118"/>
              <a:gd name="csY0" fmla="*/ 0 h 3865418"/>
              <a:gd name="csX1" fmla="*/ 6064816 w 8323118"/>
              <a:gd name="csY1" fmla="*/ 665018 h 3865418"/>
              <a:gd name="csX2" fmla="*/ 8323118 w 8323118"/>
              <a:gd name="csY2" fmla="*/ 1894620 h 3865418"/>
              <a:gd name="csX3" fmla="*/ 6598227 w 8323118"/>
              <a:gd name="csY3" fmla="*/ 3865418 h 3865418"/>
              <a:gd name="csX4" fmla="*/ 6598227 w 8323118"/>
              <a:gd name="csY4" fmla="*/ 3865418 h 3865418"/>
              <a:gd name="csX5" fmla="*/ 1084129 w 8323118"/>
              <a:gd name="csY5" fmla="*/ 3865418 h 3865418"/>
              <a:gd name="csX6" fmla="*/ 550718 w 8323118"/>
              <a:gd name="csY6" fmla="*/ 3332007 h 3865418"/>
              <a:gd name="csX7" fmla="*/ 0 w 8323118"/>
              <a:gd name="csY7" fmla="*/ 0 h 3865418"/>
              <a:gd name="csX0" fmla="*/ 1579418 w 9902536"/>
              <a:gd name="csY0" fmla="*/ 0 h 4017807"/>
              <a:gd name="csX1" fmla="*/ 7644234 w 9902536"/>
              <a:gd name="csY1" fmla="*/ 665018 h 4017807"/>
              <a:gd name="csX2" fmla="*/ 9902536 w 9902536"/>
              <a:gd name="csY2" fmla="*/ 1894620 h 4017807"/>
              <a:gd name="csX3" fmla="*/ 8177645 w 9902536"/>
              <a:gd name="csY3" fmla="*/ 3865418 h 4017807"/>
              <a:gd name="csX4" fmla="*/ 8177645 w 9902536"/>
              <a:gd name="csY4" fmla="*/ 3865418 h 4017807"/>
              <a:gd name="csX5" fmla="*/ 2663547 w 9902536"/>
              <a:gd name="csY5" fmla="*/ 3865418 h 4017807"/>
              <a:gd name="csX6" fmla="*/ 0 w 9902536"/>
              <a:gd name="csY6" fmla="*/ 4017807 h 4017807"/>
              <a:gd name="csX7" fmla="*/ 1579418 w 9902536"/>
              <a:gd name="csY7" fmla="*/ 0 h 4017807"/>
              <a:gd name="csX0" fmla="*/ 1579418 w 9902536"/>
              <a:gd name="csY0" fmla="*/ 0 h 4831772"/>
              <a:gd name="csX1" fmla="*/ 7644234 w 9902536"/>
              <a:gd name="csY1" fmla="*/ 665018 h 4831772"/>
              <a:gd name="csX2" fmla="*/ 9902536 w 9902536"/>
              <a:gd name="csY2" fmla="*/ 1894620 h 4831772"/>
              <a:gd name="csX3" fmla="*/ 8177645 w 9902536"/>
              <a:gd name="csY3" fmla="*/ 3865418 h 4831772"/>
              <a:gd name="csX4" fmla="*/ 8177645 w 9902536"/>
              <a:gd name="csY4" fmla="*/ 3865418 h 4831772"/>
              <a:gd name="csX5" fmla="*/ 2081656 w 9902536"/>
              <a:gd name="csY5" fmla="*/ 4831772 h 4831772"/>
              <a:gd name="csX6" fmla="*/ 0 w 9902536"/>
              <a:gd name="csY6" fmla="*/ 4017807 h 4831772"/>
              <a:gd name="csX7" fmla="*/ 1579418 w 9902536"/>
              <a:gd name="csY7" fmla="*/ 0 h 4831772"/>
              <a:gd name="csX0" fmla="*/ 1579418 w 9902536"/>
              <a:gd name="csY0" fmla="*/ 0 h 4831772"/>
              <a:gd name="csX1" fmla="*/ 7644234 w 9902536"/>
              <a:gd name="csY1" fmla="*/ 665018 h 4831772"/>
              <a:gd name="csX2" fmla="*/ 9902536 w 9902536"/>
              <a:gd name="csY2" fmla="*/ 1894620 h 4831772"/>
              <a:gd name="csX3" fmla="*/ 8177645 w 9902536"/>
              <a:gd name="csY3" fmla="*/ 3865418 h 4831772"/>
              <a:gd name="csX4" fmla="*/ 8167254 w 9902536"/>
              <a:gd name="csY4" fmla="*/ 3958936 h 4831772"/>
              <a:gd name="csX5" fmla="*/ 2081656 w 9902536"/>
              <a:gd name="csY5" fmla="*/ 4831772 h 4831772"/>
              <a:gd name="csX6" fmla="*/ 0 w 9902536"/>
              <a:gd name="csY6" fmla="*/ 4017807 h 4831772"/>
              <a:gd name="csX7" fmla="*/ 1579418 w 9902536"/>
              <a:gd name="csY7" fmla="*/ 0 h 48317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02536" h="4831772">
                <a:moveTo>
                  <a:pt x="1579418" y="0"/>
                </a:moveTo>
                <a:lnTo>
                  <a:pt x="7644234" y="665018"/>
                </a:lnTo>
                <a:lnTo>
                  <a:pt x="9902536" y="1894620"/>
                </a:lnTo>
                <a:lnTo>
                  <a:pt x="8177645" y="3865418"/>
                </a:lnTo>
                <a:lnTo>
                  <a:pt x="8167254" y="3958936"/>
                </a:lnTo>
                <a:lnTo>
                  <a:pt x="2081656" y="4831772"/>
                </a:lnTo>
                <a:lnTo>
                  <a:pt x="0" y="4017807"/>
                </a:lnTo>
                <a:lnTo>
                  <a:pt x="1579418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1F3828-C30F-A73F-0DD8-43E347BAA15D}"/>
              </a:ext>
            </a:extLst>
          </p:cNvPr>
          <p:cNvSpPr txBox="1"/>
          <p:nvPr/>
        </p:nvSpPr>
        <p:spPr>
          <a:xfrm rot="21199025">
            <a:off x="2583150" y="1421896"/>
            <a:ext cx="4993935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পর্যালোচনা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883828A-4737-2909-BC8C-8C09C4A42BB0}"/>
              </a:ext>
            </a:extLst>
          </p:cNvPr>
          <p:cNvSpPr txBox="1"/>
          <p:nvPr/>
        </p:nvSpPr>
        <p:spPr>
          <a:xfrm rot="21150291">
            <a:off x="2328424" y="2082458"/>
            <a:ext cx="69767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কী হতে চায়?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রাজপুত্রদের তির চালনা শেখান কে?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সাহসে বুক বেঁধে একলব্য কোথায় ঢুকে পড়ল?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রাজপুত্ররা কীভাবে অনুশীলন করছে?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গুরু দ্রোণের শিষ্য হতে চেয়েছিল কেন?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একলব্য কখন গুরু দ্রোণের কাছে গেল?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2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5418E5-1B02-B98C-055A-D3EC21040BC4}"/>
              </a:ext>
            </a:extLst>
          </p:cNvPr>
          <p:cNvSpPr txBox="1"/>
          <p:nvPr/>
        </p:nvSpPr>
        <p:spPr>
          <a:xfrm>
            <a:off x="987137" y="3735174"/>
            <a:ext cx="1022465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তারপর অনেক বছর কেটে গেছে। রাজপুত্ররা অনেক বড়ো হয়েছে। তির-ধনুক চালনায় পারদর্শী হয়ে উঠেছে সবাই। দ্রোণ একদিন তাদের পরীক্ষা নিতে বনে এলেন।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  <a:p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রাজপুত্রদের মধ্যে তৃতীয় জন সবচেয়ে ভালো তির নিক্ষেপ করতে পারে। সে একটা হরিণ দেখে তার পিছন পিছন ছুটতে লাগল।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798A37-A813-998B-E0CB-BC565504EF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853"/>
          <a:stretch>
            <a:fillRect/>
          </a:stretch>
        </p:blipFill>
        <p:spPr>
          <a:xfrm>
            <a:off x="2670463" y="884571"/>
            <a:ext cx="2784764" cy="27314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07EE490-8967-8BBC-A2A7-711B147BFB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892"/>
          <a:stretch>
            <a:fillRect/>
          </a:stretch>
        </p:blipFill>
        <p:spPr>
          <a:xfrm>
            <a:off x="5534453" y="915406"/>
            <a:ext cx="2819837" cy="271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21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71D1D-6C68-9482-ED2C-30EB485EC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BA52BA-34AA-907C-763B-A03FCD40155E}"/>
              </a:ext>
            </a:extLst>
          </p:cNvPr>
          <p:cNvSpPr txBox="1"/>
          <p:nvPr/>
        </p:nvSpPr>
        <p:spPr>
          <a:xfrm>
            <a:off x="862446" y="3766346"/>
            <a:ext cx="102246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কিন্তু হঠাৎ হরিণটা চোখের আড়াল হয়ে গেল। রাজপুত্র সেখানেই দাঁড়িয়ে থাকল। তার সঙ্গে ছিল একটা শিকারি কুকুর। কুকুরটা হরিণের পিছু ছুটল।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2800" dirty="0">
                <a:latin typeface="Kalpurush" panose="02000600000000000000" pitchFamily="2" charset="0"/>
                <a:cs typeface="Kalpurush" panose="02000600000000000000" pitchFamily="2" charset="0"/>
              </a:rPr>
              <a:t>খানিক বাদে তৃতীয় রাজপুত্র থ হয়ে গেল। তার শিকারি কুকুর ফিরে এসেছে।</a:t>
            </a:r>
            <a:endParaRPr lang="en-US" sz="28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20E9E8-42C1-C536-005A-5FED822383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236" y="1309254"/>
            <a:ext cx="2732809" cy="24834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E231FC-97C1-648D-1D78-2869953148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5945" y="1278081"/>
            <a:ext cx="2712027" cy="247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2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A252C6-44F0-56C6-8960-D2DCCBB435F1}"/>
              </a:ext>
            </a:extLst>
          </p:cNvPr>
          <p:cNvSpPr/>
          <p:nvPr/>
        </p:nvSpPr>
        <p:spPr>
          <a:xfrm>
            <a:off x="440344" y="1835670"/>
            <a:ext cx="11336020" cy="374078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নিচের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প্রশ্ন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উত্তর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গুলো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খাতায়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লিখ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(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দুটো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দলে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ভাগ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)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সময়-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৮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মি    উপস্থাপন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    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সময়</a:t>
            </a:r>
            <a:r>
              <a:rPr lang="en-US" sz="28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-৭</a:t>
            </a:r>
            <a:r>
              <a:rPr lang="en-US" sz="28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মিনিট</a:t>
            </a:r>
            <a:endParaRPr lang="en-US" sz="28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algn="l"/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রাজপুত্রদের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পারদর্শীতা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যাচাই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জন্য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দ্রোণ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তাদেরকে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কোথায়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নিয়ে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গেলেন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রাজপুত্রদের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মধ্যে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ভলো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তির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নিক্ষেপ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করতে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পারত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তার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সাথে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কী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dirty="0" err="1">
                <a:latin typeface="Kalpurush" panose="02000600000000000000" pitchFamily="2" charset="0"/>
                <a:cs typeface="Kalpurush" panose="02000600000000000000" pitchFamily="2" charset="0"/>
              </a:rPr>
              <a:t>ছিল</a:t>
            </a:r>
            <a:r>
              <a:rPr lang="en-US" sz="2800" dirty="0">
                <a:latin typeface="Kalpurush" panose="02000600000000000000" pitchFamily="2" charset="0"/>
                <a:cs typeface="Kalpurush" panose="02000600000000000000" pitchFamily="2" charset="0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GS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ক্ষুদ্র নৃগোষ্ঠীBGS</Template>
  <TotalTime>1482</TotalTime>
  <Words>842</Words>
  <Application>Microsoft Office PowerPoint</Application>
  <PresentationFormat>Widescreen</PresentationFormat>
  <Paragraphs>140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Kalpurush</vt:lpstr>
      <vt:lpstr>NikoshBAN</vt:lpstr>
      <vt:lpstr>Wingdings</vt:lpstr>
      <vt:lpstr>BGS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WPBX5105GRF052209404</dc:creator>
  <cp:lastModifiedBy>Pedp4 WPBX5105GRF052209404</cp:lastModifiedBy>
  <cp:revision>56</cp:revision>
  <dcterms:created xsi:type="dcterms:W3CDTF">2026-02-16T02:52:00Z</dcterms:created>
  <dcterms:modified xsi:type="dcterms:W3CDTF">2026-08-10T01:50:30Z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C2FA91E8B06643C3B738E38E38AB511F_12</vt:lpwstr>
  </property>
  <property fmtid="{D5CDD505-2E9C-101B-9397-08002B2CF9AE}" pid="3" name="KSOProductBuildVer">
    <vt:lpwstr>1033-12.1.0.25862</vt:lpwstr>
  </property>
</Properties>
</file>