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56" r:id="rId3"/>
    <p:sldId id="283" r:id="rId4"/>
    <p:sldId id="271" r:id="rId5"/>
    <p:sldId id="284" r:id="rId6"/>
    <p:sldId id="273" r:id="rId7"/>
    <p:sldId id="285" r:id="rId8"/>
    <p:sldId id="286" r:id="rId9"/>
    <p:sldId id="295" r:id="rId10"/>
    <p:sldId id="287" r:id="rId11"/>
    <p:sldId id="288" r:id="rId12"/>
    <p:sldId id="290" r:id="rId13"/>
    <p:sldId id="291" r:id="rId14"/>
    <p:sldId id="292" r:id="rId15"/>
    <p:sldId id="293" r:id="rId16"/>
    <p:sldId id="294" r:id="rId17"/>
    <p:sldId id="274" r:id="rId18"/>
    <p:sldId id="275" r:id="rId19"/>
    <p:sldId id="276" r:id="rId20"/>
    <p:sldId id="296" r:id="rId21"/>
    <p:sldId id="297" r:id="rId22"/>
    <p:sldId id="298" r:id="rId23"/>
    <p:sldId id="299" r:id="rId24"/>
    <p:sldId id="300" r:id="rId25"/>
    <p:sldId id="301" r:id="rId26"/>
    <p:sldId id="277" r:id="rId27"/>
    <p:sldId id="302" r:id="rId28"/>
    <p:sldId id="278" r:id="rId29"/>
    <p:sldId id="279" r:id="rId30"/>
    <p:sldId id="303" r:id="rId31"/>
    <p:sldId id="304" r:id="rId32"/>
    <p:sldId id="280" r:id="rId33"/>
    <p:sldId id="305" r:id="rId34"/>
    <p:sldId id="281" r:id="rId35"/>
    <p:sldId id="28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01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12800" y="1563499"/>
            <a:ext cx="108915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/>
              <a:t>Assalamu</a:t>
            </a:r>
            <a:r>
              <a:rPr lang="en-US" sz="4000" dirty="0"/>
              <a:t> </a:t>
            </a:r>
            <a:r>
              <a:rPr lang="en-US" sz="4000" dirty="0" err="1"/>
              <a:t>Alaikum</a:t>
            </a:r>
            <a:r>
              <a:rPr lang="en-US" sz="4000" dirty="0"/>
              <a:t> everyone.</a:t>
            </a:r>
          </a:p>
          <a:p>
            <a:r>
              <a:rPr lang="en-US" sz="4000" dirty="0"/>
              <a:t>Good morning students.</a:t>
            </a:r>
          </a:p>
          <a:p>
            <a:r>
              <a:rPr lang="en-US" sz="4000" dirty="0"/>
              <a:t>How are you today?</a:t>
            </a:r>
          </a:p>
          <a:p>
            <a:r>
              <a:rPr lang="en-US" sz="4000" dirty="0"/>
              <a:t>I hope all of you are fine.</a:t>
            </a:r>
          </a:p>
          <a:p>
            <a:r>
              <a:rPr lang="en-US" sz="4000" dirty="0"/>
              <a:t>Let's start today's English class.</a:t>
            </a:r>
          </a:p>
        </p:txBody>
      </p:sp>
    </p:spTree>
    <p:extLst>
      <p:ext uri="{BB962C8B-B14F-4D97-AF65-F5344CB8AC3E}">
        <p14:creationId xmlns:p14="http://schemas.microsoft.com/office/powerpoint/2010/main" val="24038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963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Today's Grammar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0656" y="1434006"/>
            <a:ext cx="9790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What is an Adverb?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0656" y="2117728"/>
            <a:ext cx="97905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Definition</a:t>
            </a:r>
            <a:endParaRPr lang="en-US" sz="3600" dirty="0"/>
          </a:p>
          <a:p>
            <a:r>
              <a:rPr lang="en-US" sz="3600" dirty="0"/>
              <a:t>An adverb tells us—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how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when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how often </a:t>
            </a:r>
            <a:r>
              <a:rPr lang="en-US" sz="3600" dirty="0" smtClean="0"/>
              <a:t>an </a:t>
            </a:r>
            <a:r>
              <a:rPr lang="en-US" sz="3600" dirty="0"/>
              <a:t>action happens.</a:t>
            </a:r>
          </a:p>
        </p:txBody>
      </p:sp>
    </p:spTree>
    <p:extLst>
      <p:ext uri="{BB962C8B-B14F-4D97-AF65-F5344CB8AC3E}">
        <p14:creationId xmlns:p14="http://schemas.microsoft.com/office/powerpoint/2010/main" val="183655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963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Today's Grammar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115128" y="1628248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sz="3600" b="1" dirty="0"/>
              <a:t>বাংলা</a:t>
            </a:r>
          </a:p>
          <a:p>
            <a:r>
              <a:rPr lang="en-US" sz="3600" b="1" dirty="0"/>
              <a:t>Adverb </a:t>
            </a:r>
            <a:r>
              <a:rPr lang="as-IN" sz="3600" b="1" dirty="0"/>
              <a:t>এমন শব্দ যা বলে—</a:t>
            </a:r>
            <a:endParaRPr lang="as-IN" sz="3600" dirty="0"/>
          </a:p>
          <a:p>
            <a:r>
              <a:rPr lang="as-IN" sz="3600" dirty="0"/>
              <a:t>কাজটি</a:t>
            </a:r>
          </a:p>
          <a:p>
            <a:r>
              <a:rPr lang="as-IN" sz="3600" dirty="0"/>
              <a:t>✔ কীভাবে</a:t>
            </a:r>
          </a:p>
          <a:p>
            <a:r>
              <a:rPr lang="as-IN" sz="3600" dirty="0"/>
              <a:t>✔ কখন</a:t>
            </a:r>
          </a:p>
          <a:p>
            <a:r>
              <a:rPr lang="as-IN" sz="3600" dirty="0"/>
              <a:t>✔ </a:t>
            </a:r>
            <a:r>
              <a:rPr lang="as-IN" sz="3600" dirty="0" smtClean="0"/>
              <a:t>কতবার</a:t>
            </a:r>
            <a:r>
              <a:rPr lang="en-US" sz="3600" dirty="0" smtClean="0"/>
              <a:t>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      </a:t>
            </a:r>
            <a:r>
              <a:rPr lang="as-IN" sz="3600" dirty="0" smtClean="0"/>
              <a:t>ঘটে</a:t>
            </a:r>
            <a:r>
              <a:rPr lang="as-IN" sz="36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34924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963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Today's Grammar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028344"/>
            <a:ext cx="61052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/>
              <a:t>Adverbs in the Book</a:t>
            </a:r>
          </a:p>
          <a:p>
            <a:r>
              <a:rPr lang="en-US" sz="2800" dirty="0" smtClean="0"/>
              <a:t>always = </a:t>
            </a:r>
            <a:r>
              <a:rPr lang="as-IN" sz="2800" b="1" dirty="0" smtClean="0"/>
              <a:t>সবসময়</a:t>
            </a:r>
            <a:endParaRPr lang="as-IN" sz="2800" dirty="0"/>
          </a:p>
          <a:p>
            <a:r>
              <a:rPr lang="en-US" sz="2800" dirty="0" smtClean="0"/>
              <a:t>regularly = </a:t>
            </a:r>
            <a:r>
              <a:rPr lang="as-IN" sz="2800" b="1" dirty="0" smtClean="0"/>
              <a:t>নিয়মিত</a:t>
            </a:r>
            <a:endParaRPr lang="as-IN" sz="2800" dirty="0"/>
          </a:p>
          <a:p>
            <a:r>
              <a:rPr lang="en-US" sz="2800" dirty="0" smtClean="0"/>
              <a:t>sometimes = </a:t>
            </a:r>
            <a:r>
              <a:rPr lang="as-IN" sz="2800" b="1" dirty="0" smtClean="0"/>
              <a:t>মাঝে </a:t>
            </a:r>
            <a:r>
              <a:rPr lang="as-IN" sz="2800" b="1" dirty="0"/>
              <a:t>মাঝে</a:t>
            </a:r>
            <a:endParaRPr lang="as-IN" sz="2800" dirty="0"/>
          </a:p>
          <a:p>
            <a:r>
              <a:rPr lang="en-US" sz="2800" dirty="0" smtClean="0"/>
              <a:t>often = </a:t>
            </a:r>
            <a:r>
              <a:rPr lang="as-IN" sz="2800" b="1" dirty="0" smtClean="0"/>
              <a:t>প্রায়ই</a:t>
            </a:r>
            <a:endParaRPr lang="as-IN" sz="2800" dirty="0"/>
          </a:p>
          <a:p>
            <a:r>
              <a:rPr lang="en-US" sz="2800" dirty="0" smtClean="0"/>
              <a:t>usually = </a:t>
            </a:r>
            <a:r>
              <a:rPr lang="as-IN" sz="2800" b="1" dirty="0" smtClean="0"/>
              <a:t>সাধারণত</a:t>
            </a:r>
            <a:endParaRPr lang="as-IN" sz="2800" dirty="0"/>
          </a:p>
          <a:p>
            <a:r>
              <a:rPr lang="en-US" sz="2800" dirty="0" smtClean="0"/>
              <a:t>properly = </a:t>
            </a:r>
            <a:r>
              <a:rPr lang="as-IN" sz="2800" b="1" dirty="0" smtClean="0"/>
              <a:t>সঠিকভাবে</a:t>
            </a:r>
            <a:endParaRPr lang="as-IN" sz="2800" dirty="0"/>
          </a:p>
          <a:p>
            <a:r>
              <a:rPr lang="en-US" sz="2800" dirty="0" smtClean="0"/>
              <a:t>hastily = </a:t>
            </a:r>
            <a:r>
              <a:rPr lang="as-IN" sz="2800" b="1" dirty="0" smtClean="0"/>
              <a:t>তাড়াহুড়ো </a:t>
            </a:r>
            <a:r>
              <a:rPr lang="as-IN" sz="2800" b="1" dirty="0"/>
              <a:t>করে</a:t>
            </a:r>
            <a:endParaRPr lang="as-IN" sz="2800" dirty="0"/>
          </a:p>
          <a:p>
            <a:r>
              <a:rPr lang="en-US" sz="2800" dirty="0" smtClean="0"/>
              <a:t>slowly = </a:t>
            </a:r>
            <a:r>
              <a:rPr lang="as-IN" sz="2800" b="1" dirty="0" smtClean="0"/>
              <a:t>ধীরে </a:t>
            </a:r>
            <a:r>
              <a:rPr lang="as-IN" sz="2800" b="1" dirty="0"/>
              <a:t>ধীরে</a:t>
            </a:r>
            <a:endParaRPr lang="as-IN" sz="2800" dirty="0"/>
          </a:p>
        </p:txBody>
      </p:sp>
    </p:spTree>
    <p:extLst>
      <p:ext uri="{BB962C8B-B14F-4D97-AF65-F5344CB8AC3E}">
        <p14:creationId xmlns:p14="http://schemas.microsoft.com/office/powerpoint/2010/main" val="200647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963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Today's Grammar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055" y="1314675"/>
            <a:ext cx="10935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I always go to school on </a:t>
            </a:r>
            <a:r>
              <a:rPr lang="en-US" sz="2800" b="1" dirty="0" smtClean="0"/>
              <a:t>time.  </a:t>
            </a:r>
            <a:r>
              <a:rPr lang="en-US" sz="2000" b="1" dirty="0" err="1" smtClean="0"/>
              <a:t>আমি</a:t>
            </a:r>
            <a:r>
              <a:rPr lang="en-US" sz="2000" b="1" dirty="0" smtClean="0"/>
              <a:t> </a:t>
            </a:r>
            <a:r>
              <a:rPr lang="en-US" sz="2000" b="1" dirty="0" err="1"/>
              <a:t>সবসময়</a:t>
            </a:r>
            <a:r>
              <a:rPr lang="en-US" sz="2000" b="1" dirty="0"/>
              <a:t> </a:t>
            </a:r>
            <a:r>
              <a:rPr lang="en-US" sz="2000" b="1" dirty="0" err="1"/>
              <a:t>সময়মতো</a:t>
            </a:r>
            <a:r>
              <a:rPr lang="en-US" sz="2000" b="1" dirty="0"/>
              <a:t> </a:t>
            </a:r>
            <a:r>
              <a:rPr lang="en-US" sz="2000" b="1" dirty="0" err="1"/>
              <a:t>স্কুলে</a:t>
            </a:r>
            <a:r>
              <a:rPr lang="en-US" sz="2000" b="1" dirty="0"/>
              <a:t> </a:t>
            </a:r>
            <a:r>
              <a:rPr lang="en-US" sz="2000" b="1" dirty="0" err="1"/>
              <a:t>যাই</a:t>
            </a:r>
            <a:r>
              <a:rPr lang="en-US" sz="2000" b="1" dirty="0"/>
              <a:t>।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97164" y="1975071"/>
            <a:ext cx="11307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He usually eats bread and eggs at </a:t>
            </a:r>
            <a:r>
              <a:rPr lang="en-US" sz="2800" b="1" dirty="0" smtClean="0"/>
              <a:t>breakfast. </a:t>
            </a:r>
            <a:r>
              <a:rPr lang="as-IN" b="1" dirty="0" smtClean="0"/>
              <a:t>সে </a:t>
            </a:r>
            <a:r>
              <a:rPr lang="as-IN" b="1" dirty="0"/>
              <a:t>সাধারণত নাশতায় রুটি ও ডিম খায়।</a:t>
            </a:r>
            <a:endParaRPr lang="as-IN" dirty="0"/>
          </a:p>
        </p:txBody>
      </p:sp>
      <p:sp>
        <p:nvSpPr>
          <p:cNvPr id="8" name="Rectangle 7"/>
          <p:cNvSpPr/>
          <p:nvPr/>
        </p:nvSpPr>
        <p:spPr>
          <a:xfrm>
            <a:off x="392546" y="2635469"/>
            <a:ext cx="11307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She sometimes watches </a:t>
            </a:r>
            <a:r>
              <a:rPr lang="en-US" sz="2800" b="1" dirty="0" smtClean="0"/>
              <a:t>cartoons. </a:t>
            </a:r>
            <a:r>
              <a:rPr lang="as-IN" sz="2000" b="1" dirty="0" smtClean="0"/>
              <a:t>সে </a:t>
            </a:r>
            <a:r>
              <a:rPr lang="as-IN" sz="2000" b="1" dirty="0"/>
              <a:t>মাঝে মাঝে কার্টুন দেখে।</a:t>
            </a:r>
            <a:endParaRPr lang="as-IN" sz="2000" dirty="0"/>
          </a:p>
        </p:txBody>
      </p:sp>
      <p:sp>
        <p:nvSpPr>
          <p:cNvPr id="9" name="Rectangle 8"/>
          <p:cNvSpPr/>
          <p:nvPr/>
        </p:nvSpPr>
        <p:spPr>
          <a:xfrm>
            <a:off x="443345" y="3305106"/>
            <a:ext cx="11307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He attends the debate class </a:t>
            </a:r>
            <a:r>
              <a:rPr lang="en-US" sz="2800" b="1" dirty="0" smtClean="0"/>
              <a:t>regularly. </a:t>
            </a:r>
            <a:r>
              <a:rPr lang="en-US" sz="2000" b="1" dirty="0" err="1" smtClean="0"/>
              <a:t>সে</a:t>
            </a:r>
            <a:r>
              <a:rPr lang="en-US" sz="2000" b="1" dirty="0" smtClean="0"/>
              <a:t> </a:t>
            </a:r>
            <a:r>
              <a:rPr lang="en-US" sz="2000" b="1" dirty="0" err="1"/>
              <a:t>নিয়মিত</a:t>
            </a:r>
            <a:r>
              <a:rPr lang="en-US" sz="2000" b="1" dirty="0"/>
              <a:t> </a:t>
            </a:r>
            <a:r>
              <a:rPr lang="en-US" sz="2000" b="1" dirty="0" err="1"/>
              <a:t>বিতর্ক</a:t>
            </a:r>
            <a:r>
              <a:rPr lang="en-US" sz="2000" b="1" dirty="0"/>
              <a:t> </a:t>
            </a:r>
            <a:r>
              <a:rPr lang="en-US" sz="2000" b="1" dirty="0" err="1"/>
              <a:t>ক্লাসে</a:t>
            </a:r>
            <a:r>
              <a:rPr lang="en-US" sz="2000" b="1" dirty="0"/>
              <a:t> </a:t>
            </a:r>
            <a:r>
              <a:rPr lang="en-US" sz="2000" b="1" dirty="0" err="1"/>
              <a:t>যায়</a:t>
            </a:r>
            <a:r>
              <a:rPr lang="en-US" sz="2000" b="1" dirty="0"/>
              <a:t>।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438726" y="3993214"/>
            <a:ext cx="11307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She often plays cricket. </a:t>
            </a:r>
            <a:r>
              <a:rPr lang="as-IN" sz="2000" b="1" dirty="0" smtClean="0"/>
              <a:t>সে প্রায়ই ক্রিকেট খেলে।</a:t>
            </a:r>
            <a:endParaRPr lang="as-IN" sz="2000" dirty="0"/>
          </a:p>
        </p:txBody>
      </p:sp>
      <p:sp>
        <p:nvSpPr>
          <p:cNvPr id="11" name="Rectangle 10"/>
          <p:cNvSpPr/>
          <p:nvPr/>
        </p:nvSpPr>
        <p:spPr>
          <a:xfrm>
            <a:off x="480287" y="4644371"/>
            <a:ext cx="11307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Do not walk </a:t>
            </a:r>
            <a:r>
              <a:rPr lang="en-US" sz="2800" b="1" dirty="0" smtClean="0"/>
              <a:t>hastily. </a:t>
            </a:r>
            <a:r>
              <a:rPr lang="as-IN" sz="2000" b="1" dirty="0" smtClean="0"/>
              <a:t>তাড়াহুড়ো </a:t>
            </a:r>
            <a:r>
              <a:rPr lang="as-IN" sz="2000" b="1" dirty="0"/>
              <a:t>করে হাঁটবে না।</a:t>
            </a:r>
            <a:endParaRPr lang="as-IN" sz="2000" dirty="0"/>
          </a:p>
        </p:txBody>
      </p:sp>
      <p:sp>
        <p:nvSpPr>
          <p:cNvPr id="12" name="Rectangle 11"/>
          <p:cNvSpPr/>
          <p:nvPr/>
        </p:nvSpPr>
        <p:spPr>
          <a:xfrm>
            <a:off x="512617" y="5304769"/>
            <a:ext cx="11307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Could you speak </a:t>
            </a:r>
            <a:r>
              <a:rPr lang="en-US" sz="2800" b="1" dirty="0" smtClean="0"/>
              <a:t>slowly? </a:t>
            </a:r>
            <a:r>
              <a:rPr lang="as-IN" sz="2000" b="1" dirty="0" smtClean="0"/>
              <a:t>আপনি </a:t>
            </a:r>
            <a:r>
              <a:rPr lang="as-IN" sz="2000" b="1" dirty="0"/>
              <a:t>কি ধীরে ধীরে কথা বলতে পারেন?</a:t>
            </a:r>
            <a:endParaRPr lang="as-IN" sz="2000" dirty="0"/>
          </a:p>
        </p:txBody>
      </p:sp>
    </p:spTree>
    <p:extLst>
      <p:ext uri="{BB962C8B-B14F-4D97-AF65-F5344CB8AC3E}">
        <p14:creationId xmlns:p14="http://schemas.microsoft.com/office/powerpoint/2010/main" val="90224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 smtClean="0"/>
              <a:t>Practice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8910" y="1249464"/>
            <a:ext cx="107973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/>
              <a:t>Choose the correct word.</a:t>
            </a:r>
          </a:p>
          <a:p>
            <a:r>
              <a:rPr lang="en-US" sz="4800" dirty="0" smtClean="0"/>
              <a:t>I ______ go to school.</a:t>
            </a:r>
          </a:p>
          <a:p>
            <a:r>
              <a:rPr lang="en-US" sz="4800" dirty="0" smtClean="0"/>
              <a:t>a) always</a:t>
            </a:r>
          </a:p>
          <a:p>
            <a:r>
              <a:rPr lang="en-US" sz="4800" dirty="0" smtClean="0"/>
              <a:t>b) tree</a:t>
            </a:r>
          </a:p>
          <a:p>
            <a:r>
              <a:rPr lang="en-US" sz="4800" dirty="0" smtClean="0"/>
              <a:t>c) banana</a:t>
            </a:r>
            <a:endParaRPr lang="en-US" sz="4800" dirty="0"/>
          </a:p>
        </p:txBody>
      </p:sp>
      <p:sp>
        <p:nvSpPr>
          <p:cNvPr id="14" name="Rectangle 13"/>
          <p:cNvSpPr/>
          <p:nvPr/>
        </p:nvSpPr>
        <p:spPr>
          <a:xfrm>
            <a:off x="1128793" y="2099027"/>
            <a:ext cx="1817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/>
              <a:t>always</a:t>
            </a:r>
          </a:p>
        </p:txBody>
      </p:sp>
    </p:spTree>
    <p:extLst>
      <p:ext uri="{BB962C8B-B14F-4D97-AF65-F5344CB8AC3E}">
        <p14:creationId xmlns:p14="http://schemas.microsoft.com/office/powerpoint/2010/main" val="134562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 smtClean="0"/>
              <a:t>Practice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8910" y="1249464"/>
            <a:ext cx="107973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/>
              <a:t>Choose the correct word.</a:t>
            </a:r>
          </a:p>
          <a:p>
            <a:r>
              <a:rPr lang="en-US" sz="4800" dirty="0"/>
              <a:t>She eats fruits ______.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90680" y="2099027"/>
            <a:ext cx="1817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/>
              <a:t>regularly</a:t>
            </a:r>
          </a:p>
        </p:txBody>
      </p:sp>
    </p:spTree>
    <p:extLst>
      <p:ext uri="{BB962C8B-B14F-4D97-AF65-F5344CB8AC3E}">
        <p14:creationId xmlns:p14="http://schemas.microsoft.com/office/powerpoint/2010/main" val="150174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 smtClean="0"/>
              <a:t>Practice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8910" y="1249464"/>
            <a:ext cx="107973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/>
              <a:t>Choose the correct word.</a:t>
            </a:r>
          </a:p>
          <a:p>
            <a:r>
              <a:rPr lang="en-US" sz="4800" dirty="0"/>
              <a:t>Walk ______.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75547" y="2099027"/>
            <a:ext cx="1817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/>
              <a:t>slowly</a:t>
            </a:r>
          </a:p>
        </p:txBody>
      </p:sp>
    </p:spTree>
    <p:extLst>
      <p:ext uri="{BB962C8B-B14F-4D97-AF65-F5344CB8AC3E}">
        <p14:creationId xmlns:p14="http://schemas.microsoft.com/office/powerpoint/2010/main" val="25377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90533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27658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sz="3000" b="1" dirty="0"/>
              <a:t>3.2.1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0" b="49214"/>
          <a:stretch/>
        </p:blipFill>
        <p:spPr>
          <a:xfrm>
            <a:off x="1589373" y="1025235"/>
            <a:ext cx="9109451" cy="51446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77529" y="3170444"/>
            <a:ext cx="1089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/>
              <a:t>Usually</a:t>
            </a:r>
          </a:p>
        </p:txBody>
      </p:sp>
      <p:sp>
        <p:nvSpPr>
          <p:cNvPr id="8" name="Rectangle 7"/>
          <p:cNvSpPr/>
          <p:nvPr/>
        </p:nvSpPr>
        <p:spPr>
          <a:xfrm>
            <a:off x="3879276" y="3581457"/>
            <a:ext cx="1427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Sometimes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521526" y="3960151"/>
            <a:ext cx="11083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/>
              <a:t>Always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21745" y="4352694"/>
            <a:ext cx="12746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/>
              <a:t>Properly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75240" y="4394257"/>
            <a:ext cx="14408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/>
              <a:t>never</a:t>
            </a:r>
            <a:endParaRPr lang="en-US" sz="2000" b="1" i="1" dirty="0"/>
          </a:p>
        </p:txBody>
      </p:sp>
      <p:sp>
        <p:nvSpPr>
          <p:cNvPr id="12" name="Rectangle 11"/>
          <p:cNvSpPr/>
          <p:nvPr/>
        </p:nvSpPr>
        <p:spPr>
          <a:xfrm>
            <a:off x="2419927" y="4796036"/>
            <a:ext cx="1063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/>
              <a:t>hastily</a:t>
            </a:r>
            <a:endParaRPr lang="en-US" sz="2000" b="1" i="1" dirty="0"/>
          </a:p>
        </p:txBody>
      </p:sp>
      <p:sp>
        <p:nvSpPr>
          <p:cNvPr id="13" name="Rectangle 12"/>
          <p:cNvSpPr/>
          <p:nvPr/>
        </p:nvSpPr>
        <p:spPr>
          <a:xfrm>
            <a:off x="6696364" y="4791418"/>
            <a:ext cx="896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/>
              <a:t>Late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28004" y="4814507"/>
            <a:ext cx="1023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/>
              <a:t>quickly</a:t>
            </a:r>
            <a:endParaRPr lang="en-US" sz="2000" b="1" i="1" dirty="0"/>
          </a:p>
        </p:txBody>
      </p:sp>
      <p:sp>
        <p:nvSpPr>
          <p:cNvPr id="15" name="Rectangle 14"/>
          <p:cNvSpPr/>
          <p:nvPr/>
        </p:nvSpPr>
        <p:spPr>
          <a:xfrm>
            <a:off x="5121562" y="5207049"/>
            <a:ext cx="8543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smtClean="0"/>
              <a:t>Soon</a:t>
            </a:r>
            <a:endParaRPr lang="en-US" sz="2000" b="1" i="1" dirty="0"/>
          </a:p>
        </p:txBody>
      </p:sp>
      <p:sp>
        <p:nvSpPr>
          <p:cNvPr id="16" name="Rectangle 15"/>
          <p:cNvSpPr/>
          <p:nvPr/>
        </p:nvSpPr>
        <p:spPr>
          <a:xfrm>
            <a:off x="1828799" y="5562649"/>
            <a:ext cx="14408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/>
              <a:t>Safely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Quickly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78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3.3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39"/>
          <a:stretch/>
        </p:blipFill>
        <p:spPr>
          <a:xfrm>
            <a:off x="2216730" y="424865"/>
            <a:ext cx="8377380" cy="585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6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11200" y="1360439"/>
            <a:ext cx="108896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Class 5 English</a:t>
            </a:r>
          </a:p>
          <a:p>
            <a:r>
              <a:rPr lang="en-US" sz="2800" b="1" dirty="0"/>
              <a:t>Unit 12: Eating Healthy</a:t>
            </a:r>
          </a:p>
          <a:p>
            <a:r>
              <a:rPr lang="en-US" sz="2800" b="1" dirty="0"/>
              <a:t>Page 66–67</a:t>
            </a:r>
          </a:p>
          <a:p>
            <a:r>
              <a:rPr lang="en-US" sz="2800" b="1" dirty="0"/>
              <a:t>Activities: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3.2 Language Focus: Adverb</a:t>
            </a:r>
            <a:r>
              <a:rPr lang="en-US" sz="2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3.2.1 Fill in the blanks</a:t>
            </a:r>
            <a:r>
              <a:rPr lang="en-US" sz="2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3.3 Language Focus: Modal Verbs (should, shouldn't, must)</a:t>
            </a:r>
            <a:r>
              <a:rPr lang="en-US" sz="2800" dirty="0"/>
              <a:t> </a:t>
            </a:r>
          </a:p>
          <a:p>
            <a:r>
              <a:rPr lang="en-US" sz="2800" b="1" dirty="0"/>
              <a:t>Duration:</a:t>
            </a:r>
            <a:r>
              <a:rPr lang="en-US" sz="2800" dirty="0"/>
              <a:t> 30–35 minutes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3.3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186548" y="1163789"/>
            <a:ext cx="4680904" cy="64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What are Modal Verbs?</a:t>
            </a:r>
          </a:p>
        </p:txBody>
      </p:sp>
      <p:sp>
        <p:nvSpPr>
          <p:cNvPr id="8" name="Rectangle 7"/>
          <p:cNvSpPr/>
          <p:nvPr/>
        </p:nvSpPr>
        <p:spPr>
          <a:xfrm>
            <a:off x="3345953" y="2108254"/>
            <a:ext cx="438447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Today's modal verbs</a:t>
            </a:r>
          </a:p>
          <a:p>
            <a:r>
              <a:rPr lang="en-US" sz="4000" dirty="0"/>
              <a:t>✔ should</a:t>
            </a:r>
          </a:p>
          <a:p>
            <a:r>
              <a:rPr lang="en-US" sz="4000" dirty="0"/>
              <a:t>✔ shouldn't</a:t>
            </a:r>
          </a:p>
          <a:p>
            <a:r>
              <a:rPr lang="en-US" sz="4000" dirty="0"/>
              <a:t>✔ must</a:t>
            </a:r>
          </a:p>
        </p:txBody>
      </p:sp>
    </p:spTree>
    <p:extLst>
      <p:ext uri="{BB962C8B-B14F-4D97-AF65-F5344CB8AC3E}">
        <p14:creationId xmlns:p14="http://schemas.microsoft.com/office/powerpoint/2010/main" val="211444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z="2800" dirty="0" smtClean="0"/>
              <a:t>Primary </a:t>
            </a:r>
            <a:r>
              <a:rPr sz="2800" dirty="0" smtClean="0"/>
              <a:t>English </a:t>
            </a:r>
            <a:r>
              <a:rPr sz="2800" dirty="0"/>
              <a:t>With </a:t>
            </a:r>
            <a:r>
              <a:rPr sz="2800" dirty="0" err="1"/>
              <a:t>Anisur</a:t>
            </a:r>
            <a:r>
              <a:rPr sz="2800"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986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200" dirty="0"/>
              <a:t>Activity </a:t>
            </a:r>
            <a:r>
              <a:rPr lang="en-US" sz="3200" dirty="0" smtClean="0"/>
              <a:t>3.3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91338" y="6401720"/>
            <a:ext cx="539596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sz="1400" dirty="0"/>
              <a:t>📚 English With </a:t>
            </a:r>
            <a:r>
              <a:rPr sz="1400" dirty="0" err="1"/>
              <a:t>Anisur</a:t>
            </a:r>
            <a:r>
              <a:rPr sz="1400"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0873" y="1572547"/>
            <a:ext cx="788093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should</a:t>
            </a:r>
          </a:p>
          <a:p>
            <a:r>
              <a:rPr lang="as-IN" sz="3200" dirty="0"/>
              <a:t>উচিত</a:t>
            </a:r>
          </a:p>
          <a:p>
            <a:r>
              <a:rPr lang="en-US" sz="4000" dirty="0"/>
              <a:t>Example</a:t>
            </a:r>
          </a:p>
          <a:p>
            <a:r>
              <a:rPr lang="en-US" sz="4000" dirty="0"/>
              <a:t>You should eat vegetables.</a:t>
            </a:r>
          </a:p>
          <a:p>
            <a:r>
              <a:rPr lang="as-IN" sz="3200" dirty="0"/>
              <a:t>তোমার সবজি খাওয়া উচিত।</a:t>
            </a:r>
          </a:p>
        </p:txBody>
      </p:sp>
    </p:spTree>
    <p:extLst>
      <p:ext uri="{BB962C8B-B14F-4D97-AF65-F5344CB8AC3E}">
        <p14:creationId xmlns:p14="http://schemas.microsoft.com/office/powerpoint/2010/main" val="24051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z="2800" dirty="0" smtClean="0"/>
              <a:t>Primary </a:t>
            </a:r>
            <a:r>
              <a:rPr sz="2800" dirty="0" smtClean="0"/>
              <a:t>English </a:t>
            </a:r>
            <a:r>
              <a:rPr sz="2800" dirty="0"/>
              <a:t>With </a:t>
            </a:r>
            <a:r>
              <a:rPr sz="2800" dirty="0" err="1"/>
              <a:t>Anisur</a:t>
            </a:r>
            <a:r>
              <a:rPr sz="2800"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986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200" dirty="0"/>
              <a:t>Activity </a:t>
            </a:r>
            <a:r>
              <a:rPr lang="en-US" sz="3200" dirty="0" smtClean="0"/>
              <a:t>3.3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91338" y="6401720"/>
            <a:ext cx="539596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sz="1400" dirty="0"/>
              <a:t>📚 English With </a:t>
            </a:r>
            <a:r>
              <a:rPr sz="1400" dirty="0" err="1"/>
              <a:t>Anisur</a:t>
            </a:r>
            <a:r>
              <a:rPr sz="1400"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0873" y="1572547"/>
            <a:ext cx="78809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shouldn't</a:t>
            </a:r>
          </a:p>
          <a:p>
            <a:r>
              <a:rPr lang="as-IN" sz="3200" dirty="0"/>
              <a:t>উচিত নয়</a:t>
            </a:r>
          </a:p>
          <a:p>
            <a:r>
              <a:rPr lang="en-US" sz="4000" dirty="0"/>
              <a:t>You shouldn't eat junk food.</a:t>
            </a:r>
          </a:p>
          <a:p>
            <a:r>
              <a:rPr lang="as-IN" sz="3200" dirty="0"/>
              <a:t>তোমার জাঙ্ক ফুড খাওয়া উচিত নয়।</a:t>
            </a:r>
          </a:p>
        </p:txBody>
      </p:sp>
    </p:spTree>
    <p:extLst>
      <p:ext uri="{BB962C8B-B14F-4D97-AF65-F5344CB8AC3E}">
        <p14:creationId xmlns:p14="http://schemas.microsoft.com/office/powerpoint/2010/main" val="304106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z="2800" dirty="0" smtClean="0"/>
              <a:t>Primary </a:t>
            </a:r>
            <a:r>
              <a:rPr sz="2800" dirty="0" smtClean="0"/>
              <a:t>English </a:t>
            </a:r>
            <a:r>
              <a:rPr sz="2800" dirty="0"/>
              <a:t>With </a:t>
            </a:r>
            <a:r>
              <a:rPr sz="2800" dirty="0" err="1"/>
              <a:t>Anisur</a:t>
            </a:r>
            <a:r>
              <a:rPr sz="2800"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986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200" dirty="0"/>
              <a:t>Activity </a:t>
            </a:r>
            <a:r>
              <a:rPr lang="en-US" sz="3200" dirty="0" smtClean="0"/>
              <a:t>3.3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91338" y="6401720"/>
            <a:ext cx="539596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sz="1400" dirty="0"/>
              <a:t>📚 English With </a:t>
            </a:r>
            <a:r>
              <a:rPr sz="1400" dirty="0" err="1"/>
              <a:t>Anisur</a:t>
            </a:r>
            <a:r>
              <a:rPr sz="1400"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0873" y="1572547"/>
            <a:ext cx="78809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must</a:t>
            </a:r>
          </a:p>
          <a:p>
            <a:r>
              <a:rPr lang="as-IN" sz="3200" dirty="0"/>
              <a:t>অবশ্যই</a:t>
            </a:r>
          </a:p>
          <a:p>
            <a:r>
              <a:rPr lang="en-US" sz="4000" dirty="0"/>
              <a:t>You must wash your hands.</a:t>
            </a:r>
          </a:p>
          <a:p>
            <a:r>
              <a:rPr lang="as-IN" sz="3200" dirty="0"/>
              <a:t>তোমার অবশ্যই হাত ধুতে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274239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z="2800" dirty="0" smtClean="0"/>
              <a:t>Primary </a:t>
            </a:r>
            <a:r>
              <a:rPr sz="2800" dirty="0" smtClean="0"/>
              <a:t>English </a:t>
            </a:r>
            <a:r>
              <a:rPr sz="2800" dirty="0"/>
              <a:t>With </a:t>
            </a:r>
            <a:r>
              <a:rPr sz="2800" dirty="0" err="1"/>
              <a:t>Anisur</a:t>
            </a:r>
            <a:r>
              <a:rPr sz="2800"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986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200" dirty="0"/>
              <a:t>Activity </a:t>
            </a:r>
            <a:r>
              <a:rPr lang="en-US" sz="3200" dirty="0" smtClean="0"/>
              <a:t>3.3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91338" y="6401720"/>
            <a:ext cx="539596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sz="1400" dirty="0"/>
              <a:t>📚 English With </a:t>
            </a:r>
            <a:r>
              <a:rPr sz="1400" dirty="0" err="1"/>
              <a:t>Anisur</a:t>
            </a:r>
            <a:r>
              <a:rPr sz="1400"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0873" y="1166152"/>
            <a:ext cx="9873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Examples</a:t>
            </a:r>
          </a:p>
          <a:p>
            <a:r>
              <a:rPr lang="en-US" sz="4000" dirty="0"/>
              <a:t>You should eat healthy food.</a:t>
            </a:r>
          </a:p>
          <a:p>
            <a:r>
              <a:rPr lang="as-IN" sz="2800" dirty="0"/>
              <a:t>তোমার স্বাস্থ্যকর খাবার খাওয়া উচিত।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1417783" y="3036516"/>
            <a:ext cx="9873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You shouldn't eat too much chocolate.</a:t>
            </a:r>
          </a:p>
          <a:p>
            <a:r>
              <a:rPr lang="as-IN" sz="3200" dirty="0"/>
              <a:t>তোমার বেশি চকলেট খাওয়া উচিত নয়।</a:t>
            </a:r>
          </a:p>
        </p:txBody>
      </p:sp>
    </p:spTree>
    <p:extLst>
      <p:ext uri="{BB962C8B-B14F-4D97-AF65-F5344CB8AC3E}">
        <p14:creationId xmlns:p14="http://schemas.microsoft.com/office/powerpoint/2010/main" val="428695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z="2800" dirty="0" smtClean="0"/>
              <a:t>Primary </a:t>
            </a:r>
            <a:r>
              <a:rPr sz="2800" dirty="0" smtClean="0"/>
              <a:t>English </a:t>
            </a:r>
            <a:r>
              <a:rPr sz="2800" dirty="0"/>
              <a:t>With </a:t>
            </a:r>
            <a:r>
              <a:rPr sz="2800" dirty="0" err="1"/>
              <a:t>Anisur</a:t>
            </a:r>
            <a:r>
              <a:rPr sz="2800"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986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200" dirty="0"/>
              <a:t>Activity </a:t>
            </a:r>
            <a:r>
              <a:rPr lang="en-US" sz="3200" dirty="0" smtClean="0"/>
              <a:t>3.3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91338" y="6401720"/>
            <a:ext cx="539596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sz="1400" dirty="0"/>
              <a:t>📚 English With </a:t>
            </a:r>
            <a:r>
              <a:rPr sz="1400" dirty="0" err="1"/>
              <a:t>Anisur</a:t>
            </a:r>
            <a:r>
              <a:rPr sz="1400"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0873" y="1166152"/>
            <a:ext cx="987367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Examples</a:t>
            </a:r>
          </a:p>
          <a:p>
            <a:r>
              <a:rPr lang="en-US" sz="4000" dirty="0"/>
              <a:t>You must drink clean water.</a:t>
            </a:r>
          </a:p>
          <a:p>
            <a:r>
              <a:rPr lang="as-IN" sz="3200" dirty="0" smtClean="0"/>
              <a:t>তোমার অবশ্যই বিশুদ্ধ পানি পান করতে হবে।</a:t>
            </a:r>
            <a:endParaRPr lang="as-IN" sz="3200" dirty="0"/>
          </a:p>
        </p:txBody>
      </p:sp>
    </p:spTree>
    <p:extLst>
      <p:ext uri="{BB962C8B-B14F-4D97-AF65-F5344CB8AC3E}">
        <p14:creationId xmlns:p14="http://schemas.microsoft.com/office/powerpoint/2010/main" val="29476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mtClean="0"/>
              <a:t>Primary </a:t>
            </a:r>
            <a:r>
              <a:rPr smtClean="0"/>
              <a:t>English With Anisur Rahman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819564" y="1267795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dirty="0"/>
              <a:t>Should we eat vegetables?</a:t>
            </a:r>
          </a:p>
        </p:txBody>
      </p:sp>
      <p:sp>
        <p:nvSpPr>
          <p:cNvPr id="7" name="Rectangle 6"/>
          <p:cNvSpPr/>
          <p:nvPr/>
        </p:nvSpPr>
        <p:spPr>
          <a:xfrm>
            <a:off x="1971964" y="3045795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/>
              <a:t>Yes, we should.</a:t>
            </a:r>
          </a:p>
        </p:txBody>
      </p:sp>
    </p:spTree>
    <p:extLst>
      <p:ext uri="{BB962C8B-B14F-4D97-AF65-F5344CB8AC3E}">
        <p14:creationId xmlns:p14="http://schemas.microsoft.com/office/powerpoint/2010/main" val="84591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mtClean="0"/>
              <a:t>Primary </a:t>
            </a:r>
            <a:r>
              <a:rPr smtClean="0"/>
              <a:t>English With Anisur Rahman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819563" y="1267795"/>
            <a:ext cx="83589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A</a:t>
            </a:r>
          </a:p>
          <a:p>
            <a:r>
              <a:rPr lang="en-US" sz="4000" dirty="0"/>
              <a:t>Must we wash our hands?</a:t>
            </a:r>
          </a:p>
        </p:txBody>
      </p:sp>
      <p:sp>
        <p:nvSpPr>
          <p:cNvPr id="7" name="Rectangle 6"/>
          <p:cNvSpPr/>
          <p:nvPr/>
        </p:nvSpPr>
        <p:spPr>
          <a:xfrm>
            <a:off x="1971964" y="3045795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Student B</a:t>
            </a:r>
          </a:p>
          <a:p>
            <a:r>
              <a:rPr lang="en-US" sz="4000" dirty="0"/>
              <a:t>Yes, we must.</a:t>
            </a:r>
          </a:p>
        </p:txBody>
      </p:sp>
    </p:spTree>
    <p:extLst>
      <p:ext uri="{BB962C8B-B14F-4D97-AF65-F5344CB8AC3E}">
        <p14:creationId xmlns:p14="http://schemas.microsoft.com/office/powerpoint/2010/main" val="330481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10803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2185" y="1193955"/>
            <a:ext cx="96797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Classroom Quiz</a:t>
            </a:r>
          </a:p>
          <a:p>
            <a:r>
              <a:rPr lang="en-US" sz="3600" dirty="0"/>
              <a:t>Choose the correct answer.</a:t>
            </a:r>
          </a:p>
          <a:p>
            <a:r>
              <a:rPr lang="en-US" sz="3600" dirty="0"/>
              <a:t>We ______ wash our hands before eating</a:t>
            </a:r>
            <a:r>
              <a:rPr lang="en-US" sz="3600" dirty="0" smtClean="0"/>
              <a:t>.</a:t>
            </a:r>
          </a:p>
          <a:p>
            <a:r>
              <a:rPr lang="it-IT" sz="3600" dirty="0"/>
              <a:t>a) must</a:t>
            </a:r>
          </a:p>
          <a:p>
            <a:r>
              <a:rPr lang="it-IT" sz="3600" dirty="0"/>
              <a:t>b) banana</a:t>
            </a:r>
          </a:p>
          <a:p>
            <a:r>
              <a:rPr lang="it-IT" sz="3600" dirty="0"/>
              <a:t>c) </a:t>
            </a:r>
            <a:r>
              <a:rPr lang="it-IT" sz="3600" dirty="0" smtClean="0"/>
              <a:t>mango</a:t>
            </a:r>
            <a:endParaRPr lang="it-IT" sz="3600" dirty="0"/>
          </a:p>
        </p:txBody>
      </p:sp>
      <p:sp>
        <p:nvSpPr>
          <p:cNvPr id="7" name="Rectangle 6"/>
          <p:cNvSpPr/>
          <p:nvPr/>
        </p:nvSpPr>
        <p:spPr>
          <a:xfrm>
            <a:off x="2027779" y="2283755"/>
            <a:ext cx="1039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/>
              <a:t>must</a:t>
            </a:r>
          </a:p>
        </p:txBody>
      </p:sp>
    </p:spTree>
    <p:extLst>
      <p:ext uri="{BB962C8B-B14F-4D97-AF65-F5344CB8AC3E}">
        <p14:creationId xmlns:p14="http://schemas.microsoft.com/office/powerpoint/2010/main" val="157055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393" y="474407"/>
            <a:ext cx="4186297" cy="5884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164" y="452581"/>
            <a:ext cx="4317326" cy="590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1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2185" y="1193955"/>
            <a:ext cx="96797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Classroom Quiz</a:t>
            </a:r>
          </a:p>
          <a:p>
            <a:r>
              <a:rPr lang="en-US" sz="4400" dirty="0"/>
              <a:t>Choose the correct answer.</a:t>
            </a:r>
          </a:p>
          <a:p>
            <a:r>
              <a:rPr lang="en-US" sz="4400" dirty="0"/>
              <a:t>You ______ eat too much junk food.</a:t>
            </a:r>
            <a:endParaRPr lang="it-IT" sz="4400" dirty="0"/>
          </a:p>
        </p:txBody>
      </p:sp>
      <p:sp>
        <p:nvSpPr>
          <p:cNvPr id="7" name="Rectangle 6"/>
          <p:cNvSpPr/>
          <p:nvPr/>
        </p:nvSpPr>
        <p:spPr>
          <a:xfrm>
            <a:off x="2064725" y="2634734"/>
            <a:ext cx="1805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/>
              <a:t>shouldn't</a:t>
            </a:r>
          </a:p>
        </p:txBody>
      </p:sp>
    </p:spTree>
    <p:extLst>
      <p:ext uri="{BB962C8B-B14F-4D97-AF65-F5344CB8AC3E}">
        <p14:creationId xmlns:p14="http://schemas.microsoft.com/office/powerpoint/2010/main" val="222478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2185" y="1193955"/>
            <a:ext cx="96797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Classroom Quiz</a:t>
            </a:r>
          </a:p>
          <a:p>
            <a:r>
              <a:rPr lang="en-US" sz="4400" dirty="0"/>
              <a:t>Choose the correct answer.</a:t>
            </a:r>
          </a:p>
          <a:p>
            <a:r>
              <a:rPr lang="en-US" sz="4400" dirty="0"/>
              <a:t>You ______ exercise every day.</a:t>
            </a:r>
            <a:endParaRPr lang="it-IT" sz="4400" dirty="0"/>
          </a:p>
        </p:txBody>
      </p:sp>
      <p:sp>
        <p:nvSpPr>
          <p:cNvPr id="7" name="Rectangle 6"/>
          <p:cNvSpPr/>
          <p:nvPr/>
        </p:nvSpPr>
        <p:spPr>
          <a:xfrm>
            <a:off x="2064725" y="2634734"/>
            <a:ext cx="1805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/>
              <a:t>should</a:t>
            </a:r>
          </a:p>
        </p:txBody>
      </p:sp>
    </p:spTree>
    <p:extLst>
      <p:ext uri="{BB962C8B-B14F-4D97-AF65-F5344CB8AC3E}">
        <p14:creationId xmlns:p14="http://schemas.microsoft.com/office/powerpoint/2010/main" val="258575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075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Summary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065056"/>
            <a:ext cx="6096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Summary</a:t>
            </a:r>
          </a:p>
          <a:p>
            <a:r>
              <a:rPr lang="en-US" sz="2800" dirty="0"/>
              <a:t>Today we learned—</a:t>
            </a:r>
          </a:p>
          <a:p>
            <a:r>
              <a:rPr lang="en-US" sz="2800" dirty="0"/>
              <a:t>✅ Adverbs</a:t>
            </a:r>
          </a:p>
          <a:p>
            <a:r>
              <a:rPr lang="en-US" sz="2800" dirty="0"/>
              <a:t>✅ always</a:t>
            </a:r>
          </a:p>
          <a:p>
            <a:r>
              <a:rPr lang="en-US" sz="2800" dirty="0"/>
              <a:t>✅ usually</a:t>
            </a:r>
          </a:p>
          <a:p>
            <a:r>
              <a:rPr lang="en-US" sz="2800" dirty="0"/>
              <a:t>✅ sometimes</a:t>
            </a:r>
          </a:p>
          <a:p>
            <a:r>
              <a:rPr lang="en-US" sz="2800" dirty="0"/>
              <a:t>✅ regularly</a:t>
            </a:r>
          </a:p>
          <a:p>
            <a:r>
              <a:rPr lang="en-US" sz="2800" dirty="0"/>
              <a:t>✅ properly</a:t>
            </a:r>
          </a:p>
          <a:p>
            <a:r>
              <a:rPr lang="en-US" sz="2800" dirty="0"/>
              <a:t>✅ slowly</a:t>
            </a:r>
          </a:p>
          <a:p>
            <a:r>
              <a:rPr lang="en-US" sz="2800" dirty="0"/>
              <a:t>✅ should</a:t>
            </a:r>
          </a:p>
          <a:p>
            <a:r>
              <a:rPr lang="en-US" sz="2800" dirty="0"/>
              <a:t>✅ shouldn't</a:t>
            </a:r>
          </a:p>
          <a:p>
            <a:r>
              <a:rPr lang="en-US" sz="2800" dirty="0"/>
              <a:t>✅ must</a:t>
            </a:r>
          </a:p>
        </p:txBody>
      </p:sp>
    </p:spTree>
    <p:extLst>
      <p:ext uri="{BB962C8B-B14F-4D97-AF65-F5344CB8AC3E}">
        <p14:creationId xmlns:p14="http://schemas.microsoft.com/office/powerpoint/2010/main" val="37327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6941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63662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4931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625600" y="1376218"/>
            <a:ext cx="751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Homework</a:t>
            </a:r>
          </a:p>
          <a:p>
            <a:r>
              <a:rPr lang="en-US" sz="3200" dirty="0"/>
              <a:t>Write five sentences using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always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usually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sometimes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should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must </a:t>
            </a:r>
          </a:p>
        </p:txBody>
      </p:sp>
    </p:spTree>
    <p:extLst>
      <p:ext uri="{BB962C8B-B14F-4D97-AF65-F5344CB8AC3E}">
        <p14:creationId xmlns:p14="http://schemas.microsoft.com/office/powerpoint/2010/main" val="123191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83204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0817" y="2298019"/>
            <a:ext cx="3805016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6600" dirty="0"/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6113" y="3398976"/>
            <a:ext cx="773924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6600" dirty="0" smtClean="0"/>
              <a:t>Wish you all the best.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6904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071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Welcome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632367" y="1166432"/>
            <a:ext cx="69642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Welcome</a:t>
            </a:r>
          </a:p>
          <a:p>
            <a:r>
              <a:rPr lang="en-US" sz="3600" b="1" dirty="0"/>
              <a:t>Class 5 English</a:t>
            </a:r>
            <a:endParaRPr lang="en-US" sz="3600" dirty="0"/>
          </a:p>
          <a:p>
            <a:r>
              <a:rPr lang="en-US" sz="3600" b="1" dirty="0"/>
              <a:t>Unit 12 – Eating Healthy</a:t>
            </a:r>
            <a:endParaRPr lang="en-US" sz="3600" dirty="0"/>
          </a:p>
          <a:p>
            <a:r>
              <a:rPr lang="en-US" sz="3600" b="1" dirty="0"/>
              <a:t>Page 66–67</a:t>
            </a:r>
            <a:endParaRPr lang="en-US" sz="3600" dirty="0"/>
          </a:p>
          <a:p>
            <a:r>
              <a:rPr lang="en-US" sz="3600" b="1" dirty="0"/>
              <a:t>Topic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Adverbs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Modal Verbs </a:t>
            </a:r>
          </a:p>
        </p:txBody>
      </p:sp>
    </p:spTree>
    <p:extLst>
      <p:ext uri="{BB962C8B-B14F-4D97-AF65-F5344CB8AC3E}">
        <p14:creationId xmlns:p14="http://schemas.microsoft.com/office/powerpoint/2010/main" val="38315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26352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11200" y="1508174"/>
            <a:ext cx="107234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After this lesson, students will be able to—</a:t>
            </a:r>
          </a:p>
          <a:p>
            <a:r>
              <a:rPr lang="en-US" sz="4000" dirty="0"/>
              <a:t>✅ identify adverbs</a:t>
            </a:r>
          </a:p>
          <a:p>
            <a:r>
              <a:rPr lang="en-US" sz="4000" dirty="0"/>
              <a:t>✅ use adverbs correctly</a:t>
            </a:r>
          </a:p>
          <a:p>
            <a:r>
              <a:rPr lang="en-US" sz="4000" dirty="0"/>
              <a:t>✅ complete the paragraph using suitable adverbs</a:t>
            </a:r>
          </a:p>
          <a:p>
            <a:r>
              <a:rPr lang="en-US" sz="4000" dirty="0"/>
              <a:t>✅ understand should, shouldn't and must</a:t>
            </a:r>
          </a:p>
          <a:p>
            <a:r>
              <a:rPr lang="en-US" sz="4000" dirty="0"/>
              <a:t>✅ make their own sentences.</a:t>
            </a:r>
          </a:p>
        </p:txBody>
      </p:sp>
    </p:spTree>
    <p:extLst>
      <p:ext uri="{BB962C8B-B14F-4D97-AF65-F5344CB8AC3E}">
        <p14:creationId xmlns:p14="http://schemas.microsoft.com/office/powerpoint/2010/main" val="336092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322959" y="1434006"/>
            <a:ext cx="6035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Do you eat breakfast every </a:t>
            </a:r>
            <a:r>
              <a:rPr lang="en-US" sz="3200" dirty="0" smtClean="0"/>
              <a:t>day?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2447639" y="2059712"/>
            <a:ext cx="61052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Sample answer</a:t>
            </a:r>
            <a:endParaRPr lang="en-US" sz="2800" dirty="0"/>
          </a:p>
          <a:p>
            <a:r>
              <a:rPr lang="en-US" sz="2800" dirty="0"/>
              <a:t>Yes, I do.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56873" y="3158838"/>
            <a:ext cx="59020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Do you wash your hands before eating?</a:t>
            </a:r>
          </a:p>
        </p:txBody>
      </p:sp>
      <p:sp>
        <p:nvSpPr>
          <p:cNvPr id="9" name="Rectangle 8"/>
          <p:cNvSpPr/>
          <p:nvPr/>
        </p:nvSpPr>
        <p:spPr>
          <a:xfrm>
            <a:off x="2553857" y="3736109"/>
            <a:ext cx="59020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Sample answer</a:t>
            </a:r>
            <a:endParaRPr lang="en-US" sz="2800" dirty="0"/>
          </a:p>
          <a:p>
            <a:r>
              <a:rPr lang="en-US" sz="2800" dirty="0"/>
              <a:t>Yes, I do.</a:t>
            </a:r>
          </a:p>
        </p:txBody>
      </p:sp>
    </p:spTree>
    <p:extLst>
      <p:ext uri="{BB962C8B-B14F-4D97-AF65-F5344CB8AC3E}">
        <p14:creationId xmlns:p14="http://schemas.microsoft.com/office/powerpoint/2010/main" val="180896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322959" y="1434006"/>
            <a:ext cx="6035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Do you eat vegetables regularly?</a:t>
            </a:r>
          </a:p>
        </p:txBody>
      </p:sp>
      <p:sp>
        <p:nvSpPr>
          <p:cNvPr id="7" name="Rectangle 6"/>
          <p:cNvSpPr/>
          <p:nvPr/>
        </p:nvSpPr>
        <p:spPr>
          <a:xfrm>
            <a:off x="2447639" y="2059712"/>
            <a:ext cx="61052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Sample answer</a:t>
            </a:r>
            <a:endParaRPr lang="en-US" sz="2800" dirty="0"/>
          </a:p>
          <a:p>
            <a:r>
              <a:rPr lang="en-US" sz="2800" dirty="0"/>
              <a:t>Yes, I do.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56873" y="3158838"/>
            <a:ext cx="59020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Should we eat junk food every day?</a:t>
            </a:r>
          </a:p>
        </p:txBody>
      </p:sp>
      <p:sp>
        <p:nvSpPr>
          <p:cNvPr id="9" name="Rectangle 8"/>
          <p:cNvSpPr/>
          <p:nvPr/>
        </p:nvSpPr>
        <p:spPr>
          <a:xfrm>
            <a:off x="2553857" y="3736109"/>
            <a:ext cx="59020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Sample answer</a:t>
            </a:r>
            <a:endParaRPr lang="en-US" sz="2800" dirty="0"/>
          </a:p>
          <a:p>
            <a:r>
              <a:rPr lang="en-US" sz="2800" dirty="0"/>
              <a:t>No, we shouldn't.</a:t>
            </a:r>
          </a:p>
        </p:txBody>
      </p:sp>
    </p:spTree>
    <p:extLst>
      <p:ext uri="{BB962C8B-B14F-4D97-AF65-F5344CB8AC3E}">
        <p14:creationId xmlns:p14="http://schemas.microsoft.com/office/powerpoint/2010/main" val="181860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963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Today's Grammar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0656" y="1434006"/>
            <a:ext cx="97905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Today we shall learn</a:t>
            </a:r>
          </a:p>
          <a:p>
            <a:r>
              <a:rPr lang="en-US" sz="3200" b="1" dirty="0"/>
              <a:t>Adverbs</a:t>
            </a:r>
          </a:p>
          <a:p>
            <a:r>
              <a:rPr lang="en-US" sz="3200" dirty="0"/>
              <a:t>and</a:t>
            </a:r>
          </a:p>
          <a:p>
            <a:r>
              <a:rPr lang="en-US" sz="3200" b="1" dirty="0"/>
              <a:t>Modal Verbs</a:t>
            </a:r>
          </a:p>
        </p:txBody>
      </p:sp>
    </p:spTree>
    <p:extLst>
      <p:ext uri="{BB962C8B-B14F-4D97-AF65-F5344CB8AC3E}">
        <p14:creationId xmlns:p14="http://schemas.microsoft.com/office/powerpoint/2010/main" val="313969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 smtClean="0"/>
              <a:t>Activity 3.2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0" b="19323"/>
          <a:stretch/>
        </p:blipFill>
        <p:spPr>
          <a:xfrm>
            <a:off x="3457026" y="406401"/>
            <a:ext cx="6250393" cy="597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9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1227</Words>
  <Application>Microsoft Office PowerPoint</Application>
  <PresentationFormat>Widescreen</PresentationFormat>
  <Paragraphs>270</Paragraphs>
  <Slides>35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47</cp:revision>
  <dcterms:created xsi:type="dcterms:W3CDTF">2013-01-27T09:14:16Z</dcterms:created>
  <dcterms:modified xsi:type="dcterms:W3CDTF">2026-08-10T14:12:33Z</dcterms:modified>
  <cp:category/>
</cp:coreProperties>
</file>