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6" r:id="rId4"/>
    <p:sldId id="267" r:id="rId5"/>
    <p:sldId id="268" r:id="rId6"/>
    <p:sldId id="259" r:id="rId7"/>
    <p:sldId id="260" r:id="rId8"/>
    <p:sldId id="258" r:id="rId9"/>
    <p:sldId id="261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96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31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8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951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53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24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35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84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61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9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171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7E3A9-D28F-4C6C-9930-D1FF26335418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3B1B1-5694-45D1-9018-39E5A8FE7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5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37" y="524655"/>
            <a:ext cx="7815263" cy="58575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4204" y="2383436"/>
            <a:ext cx="2758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661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9744" y="1169233"/>
                <a:ext cx="953374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বাড়ির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কাজঃ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বস্তুকে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40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𝑚𝑠</m:t>
                    </m:r>
                    <m:r>
                      <a:rPr lang="en-US" sz="2800" b="0" i="1" baseline="3000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_ </m:t>
                    </m:r>
                    <m:r>
                      <a:rPr lang="en-US" sz="2800" b="0" i="1" baseline="3000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  <m:r>
                      <a:rPr lang="en-US" sz="2800" b="0" i="1" baseline="3000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2800" baseline="30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বেগে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অনুভূমিকের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সাথে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60</m:t>
                    </m:r>
                    <m:r>
                      <a:rPr lang="en-US" sz="2800" b="0" i="1" baseline="3000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0</m:t>
                    </m:r>
                  </m:oMath>
                </a14:m>
                <a:r>
                  <a:rPr lang="en-US" sz="2800" baseline="30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কোণে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নিক্ষেপ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করা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হলো।অনুভূমিক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পাল্লা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কত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? </a:t>
                </a:r>
                <a:endParaRPr lang="en-US" sz="2800" baseline="30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44" y="1169233"/>
                <a:ext cx="9533744" cy="1815882"/>
              </a:xfrm>
              <a:prstGeom prst="rect">
                <a:avLst/>
              </a:prstGeom>
              <a:blipFill rotWithShape="0">
                <a:blip r:embed="rId2"/>
                <a:stretch>
                  <a:fillRect l="-1343" t="-3356" b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287183" y="4362138"/>
            <a:ext cx="6130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8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8656" y="0"/>
            <a:ext cx="5971082" cy="1031655"/>
          </a:xfrm>
        </p:spPr>
        <p:txBody>
          <a:bodyPr>
            <a:normAutofit/>
          </a:bodyPr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723" y="1923137"/>
            <a:ext cx="10643017" cy="4582593"/>
          </a:xfrm>
        </p:spPr>
        <p:txBody>
          <a:bodyPr/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bn-IN" sz="200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l">
              <a:lnSpc>
                <a:spcPct val="100000"/>
              </a:lnSpc>
              <a:spcBef>
                <a:spcPct val="20000"/>
              </a:spcBef>
            </a:pPr>
            <a:endParaRPr lang="en-US" sz="1900" dirty="0">
              <a:solidFill>
                <a:srgbClr val="1F497D">
                  <a:lumMod val="60000"/>
                  <a:lumOff val="40000"/>
                </a:srgb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557" y="2183643"/>
            <a:ext cx="48586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নামঃসুরাইয়া আক্তার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প্রভাষকঃপদার্থবিজ্ঞান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বিক্রমপুর আদর্শ কলেজ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সিরাজদিখান,মুন্সীগঞ্জ।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0233" y="2183643"/>
            <a:ext cx="51861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শ্রেণিঃদ্বাদশ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bn-IN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বিষয়ঃপদার্থবিজ্ঞান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1ম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ঃগতিবিদ্যা</a:t>
            </a:r>
            <a:endParaRPr lang="bn-IN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সময়ঃ৫০ মিনিট</a:t>
            </a:r>
          </a:p>
          <a:p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074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2794625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ভিডিওটি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Video - Faceboo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45898" y="0"/>
            <a:ext cx="6280877" cy="6250897"/>
          </a:xfrm>
        </p:spPr>
      </p:pic>
    </p:spTree>
    <p:extLst>
      <p:ext uri="{BB962C8B-B14F-4D97-AF65-F5344CB8AC3E}">
        <p14:creationId xmlns:p14="http://schemas.microsoft.com/office/powerpoint/2010/main" val="328556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3987" y="2413412"/>
            <a:ext cx="8364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প্রক্ষেপক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প্রাস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(projectile)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619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409" y="359764"/>
            <a:ext cx="831954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……</a:t>
            </a:r>
          </a:p>
          <a:p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প্রাসের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বেগ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নিক্ষিপ্ত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সর্বাধিক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উচ্চতায়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উঠার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নুভূমিক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পাল্লা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638566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6253075" y="3769419"/>
            <a:ext cx="5300584" cy="7520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6344865" y="338275"/>
            <a:ext cx="8043" cy="353899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Arc 14"/>
          <p:cNvSpPr/>
          <p:nvPr/>
        </p:nvSpPr>
        <p:spPr>
          <a:xfrm rot="15194088">
            <a:off x="6075168" y="2214004"/>
            <a:ext cx="5030255" cy="4476145"/>
          </a:xfrm>
          <a:prstGeom prst="arc">
            <a:avLst>
              <a:gd name="adj1" fmla="val 18083873"/>
              <a:gd name="adj2" fmla="val 546214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322592" y="1260850"/>
            <a:ext cx="785953" cy="2596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1424426" y="3709024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X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 flipH="1">
            <a:off x="6187706" y="53465"/>
            <a:ext cx="1196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331334" y="3958440"/>
                <a:ext cx="227850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v</a:t>
                </a:r>
                <a:r>
                  <a:rPr lang="en-US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o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 </m:t>
                    </m:r>
                  </m:oMath>
                </a14:m>
                <a:endParaRPr lang="en-US" sz="2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334" y="3958440"/>
                <a:ext cx="2278505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2413" b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5942039" y="3811969"/>
            <a:ext cx="253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397707" y="2779632"/>
                <a:ext cx="9768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V</a:t>
                </a:r>
                <a:r>
                  <a:rPr lang="en-US" baseline="-25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o</a:t>
                </a:r>
                <a:r>
                  <a:rPr lang="en-US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</m:oMath>
                </a14:m>
                <a:r>
                  <a:rPr lang="en-US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707" y="2779632"/>
                <a:ext cx="976870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4969" t="-819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>
          <a:xfrm>
            <a:off x="6308437" y="1792225"/>
            <a:ext cx="732548" cy="13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970433" y="1770513"/>
            <a:ext cx="3292" cy="20369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351901" y="2015134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V</a:t>
            </a:r>
            <a:r>
              <a:rPr lang="en-US" baseline="-25000" dirty="0">
                <a:latin typeface="NikoshBAN" panose="02000000000000000000" pitchFamily="2" charset="0"/>
                <a:cs typeface="NikoshBAN" panose="02000000000000000000" pitchFamily="2" charset="0"/>
              </a:rPr>
              <a:t>o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46187" y="1770513"/>
            <a:ext cx="535152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অনুভূমিকের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তির্যকভাবে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স্থানে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নিক্ষেপ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প্রাস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নিক্ষেপ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সেটি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বিন্দু।চিত্রে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মূলবিন্দু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endParaRPr lang="en-US" sz="2400" baseline="-25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V</a:t>
            </a:r>
            <a:r>
              <a:rPr lang="en-US" sz="2400" baseline="-25000" dirty="0">
                <a:latin typeface="NikoshBAN" panose="02000000000000000000" pitchFamily="2" charset="0"/>
                <a:cs typeface="NikoshBAN" panose="02000000000000000000" pitchFamily="2" charset="0"/>
              </a:rPr>
              <a:t>o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নিক্ষেপন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986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38849" y="2113618"/>
                <a:ext cx="380750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V</a:t>
                </a:r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y0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= V</a:t>
                </a:r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0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sin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  <m:r>
                      <a:rPr lang="en-US" sz="28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0</m:t>
                    </m:r>
                  </m:oMath>
                </a14:m>
                <a:endParaRPr lang="en-US" sz="28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849" y="2113618"/>
                <a:ext cx="3807502" cy="523220"/>
              </a:xfrm>
              <a:prstGeom prst="rect">
                <a:avLst/>
              </a:prstGeom>
              <a:blipFill rotWithShape="0">
                <a:blip r:embed="rId2"/>
                <a:stretch>
                  <a:fillRect l="-3200" t="-10465" b="-33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83827" y="899410"/>
                <a:ext cx="39424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V</a:t>
                </a:r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x0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= V</a:t>
                </a:r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0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  <m:r>
                      <a:rPr lang="en-US" sz="28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0</m:t>
                    </m:r>
                  </m:oMath>
                </a14:m>
                <a:endParaRPr lang="en-US" sz="28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3827" y="899410"/>
                <a:ext cx="3942413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3251" t="-10588" b="-35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29587" y="164892"/>
            <a:ext cx="8529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X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অক্ষ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বরাবর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আদিবেগ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9587" y="1528997"/>
            <a:ext cx="3222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Y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অক্ষ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বরাবর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আদিবেগ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4725" y="2893102"/>
                <a:ext cx="9848538" cy="2997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X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অক্ষ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বরাবর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শেষবেগ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V</a:t>
                </a:r>
                <a:r>
                  <a:rPr lang="en-US" sz="2800" baseline="-25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x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=V</a:t>
                </a:r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0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</m:oMath>
                </a14:m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0           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Y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অক্ষ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বরাবর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শেষবেগ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V</a:t>
                </a:r>
                <a:r>
                  <a:rPr lang="en-US" sz="2800" baseline="-25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y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=V</a:t>
                </a:r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0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</m:oMath>
                </a14:m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0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-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gt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</a:p>
              <a:p>
                <a:r>
                  <a:rPr lang="en-US" sz="2800" baseline="-25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t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সময়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প্রাসের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শেষবেগ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V=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√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𝑉𝑥</m:t>
                    </m:r>
                    <m:r>
                      <a:rPr 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𝑉𝑦</m:t>
                    </m:r>
                    <m:r>
                      <a:rPr 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</m:oMath>
                </a14:m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2800" baseline="30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25" y="2893102"/>
                <a:ext cx="9848538" cy="2997039"/>
              </a:xfrm>
              <a:prstGeom prst="rect">
                <a:avLst/>
              </a:prstGeom>
              <a:blipFill rotWithShape="0">
                <a:blip r:embed="rId4"/>
                <a:stretch>
                  <a:fillRect l="-1238" t="-2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7528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29390" y="584617"/>
                <a:ext cx="10403174" cy="5997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t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সময়ে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অতিক্রান্ত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অনুভূমিক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দূরত্ব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x=v</a:t>
                </a:r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0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  <m:r>
                      <a:rPr lang="en-US" sz="28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t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t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সময়ে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অতিক্রান্ত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উলম্ব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দূরত্ব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y =v</a:t>
                </a:r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0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  <m:r>
                      <a:rPr lang="en-US" sz="28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𝑔𝑡</m:t>
                    </m:r>
                    <m:r>
                      <a:rPr 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endParaRPr lang="en-US" sz="2800" i="1" baseline="-250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endParaRPr lang="en-US" sz="2800" b="0" i="0" baseline="-25000" dirty="0" smtClean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en-US" sz="2800" b="0" i="0" baseline="-25000" dirty="0" smtClean="0">
                    <a:latin typeface="Cambria Math" panose="02040503050406030204" pitchFamily="18" charset="0"/>
                    <a:cs typeface="NikoshBAN" panose="02000000000000000000" pitchFamily="2" charset="0"/>
                  </a:rPr>
                  <a:t>       </a:t>
                </a:r>
                <a:r>
                  <a:rPr lang="en-US" sz="2800" b="0" i="0" dirty="0" smtClean="0">
                    <a:latin typeface="Cambria Math" panose="02040503050406030204" pitchFamily="18" charset="0"/>
                    <a:cs typeface="NikoshBAN" panose="02000000000000000000" pitchFamily="2" charset="0"/>
                  </a:rPr>
                  <a:t>     y=(tan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𝜃</m:t>
                    </m:r>
                    <m:r>
                      <a:rPr lang="en-US" sz="28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0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𝑔𝑥</m:t>
                        </m:r>
                        <m:r>
                          <a:rPr lang="en-US" sz="2800" b="0" i="1" baseline="30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𝑣</m:t>
                            </m:r>
                            <m:r>
                              <a:rPr lang="en-US" sz="2800" b="0" i="1" baseline="-250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𝑐𝑜𝑠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𝜃</m:t>
                            </m:r>
                            <m:r>
                              <a:rPr lang="en-US" sz="2800" b="0" i="1" baseline="-250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0</m:t>
                            </m:r>
                          </m:e>
                        </m:d>
                        <m:r>
                          <a:rPr lang="en-US" sz="2800" b="0" i="1" baseline="30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baseline="30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ইহাই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প্রাসের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চলরেখের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সমীকরণ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সর্বাধিক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উচ্চতায়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উঠার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সময়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t</a:t>
                </a:r>
                <a:r>
                  <a:rPr lang="en-US" sz="2800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m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𝑣</m:t>
                        </m:r>
                        <m:r>
                          <a:rPr lang="en-US" sz="28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𝜃</m:t>
                        </m:r>
                        <m:r>
                          <a:rPr lang="en-US" sz="28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𝑔</m:t>
                        </m:r>
                      </m:den>
                    </m:f>
                  </m:oMath>
                </a14:m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সর্বাধিক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উচ্চতা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h</a:t>
                </a:r>
                <a:r>
                  <a:rPr lang="en-US" sz="2800" baseline="-25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m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𝑣</m:t>
                            </m:r>
                            <m:r>
                              <a:rPr lang="en-US" sz="2800" b="0" i="1" baseline="-25000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𝑜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𝑠𝑖𝑛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𝜃</m:t>
                            </m:r>
                            <m:r>
                              <a:rPr lang="en-US" sz="2800" b="0" i="1" baseline="-250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NikoshBAN" panose="02000000000000000000" pitchFamily="2" charset="0"/>
                              </a:rPr>
                              <m:t>0</m:t>
                            </m:r>
                          </m:e>
                        </m:d>
                        <m:r>
                          <a:rPr lang="en-US" sz="2800" b="0" i="1" baseline="30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𝑔</m:t>
                        </m:r>
                      </m:den>
                    </m:f>
                  </m:oMath>
                </a14:m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390" y="584617"/>
                <a:ext cx="10403174" cy="5997026"/>
              </a:xfrm>
              <a:prstGeom prst="rect">
                <a:avLst/>
              </a:prstGeom>
              <a:blipFill rotWithShape="0">
                <a:blip r:embed="rId2"/>
                <a:stretch>
                  <a:fillRect l="-1172" t="-1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6288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78899" y="1783830"/>
                <a:ext cx="7974767" cy="3588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অনুভূমিক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পাল্লা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R=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𝑣</m:t>
                        </m:r>
                        <m:r>
                          <a:rPr lang="en-US" sz="28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𝑜</m:t>
                        </m:r>
                        <m:r>
                          <a:rPr lang="en-US" sz="2800" b="0" i="1" baseline="30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𝜃</m:t>
                        </m:r>
                        <m:r>
                          <a:rPr lang="en-US" sz="2800" b="0" i="1" baseline="-250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0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সর্বাধিক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অনুভূমিক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পাল্লা</a:t>
                </a:r>
                <a:endPara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Rm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𝑣</m:t>
                        </m:r>
                        <m:r>
                          <a:rPr lang="en-US" sz="2800" b="0" i="1" baseline="-25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0</m:t>
                        </m:r>
                        <m:r>
                          <a:rPr lang="en-US" sz="2800" b="0" i="1" baseline="3000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𝑔</m:t>
                        </m:r>
                      </m:den>
                    </m:f>
                  </m:oMath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899" y="1783830"/>
                <a:ext cx="7974767" cy="3588355"/>
              </a:xfrm>
              <a:prstGeom prst="rect">
                <a:avLst/>
              </a:prstGeom>
              <a:blipFill rotWithShape="0">
                <a:blip r:embed="rId2"/>
                <a:stretch>
                  <a:fillRect l="-1528" t="-1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81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208</Words>
  <Application>Microsoft Office PowerPoint</Application>
  <PresentationFormat>Widescreen</PresentationFormat>
  <Paragraphs>63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NikoshBAN</vt:lpstr>
      <vt:lpstr>Office Theme</vt:lpstr>
      <vt:lpstr>PowerPoint Presentation</vt:lpstr>
      <vt:lpstr>পরিচিতি</vt:lpstr>
      <vt:lpstr>ভিডিওটি মনোযোগ দিয়ে  দেখি।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পরিচিতি</dc:title>
  <dc:creator>User</dc:creator>
  <cp:lastModifiedBy>User</cp:lastModifiedBy>
  <cp:revision>58</cp:revision>
  <dcterms:created xsi:type="dcterms:W3CDTF">2026-07-23T11:04:44Z</dcterms:created>
  <dcterms:modified xsi:type="dcterms:W3CDTF">2026-08-10T15:35:37Z</dcterms:modified>
</cp:coreProperties>
</file>