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78" r:id="rId2"/>
    <p:sldId id="285" r:id="rId3"/>
    <p:sldId id="286" r:id="rId4"/>
    <p:sldId id="295" r:id="rId5"/>
    <p:sldId id="309" r:id="rId6"/>
    <p:sldId id="289" r:id="rId7"/>
    <p:sldId id="291" r:id="rId8"/>
    <p:sldId id="293" r:id="rId9"/>
    <p:sldId id="297" r:id="rId10"/>
    <p:sldId id="299" r:id="rId11"/>
    <p:sldId id="301" r:id="rId12"/>
    <p:sldId id="303" r:id="rId13"/>
    <p:sldId id="266" r:id="rId14"/>
    <p:sldId id="267" r:id="rId15"/>
    <p:sldId id="268" r:id="rId16"/>
    <p:sldId id="269" r:id="rId17"/>
    <p:sldId id="305" r:id="rId18"/>
    <p:sldId id="307" r:id="rId19"/>
    <p:sldId id="275" r:id="rId20"/>
    <p:sldId id="263" r:id="rId21"/>
    <p:sldId id="26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0" y="-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8953C-5F11-403C-8B91-DEE97225C7F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14FA-AB8E-47A7-B44E-3D49B36CB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6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169F3A-BA95-4F79-8ABB-F097C488E85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517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xmlns="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xmlns="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xmlns="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xmlns="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C6FDF3-16EB-C603-0360-D80CAF33A00A}"/>
              </a:ext>
            </a:extLst>
          </p:cNvPr>
          <p:cNvSpPr txBox="1"/>
          <p:nvPr/>
        </p:nvSpPr>
        <p:spPr>
          <a:xfrm>
            <a:off x="3246120" y="1874520"/>
            <a:ext cx="6522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স্বাগতম </a:t>
            </a:r>
            <a:endParaRPr lang="en-US" sz="6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0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039AD79-4091-22CD-294B-DE72B9BAA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05" y="312821"/>
            <a:ext cx="10623884" cy="46441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45B330D-3CB8-CDD4-192E-1CE0CAA10A87}"/>
              </a:ext>
            </a:extLst>
          </p:cNvPr>
          <p:cNvSpPr txBox="1"/>
          <p:nvPr/>
        </p:nvSpPr>
        <p:spPr>
          <a:xfrm>
            <a:off x="1130968" y="5690937"/>
            <a:ext cx="960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/>
              <a:t>গ্রীষ্মে</a:t>
            </a:r>
            <a:r>
              <a:rPr lang="en-US" sz="4800" dirty="0"/>
              <a:t> </a:t>
            </a:r>
            <a:r>
              <a:rPr lang="en-US" sz="4800" dirty="0" err="1"/>
              <a:t>মাঠ</a:t>
            </a:r>
            <a:r>
              <a:rPr lang="en-US" sz="4800" dirty="0"/>
              <a:t> </a:t>
            </a:r>
            <a:r>
              <a:rPr lang="en-US" sz="4800" dirty="0" err="1"/>
              <a:t>ফেটে</a:t>
            </a:r>
            <a:r>
              <a:rPr lang="en-US" sz="4800" dirty="0"/>
              <a:t> </a:t>
            </a:r>
            <a:r>
              <a:rPr lang="en-US" sz="4800" dirty="0" err="1"/>
              <a:t>চৌচির</a:t>
            </a:r>
            <a:r>
              <a:rPr lang="en-US" sz="4800" dirty="0"/>
              <a:t> </a:t>
            </a:r>
            <a:r>
              <a:rPr lang="en-US" sz="4800" dirty="0" err="1"/>
              <a:t>হয়ে</a:t>
            </a:r>
            <a:r>
              <a:rPr lang="en-US" sz="4800" dirty="0"/>
              <a:t> </a:t>
            </a:r>
            <a:r>
              <a:rPr lang="en-US" sz="4800" dirty="0" err="1"/>
              <a:t>যায়</a:t>
            </a:r>
            <a:r>
              <a:rPr lang="en-US" sz="48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309854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9104C68-E368-DD5C-C714-3C6E404E3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42" y="445169"/>
            <a:ext cx="11309684" cy="38267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C534A0-C5FA-E1B7-1981-08276B6137F4}"/>
              </a:ext>
            </a:extLst>
          </p:cNvPr>
          <p:cNvSpPr txBox="1"/>
          <p:nvPr/>
        </p:nvSpPr>
        <p:spPr>
          <a:xfrm>
            <a:off x="1263316" y="5137484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গ্রীষ্মে</a:t>
            </a:r>
            <a:r>
              <a:rPr lang="en-US" sz="3600" dirty="0"/>
              <a:t> </a:t>
            </a:r>
            <a:r>
              <a:rPr lang="en-US" sz="3600" dirty="0" err="1"/>
              <a:t>পাওয়া</a:t>
            </a:r>
            <a:r>
              <a:rPr lang="en-US" sz="3600" dirty="0"/>
              <a:t> </a:t>
            </a:r>
            <a:r>
              <a:rPr lang="en-US" sz="3600" dirty="0" err="1"/>
              <a:t>যায়</a:t>
            </a:r>
            <a:r>
              <a:rPr lang="en-US" sz="3600" dirty="0"/>
              <a:t> </a:t>
            </a:r>
            <a:r>
              <a:rPr lang="en-US" sz="3600" dirty="0" err="1"/>
              <a:t>আম.জাম,কাঁঠাল,লিচু</a:t>
            </a:r>
            <a:r>
              <a:rPr lang="en-US" sz="3600" dirty="0"/>
              <a:t>  ।</a:t>
            </a:r>
          </a:p>
        </p:txBody>
      </p:sp>
    </p:spTree>
    <p:extLst>
      <p:ext uri="{BB962C8B-B14F-4D97-AF65-F5344CB8AC3E}">
        <p14:creationId xmlns:p14="http://schemas.microsoft.com/office/powerpoint/2010/main" val="154924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E35AD8C5-E7FB-4245-F36F-0112214F1E73}"/>
              </a:ext>
            </a:extLst>
          </p:cNvPr>
          <p:cNvSpPr/>
          <p:nvPr/>
        </p:nvSpPr>
        <p:spPr>
          <a:xfrm>
            <a:off x="2165684" y="926432"/>
            <a:ext cx="4788569" cy="102268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শিক্ষকের</a:t>
            </a:r>
            <a:r>
              <a:rPr lang="en-US" sz="3600" dirty="0"/>
              <a:t> </a:t>
            </a:r>
            <a:r>
              <a:rPr lang="en-US" sz="3600" dirty="0" err="1"/>
              <a:t>পাঠ</a:t>
            </a: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B2089CC-684E-A22C-BF7F-5290BB4194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53" y="2652712"/>
            <a:ext cx="11044989" cy="361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55F3ABA-9739-CAB7-BA6F-CAC0758AB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5AF4AC6-FA24-8A9D-70AC-270E489066E5}"/>
              </a:ext>
            </a:extLst>
          </p:cNvPr>
          <p:cNvSpPr txBox="1"/>
          <p:nvPr/>
        </p:nvSpPr>
        <p:spPr>
          <a:xfrm>
            <a:off x="856708" y="2990043"/>
            <a:ext cx="61112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 সুন্দর আমাদের এই বাংলাদেশ! কত সুন্দর এ দেশের প্রকৃতি!</a:t>
            </a:r>
            <a:endParaRPr lang="en-US" sz="3600" b="1" dirty="0">
              <a:solidFill>
                <a:schemeClr val="tx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দেশের চারদিকে সবুজের সমারোহ। সবুজ গাছপালা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ফসলের খেত। গাছে গাছে কত রঙের ফুল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 রকম ফল। এ দেশের প্রকৃতি একেক সময়ে একেক রূপে সাজে।</a:t>
            </a:r>
            <a:endParaRPr lang="en-US" sz="3600" b="1" dirty="0">
              <a:solidFill>
                <a:schemeClr val="tx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D59B98B-DD1B-E2E2-5A40-D3FA0F3FD5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948" y="3057986"/>
            <a:ext cx="4405312" cy="2769053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633C075-16CB-BFD7-EC56-FC4916A88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436" y="393796"/>
            <a:ext cx="3357764" cy="2367339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0C56EEF-B0F2-65A8-56AF-39706D6335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946" y="524424"/>
            <a:ext cx="3119017" cy="2367339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2650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2FE2208-8D31-82B0-DB7D-AC0C53475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6F7AB1F-8142-5252-9437-2E5C49612936}"/>
              </a:ext>
            </a:extLst>
          </p:cNvPr>
          <p:cNvSpPr txBox="1"/>
          <p:nvPr/>
        </p:nvSpPr>
        <p:spPr>
          <a:xfrm>
            <a:off x="550737" y="2628327"/>
            <a:ext cx="64656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গ্রীষ্মে মাঠঘাট ফেটে চৌচির হয়ে যায়। এ সময়ে পাওয়া যায় আম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জাম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কাঁঠাল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লিচু। বর্ষায় নদীনালা পানিতে ভরে যায়। এ সময়ে ফোটে কদম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কেয়া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দোলনচাঁপা। শরতের আকাশে সাদা মেঘ তুলোর মতো ভেসে বেড়ায়। এ সময়ে নদীর তীরে সাদা কাশফুল দেখা যায়।</a:t>
            </a:r>
            <a:endParaRPr lang="en-US" sz="3600" b="1" dirty="0">
              <a:solidFill>
                <a:schemeClr val="tx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EB9F591-5DC4-01A7-A1FC-B16C43A64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9"/>
          <a:stretch>
            <a:fillRect/>
          </a:stretch>
        </p:blipFill>
        <p:spPr>
          <a:xfrm>
            <a:off x="7016389" y="2907326"/>
            <a:ext cx="4575448" cy="2869038"/>
          </a:xfrm>
          <a:prstGeom prst="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A0FB917-B33B-2BEE-9F7E-29300EBB78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321" y="608797"/>
            <a:ext cx="2426084" cy="1862309"/>
          </a:xfrm>
          <a:prstGeom prst="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4413A2F-3555-C43F-3ED5-C7F1961D52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856" y="608797"/>
            <a:ext cx="2779966" cy="1815197"/>
          </a:xfrm>
          <a:prstGeom prst="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64889C1-71A0-8E5B-CF1F-BEB4617FDA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259" y="608797"/>
            <a:ext cx="2492577" cy="1815197"/>
          </a:xfrm>
          <a:prstGeom prst="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E8D82DB-5C8F-D518-9149-162A2ADE35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79" y="630616"/>
            <a:ext cx="2779966" cy="1840490"/>
          </a:xfrm>
          <a:prstGeom prst="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5390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36131D0-77EF-7459-8FA9-0AF36AC6D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5138BD5-7D5D-80E4-6AE3-858C63582F8B}"/>
              </a:ext>
            </a:extLst>
          </p:cNvPr>
          <p:cNvSpPr txBox="1"/>
          <p:nvPr/>
        </p:nvSpPr>
        <p:spPr>
          <a:xfrm>
            <a:off x="5151120" y="2908275"/>
            <a:ext cx="67970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এরপর হেমন্তে ধান পাকে। সোনালি ধানে মাঠ ভরে যায়। শীতকালে উত্তরে ঠান্ডা হাওয়া বয়। গাছের পাতা ঝরে। এরপর শিমুল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পলাশ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3600" b="1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কৃষ্ণচূড়া ফুল নিয়ে আসে বসন্ত। কোকিল কুহু কুহু ডাকে। এভাবে ছয়টি ঋতু একের পর এক আসতে থাকে।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D20AD60-C838-1047-2837-D759B3BEF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67" y="3014169"/>
            <a:ext cx="4267533" cy="3204531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B0ADC31-1BE3-CF86-95A7-0020B159E3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075" y="702369"/>
            <a:ext cx="3664245" cy="2171827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8B6E4AB-F7D5-564A-D1B5-69479A3172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910" y="701041"/>
            <a:ext cx="3664245" cy="2063654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0E4C156-9837-355A-C2C5-83DCA508EB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67" y="701040"/>
            <a:ext cx="3439423" cy="2063654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6676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465680E-0517-4B74-F0BC-0A3B4D705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43DDF56-D7BC-05A9-FC7A-D650676EDEDE}"/>
              </a:ext>
            </a:extLst>
          </p:cNvPr>
          <p:cNvSpPr txBox="1"/>
          <p:nvPr/>
        </p:nvSpPr>
        <p:spPr>
          <a:xfrm>
            <a:off x="632460" y="3494040"/>
            <a:ext cx="109270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 প্রকৃতির আরেক সৌন্দর্য এর নদী। অসংখ্য ছোটো-বড়ো নদী রয়েছে এ দেশে। সেগুলো জালের মতো ছড়িয়ে আছে। পদ্মা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মেঘনা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যমুনা বড়ো তিনটি নদী। এ দেশের নদী. খাল-বিলে পাওয়া যায় নানা জাতের মাছ। যেমন: রুই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কাতলা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টেংরা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পুঁটি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খলসে।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C9E74C-7525-69DA-F6DB-B22BF4AF9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768" y="1206573"/>
            <a:ext cx="3400772" cy="2157387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6D0E09B-6727-EA84-106C-6A517459BB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780" y="869641"/>
            <a:ext cx="3597882" cy="2099251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197E73D-ECFB-5F2E-9BB1-84B2935B4F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58" y="565575"/>
            <a:ext cx="3597882" cy="2099250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5249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628B1409-F939-00F1-7BB4-012A9B750B97}"/>
              </a:ext>
            </a:extLst>
          </p:cNvPr>
          <p:cNvSpPr/>
          <p:nvPr/>
        </p:nvSpPr>
        <p:spPr>
          <a:xfrm>
            <a:off x="3429000" y="902368"/>
            <a:ext cx="3152274" cy="157613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নীরব</a:t>
            </a:r>
            <a:r>
              <a:rPr lang="en-US" sz="3600" dirty="0"/>
              <a:t> </a:t>
            </a:r>
            <a:r>
              <a:rPr lang="en-US" sz="3600" dirty="0" err="1"/>
              <a:t>পাঠ</a:t>
            </a: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E268B01-436A-AAF5-09F4-4631C31CE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11" y="2562224"/>
            <a:ext cx="11189368" cy="395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5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006E8EC-3F06-D7DB-D031-DCAD549588E2}"/>
              </a:ext>
            </a:extLst>
          </p:cNvPr>
          <p:cNvSpPr txBox="1"/>
          <p:nvPr/>
        </p:nvSpPr>
        <p:spPr>
          <a:xfrm>
            <a:off x="1325880" y="3093720"/>
            <a:ext cx="95402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</a:t>
            </a:r>
            <a:r>
              <a:rPr lang="en-US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বর্ষায়</a:t>
            </a:r>
            <a:r>
              <a:rPr lang="en-US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উত্তর: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IN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বসন্তের</a:t>
            </a:r>
            <a:r>
              <a:rPr lang="en-US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36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037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77FD28D-425C-6DA3-EF9A-36CCDC983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E1DC822-5DDE-5668-8AAE-03C2BC0474F6}"/>
              </a:ext>
            </a:extLst>
          </p:cNvPr>
          <p:cNvSpPr txBox="1"/>
          <p:nvPr/>
        </p:nvSpPr>
        <p:spPr>
          <a:xfrm>
            <a:off x="1447800" y="2291477"/>
            <a:ext cx="20421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প্রকৃতি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সমারোহ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খেত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গ্রীষ্ম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8B0265F-D0A7-53E8-2EFF-A5C4D65E8B7B}"/>
              </a:ext>
            </a:extLst>
          </p:cNvPr>
          <p:cNvSpPr txBox="1"/>
          <p:nvPr/>
        </p:nvSpPr>
        <p:spPr>
          <a:xfrm>
            <a:off x="5029200" y="624840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শব্দের</a:t>
            </a:r>
            <a:r>
              <a:rPr lang="en-US" sz="4000" b="1" u="sng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4000" b="1" u="sng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05B05BB-8CA1-9AFE-0FF6-E422DE8EF655}"/>
              </a:ext>
            </a:extLst>
          </p:cNvPr>
          <p:cNvSpPr txBox="1"/>
          <p:nvPr/>
        </p:nvSpPr>
        <p:spPr>
          <a:xfrm>
            <a:off x="3489960" y="2263081"/>
            <a:ext cx="79933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-------------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পরিবেশ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নিসর্গ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স্বভাব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-----------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প্রাচুর্য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ছড়াছড়ি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আধিক্য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----------------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শস্যক্ষেত্র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ফসলের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মাঠ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----------------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গরমের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কাল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ঋতু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2AA4392-662A-1313-2529-A383CFE8FA63}"/>
              </a:ext>
            </a:extLst>
          </p:cNvPr>
          <p:cNvSpPr txBox="1"/>
          <p:nvPr/>
        </p:nvSpPr>
        <p:spPr>
          <a:xfrm>
            <a:off x="1920240" y="1332726"/>
            <a:ext cx="7452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</a:t>
            </a:r>
            <a:r>
              <a:rPr lang="bn-BD" sz="4000" b="1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r>
              <a:rPr lang="bn-BD" sz="40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শব্দা</a:t>
            </a:r>
            <a:r>
              <a:rPr lang="en-US" sz="4000" b="1" u="sng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র্থ</a:t>
            </a:r>
            <a:endParaRPr lang="en-US" sz="4000" b="1" u="sng" dirty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07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5BFF41-3A1B-C040-E1E2-2D8C574057FF}"/>
              </a:ext>
            </a:extLst>
          </p:cNvPr>
          <p:cNvSpPr txBox="1"/>
          <p:nvPr/>
        </p:nvSpPr>
        <p:spPr>
          <a:xfrm>
            <a:off x="1595661" y="4100980"/>
            <a:ext cx="355235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নাজমুল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হেোসেন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হরিঢালী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সরকারি প্রাথমিক বিদ্যালয়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পাইকগাছা.খুলনা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০১৯৪৮-১৫৬০৮০</a:t>
            </a:r>
            <a:r>
              <a:rPr lang="bn-B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97B375-C226-B311-F99E-B9F5F406BAFD}"/>
              </a:ext>
            </a:extLst>
          </p:cNvPr>
          <p:cNvSpPr txBox="1"/>
          <p:nvPr/>
        </p:nvSpPr>
        <p:spPr>
          <a:xfrm>
            <a:off x="6483759" y="4327566"/>
            <a:ext cx="49614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৪র্থ </a:t>
            </a:r>
            <a:endParaRPr lang="bn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</a:t>
            </a: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রূপময় 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পাঠ-২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xmlns="" id="{68792016-2C77-DB91-E7E1-4AEBDD331B8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2" b="13952"/>
          <a:stretch>
            <a:fillRect/>
          </a:stretch>
        </p:blipFill>
        <p:spPr>
          <a:xfrm>
            <a:off x="8121472" y="2161988"/>
            <a:ext cx="1985492" cy="1938992"/>
          </a:xfrm>
        </p:spPr>
      </p:pic>
      <p:pic>
        <p:nvPicPr>
          <p:cNvPr id="7" name="Picture Placeholder 6">
            <a:extLst>
              <a:ext uri="{FF2B5EF4-FFF2-40B4-BE49-F238E27FC236}">
                <a16:creationId xmlns="" xmlns:a16="http://schemas.microsoft.com/office/drawing/2014/main" id="{BAFF71AC-61B2-4D03-6500-00E20E1292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1" b="16281"/>
          <a:stretch>
            <a:fillRect/>
          </a:stretch>
        </p:blipFill>
        <p:spPr>
          <a:xfrm>
            <a:off x="2275877" y="2150137"/>
            <a:ext cx="1970252" cy="195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92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7ED0146-7223-AF19-A511-D70DACD287B2}"/>
              </a:ext>
            </a:extLst>
          </p:cNvPr>
          <p:cNvSpPr txBox="1"/>
          <p:nvPr/>
        </p:nvSpPr>
        <p:spPr>
          <a:xfrm>
            <a:off x="2156460" y="2697480"/>
            <a:ext cx="78790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 </a:t>
            </a:r>
            <a:r>
              <a:rPr lang="bn-IN" sz="6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6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দী</a:t>
            </a:r>
            <a:r>
              <a:rPr lang="en-US" sz="6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6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খাল-বিলে</a:t>
            </a:r>
            <a:r>
              <a:rPr lang="en-US" sz="6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6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6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মাছ</a:t>
            </a:r>
            <a:r>
              <a:rPr lang="en-US" sz="6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পাওয়া</a:t>
            </a:r>
            <a:r>
              <a:rPr lang="en-US" sz="6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6000" b="1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60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67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031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AC5461A-58C4-B421-EEE7-BA28C8231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86D1923-7714-3F46-5BDB-40B7028AF6BE}"/>
              </a:ext>
            </a:extLst>
          </p:cNvPr>
          <p:cNvSpPr txBox="1"/>
          <p:nvPr/>
        </p:nvSpPr>
        <p:spPr>
          <a:xfrm>
            <a:off x="5169108" y="704141"/>
            <a:ext cx="1853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u="sng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3600" u="sng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1915266-6600-9331-3BAE-4D3A7A30CCEC}"/>
              </a:ext>
            </a:extLst>
          </p:cNvPr>
          <p:cNvSpPr txBox="1"/>
          <p:nvPr/>
        </p:nvSpPr>
        <p:spPr>
          <a:xfrm>
            <a:off x="1079293" y="2040417"/>
            <a:ext cx="102682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2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</a:t>
            </a:r>
            <a:r>
              <a:rPr lang="bn-BD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১.২.১ 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অধীত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শব্দযুত্ত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।</a:t>
            </a: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৩.১.১-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সংবলিত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বিহীন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85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55F3ABA-9739-CAB7-BA6F-CAC0758AB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421CAC5-13DF-0AA8-F1FE-31CEA3893A28}"/>
              </a:ext>
            </a:extLst>
          </p:cNvPr>
          <p:cNvSpPr txBox="1"/>
          <p:nvPr/>
        </p:nvSpPr>
        <p:spPr>
          <a:xfrm>
            <a:off x="1188720" y="1843950"/>
            <a:ext cx="98145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 আমরা পড়বো </a:t>
            </a:r>
          </a:p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বইয়ের প্রথম পাঠ</a:t>
            </a:r>
          </a:p>
          <a:p>
            <a:pPr algn="ctr"/>
            <a:endParaRPr lang="bn-BD" sz="4000" b="1" dirty="0">
              <a:solidFill>
                <a:srgbClr val="46843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রূপময় </a:t>
            </a:r>
            <a:r>
              <a:rPr lang="bn-BD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endParaRPr lang="bn-BD" sz="4000" b="1" dirty="0">
              <a:solidFill>
                <a:srgbClr val="46843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0557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F34A6091-485E-1F73-B9D5-B3DAD08C566C}"/>
              </a:ext>
            </a:extLst>
          </p:cNvPr>
          <p:cNvSpPr/>
          <p:nvPr/>
        </p:nvSpPr>
        <p:spPr>
          <a:xfrm>
            <a:off x="2157413" y="485775"/>
            <a:ext cx="3938587" cy="14144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পূর্ব</a:t>
            </a:r>
            <a:r>
              <a:rPr lang="en-US" sz="4400" dirty="0"/>
              <a:t> </a:t>
            </a:r>
            <a:r>
              <a:rPr lang="en-US" sz="4400" dirty="0" err="1" smtClean="0"/>
              <a:t>জ্ঞান</a:t>
            </a:r>
            <a:endParaRPr lang="en-US" sz="4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EDD9931-3D61-0C81-4B52-56F3DFACDAF8}"/>
              </a:ext>
            </a:extLst>
          </p:cNvPr>
          <p:cNvSpPr/>
          <p:nvPr/>
        </p:nvSpPr>
        <p:spPr>
          <a:xfrm>
            <a:off x="800100" y="2900363"/>
            <a:ext cx="10044113" cy="3071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dirty="0" err="1" smtClean="0"/>
              <a:t>তোমাদের</a:t>
            </a:r>
            <a:r>
              <a:rPr lang="en-US" sz="4800" dirty="0" smtClean="0"/>
              <a:t> </a:t>
            </a:r>
            <a:r>
              <a:rPr lang="en-US" sz="4800" dirty="0" err="1" smtClean="0"/>
              <a:t>গ্রামের</a:t>
            </a:r>
            <a:r>
              <a:rPr lang="en-US" sz="4800" dirty="0" smtClean="0"/>
              <a:t> </a:t>
            </a:r>
            <a:r>
              <a:rPr lang="en-US" sz="4800" dirty="0" err="1" smtClean="0"/>
              <a:t>নাম</a:t>
            </a:r>
            <a:r>
              <a:rPr lang="en-US" sz="4800" dirty="0" smtClean="0"/>
              <a:t> </a:t>
            </a:r>
            <a:r>
              <a:rPr lang="en-US" sz="4800" dirty="0" err="1" smtClean="0"/>
              <a:t>কী</a:t>
            </a:r>
            <a:r>
              <a:rPr lang="en-US" sz="4800" dirty="0" smtClean="0"/>
              <a:t>?</a:t>
            </a:r>
          </a:p>
          <a:p>
            <a:pPr algn="just"/>
            <a:r>
              <a:rPr lang="en-US" sz="4800" dirty="0" err="1" smtClean="0"/>
              <a:t>গ্রামটি</a:t>
            </a:r>
            <a:r>
              <a:rPr lang="en-US" sz="4800" dirty="0" smtClean="0"/>
              <a:t> </a:t>
            </a:r>
            <a:r>
              <a:rPr lang="en-US" sz="4800" dirty="0" err="1" smtClean="0"/>
              <a:t>দেখতে</a:t>
            </a:r>
            <a:r>
              <a:rPr lang="en-US" sz="4800" dirty="0" smtClean="0"/>
              <a:t> </a:t>
            </a:r>
            <a:r>
              <a:rPr lang="en-US" sz="4800" dirty="0" err="1" smtClean="0"/>
              <a:t>কেমন</a:t>
            </a:r>
            <a:r>
              <a:rPr lang="en-US" sz="4800" dirty="0" smtClean="0"/>
              <a:t> 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98799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D224816-DB0F-AE2E-92A8-54DB6CDDB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47" y="505327"/>
            <a:ext cx="11466095" cy="37237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866A702-70D4-45AF-8D2E-4E42F16905AC}"/>
              </a:ext>
            </a:extLst>
          </p:cNvPr>
          <p:cNvSpPr txBox="1"/>
          <p:nvPr/>
        </p:nvSpPr>
        <p:spPr>
          <a:xfrm>
            <a:off x="541421" y="5185611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কত</a:t>
            </a:r>
            <a:r>
              <a:rPr lang="en-US" sz="3200" dirty="0"/>
              <a:t> </a:t>
            </a:r>
            <a:r>
              <a:rPr lang="en-US" sz="3200" dirty="0" err="1"/>
              <a:t>সুন্দর</a:t>
            </a:r>
            <a:r>
              <a:rPr lang="en-US" sz="3200" dirty="0"/>
              <a:t> </a:t>
            </a:r>
            <a:r>
              <a:rPr lang="en-US" sz="3200" dirty="0" err="1"/>
              <a:t>আমাদের</a:t>
            </a:r>
            <a:r>
              <a:rPr lang="en-US" sz="3200" dirty="0"/>
              <a:t> </a:t>
            </a:r>
            <a:r>
              <a:rPr lang="en-US" sz="3200" dirty="0" err="1"/>
              <a:t>এই</a:t>
            </a:r>
            <a:r>
              <a:rPr lang="en-US" sz="3200" dirty="0"/>
              <a:t> </a:t>
            </a:r>
            <a:r>
              <a:rPr lang="en-US" sz="3200" dirty="0" err="1"/>
              <a:t>বাংলাদেশ</a:t>
            </a:r>
            <a:r>
              <a:rPr lang="en-US" sz="3200" dirty="0"/>
              <a:t> ! </a:t>
            </a:r>
            <a:r>
              <a:rPr lang="en-US" sz="3200" dirty="0" err="1"/>
              <a:t>কত</a:t>
            </a:r>
            <a:r>
              <a:rPr lang="en-US" sz="3200" dirty="0"/>
              <a:t> </a:t>
            </a:r>
            <a:r>
              <a:rPr lang="en-US" sz="3200" dirty="0" err="1"/>
              <a:t>সুন্দর</a:t>
            </a:r>
            <a:r>
              <a:rPr lang="en-US" sz="3200" dirty="0"/>
              <a:t> এ </a:t>
            </a:r>
            <a:r>
              <a:rPr lang="en-US" sz="3200" dirty="0" err="1"/>
              <a:t>দেশের</a:t>
            </a:r>
            <a:r>
              <a:rPr lang="en-US" sz="3200" dirty="0"/>
              <a:t> </a:t>
            </a:r>
            <a:r>
              <a:rPr lang="en-US" sz="3200" dirty="0" err="1"/>
              <a:t>প্রকৃতি</a:t>
            </a:r>
            <a:r>
              <a:rPr lang="en-US" sz="3200" dirty="0"/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01552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05C1794-172D-BD27-4AB6-AF71B2920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64" y="433137"/>
            <a:ext cx="4824662" cy="58473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9A50044-3CD6-00FF-E597-AF0497CF393F}"/>
              </a:ext>
            </a:extLst>
          </p:cNvPr>
          <p:cNvSpPr txBox="1"/>
          <p:nvPr/>
        </p:nvSpPr>
        <p:spPr>
          <a:xfrm flipH="1">
            <a:off x="5895474" y="3116178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সবুজ</a:t>
            </a:r>
            <a:r>
              <a:rPr lang="en-US" sz="4400" dirty="0"/>
              <a:t> </a:t>
            </a:r>
            <a:r>
              <a:rPr lang="en-US" sz="4400" dirty="0" err="1"/>
              <a:t>গাছপালা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95592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11245EE-0EA1-2BFF-EFFE-B01BB3589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43" y="288758"/>
            <a:ext cx="6966283" cy="605188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EFAAD9E-2E2A-CCC0-8BAA-4672EF15D3F6}"/>
              </a:ext>
            </a:extLst>
          </p:cNvPr>
          <p:cNvSpPr/>
          <p:nvPr/>
        </p:nvSpPr>
        <p:spPr>
          <a:xfrm>
            <a:off x="7471611" y="1728082"/>
            <a:ext cx="353728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ফসলের</a:t>
            </a:r>
            <a:r>
              <a:rPr lang="en-US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54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খেত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946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A68E54F-1CC7-2010-98A7-A4ACF99670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60947"/>
            <a:ext cx="11430000" cy="39077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8FF5A18-4E62-BF15-705B-284AC76FC982}"/>
              </a:ext>
            </a:extLst>
          </p:cNvPr>
          <p:cNvSpPr txBox="1"/>
          <p:nvPr/>
        </p:nvSpPr>
        <p:spPr>
          <a:xfrm>
            <a:off x="2213812" y="5281863"/>
            <a:ext cx="3296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/>
              <a:t>বিভিন্ন</a:t>
            </a:r>
            <a:r>
              <a:rPr lang="en-US" sz="5400" dirty="0"/>
              <a:t> </a:t>
            </a:r>
            <a:r>
              <a:rPr lang="en-US" sz="5400" dirty="0" err="1"/>
              <a:t>ফল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3143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274</TotalTime>
  <Words>380</Words>
  <Application>Microsoft Office PowerPoint</Application>
  <PresentationFormat>Custom</PresentationFormat>
  <Paragraphs>50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 View</dc:creator>
  <cp:lastModifiedBy>WALTON</cp:lastModifiedBy>
  <cp:revision>30</cp:revision>
  <dcterms:created xsi:type="dcterms:W3CDTF">2025-12-18T03:25:05Z</dcterms:created>
  <dcterms:modified xsi:type="dcterms:W3CDTF">2026-08-10T16:05:58Z</dcterms:modified>
</cp:coreProperties>
</file>