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78" r:id="rId2"/>
    <p:sldId id="285" r:id="rId3"/>
    <p:sldId id="341" r:id="rId4"/>
    <p:sldId id="295" r:id="rId5"/>
    <p:sldId id="309" r:id="rId6"/>
    <p:sldId id="311" r:id="rId7"/>
    <p:sldId id="313" r:id="rId8"/>
    <p:sldId id="315" r:id="rId9"/>
    <p:sldId id="317" r:id="rId10"/>
    <p:sldId id="319" r:id="rId11"/>
    <p:sldId id="321" r:id="rId12"/>
    <p:sldId id="323" r:id="rId13"/>
    <p:sldId id="325" r:id="rId14"/>
    <p:sldId id="327" r:id="rId15"/>
    <p:sldId id="329" r:id="rId16"/>
    <p:sldId id="331" r:id="rId17"/>
    <p:sldId id="333" r:id="rId18"/>
    <p:sldId id="335" r:id="rId19"/>
    <p:sldId id="337" r:id="rId20"/>
    <p:sldId id="339" r:id="rId21"/>
    <p:sldId id="263" r:id="rId22"/>
    <p:sldId id="26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8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8953C-5F11-403C-8B91-DEE97225C7F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014FA-AB8E-47A7-B44E-3D49B36CB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66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5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9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33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082019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xmlns="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53B9FA6-4A0F-4E2B-6CEA-704829109C7D}"/>
              </a:ext>
            </a:extLst>
          </p:cNvPr>
          <p:cNvSpPr txBox="1"/>
          <p:nvPr/>
        </p:nvSpPr>
        <p:spPr>
          <a:xfrm>
            <a:off x="2201902" y="1553012"/>
            <a:ext cx="220160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7B961E-3913-4CCF-9314-6D725B6D97D5}"/>
              </a:ext>
            </a:extLst>
          </p:cNvPr>
          <p:cNvSpPr txBox="1"/>
          <p:nvPr/>
        </p:nvSpPr>
        <p:spPr>
          <a:xfrm>
            <a:off x="8067616" y="1553012"/>
            <a:ext cx="197025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41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9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4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9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8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1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:a16="http://schemas.microsoft.com/office/drawing/2014/main" xmlns="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62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xmlns="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:a1611="http://schemas.microsoft.com/office/drawing/2016/11/main" xmlns="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665C2DF-2AB9-7F21-5E96-FA605259A4B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200" y="5869381"/>
            <a:ext cx="1294819" cy="681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7C9FCA6-7C5B-24E4-2CDA-54DE98A615B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76" y="6496095"/>
            <a:ext cx="1775334" cy="43732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1B64F1D-3BD3-E04A-A351-E760650E81BE}"/>
              </a:ext>
            </a:extLst>
          </p:cNvPr>
          <p:cNvGrpSpPr/>
          <p:nvPr/>
        </p:nvGrpSpPr>
        <p:grpSpPr>
          <a:xfrm>
            <a:off x="8448390" y="6192772"/>
            <a:ext cx="1842586" cy="595015"/>
            <a:chOff x="8269280" y="6224725"/>
            <a:chExt cx="1842586" cy="59501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AB01C0FA-EAF3-2230-1057-0ACE4D076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xmlns="" id="{A4D0339B-1EE3-C51D-EFD5-C51AC58681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67161B21-6597-5C18-660F-12A44343A45D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xmlns="" id="{2ECD49B4-5987-4771-C4D6-E110004DC35B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xmlns="" id="{C0E932AB-17A7-2EAB-DA0F-FCE6805B57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8138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2" r:id="rId3"/>
    <p:sldLayoutId id="2147483663" r:id="rId4"/>
    <p:sldLayoutId id="2147483667" r:id="rId5"/>
    <p:sldLayoutId id="2147483668" r:id="rId6"/>
    <p:sldLayoutId id="2147483669" r:id="rId7"/>
    <p:sldLayoutId id="2147483665" r:id="rId8"/>
    <p:sldLayoutId id="21474836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9C6FDF3-16EB-C603-0360-D80CAF33A00A}"/>
              </a:ext>
            </a:extLst>
          </p:cNvPr>
          <p:cNvSpPr txBox="1"/>
          <p:nvPr/>
        </p:nvSpPr>
        <p:spPr>
          <a:xfrm>
            <a:off x="3246120" y="1874520"/>
            <a:ext cx="65227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ক্লাসে সবাইকে স্বাগতম </a:t>
            </a:r>
            <a:endParaRPr lang="en-US" sz="6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307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A27BDE5-E457-5BE2-C155-D1EC582DCA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" y="114300"/>
            <a:ext cx="11744325" cy="41433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90D7666-424F-90D8-16E3-79D785A2DC74}"/>
              </a:ext>
            </a:extLst>
          </p:cNvPr>
          <p:cNvSpPr txBox="1"/>
          <p:nvPr/>
        </p:nvSpPr>
        <p:spPr>
          <a:xfrm>
            <a:off x="314326" y="5100638"/>
            <a:ext cx="11344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এই</a:t>
            </a:r>
            <a:r>
              <a:rPr lang="en-US" sz="3600" dirty="0"/>
              <a:t> </a:t>
            </a:r>
            <a:r>
              <a:rPr lang="en-US" sz="3600" dirty="0" err="1"/>
              <a:t>বনে</a:t>
            </a:r>
            <a:r>
              <a:rPr lang="en-US" sz="3600" dirty="0"/>
              <a:t> </a:t>
            </a:r>
            <a:r>
              <a:rPr lang="en-US" sz="3600" dirty="0" err="1"/>
              <a:t>আছে</a:t>
            </a:r>
            <a:r>
              <a:rPr lang="en-US" sz="3600" dirty="0"/>
              <a:t> </a:t>
            </a:r>
            <a:r>
              <a:rPr lang="en-US" sz="3600" dirty="0" err="1"/>
              <a:t>সুন্দরী,গেওয়া,গরান,কেওড়া,গোলপাতা</a:t>
            </a:r>
            <a:r>
              <a:rPr lang="en-US" sz="3600" dirty="0"/>
              <a:t> </a:t>
            </a:r>
            <a:r>
              <a:rPr lang="en-US" sz="3600" dirty="0" err="1"/>
              <a:t>গাছ</a:t>
            </a:r>
            <a:r>
              <a:rPr lang="en-US" sz="3600" dirty="0"/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295495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2157B57-98E8-BCAB-FC3A-3916561DB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6" y="200024"/>
            <a:ext cx="5715000" cy="36290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A2066CE-8541-75E5-2210-A1AFAC2A0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200024"/>
            <a:ext cx="5172075" cy="36290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AABF041-864F-BEA1-87CB-A9F90DEAAC2F}"/>
              </a:ext>
            </a:extLst>
          </p:cNvPr>
          <p:cNvSpPr txBox="1"/>
          <p:nvPr/>
        </p:nvSpPr>
        <p:spPr>
          <a:xfrm>
            <a:off x="757238" y="4700588"/>
            <a:ext cx="10115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/>
              <a:t>সেখানে</a:t>
            </a:r>
            <a:r>
              <a:rPr lang="en-US" sz="4800" dirty="0"/>
              <a:t> </a:t>
            </a:r>
            <a:r>
              <a:rPr lang="en-US" sz="4800" dirty="0" err="1"/>
              <a:t>আছে</a:t>
            </a:r>
            <a:r>
              <a:rPr lang="en-US" sz="4800" dirty="0"/>
              <a:t> </a:t>
            </a:r>
            <a:r>
              <a:rPr lang="en-US" sz="4800" dirty="0" err="1"/>
              <a:t>বাঘ,হরিণ,কুমির</a:t>
            </a:r>
            <a:r>
              <a:rPr lang="en-US" sz="4800" dirty="0"/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16954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C6D05A7-DC3A-0C7B-EF25-F8BD26885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" y="214313"/>
            <a:ext cx="11101387" cy="42862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84EA207-2258-8FF9-84E3-4F1E7A51D9F7}"/>
              </a:ext>
            </a:extLst>
          </p:cNvPr>
          <p:cNvSpPr txBox="1"/>
          <p:nvPr/>
        </p:nvSpPr>
        <p:spPr>
          <a:xfrm>
            <a:off x="842963" y="5329238"/>
            <a:ext cx="112442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/>
              <a:t>আরও</a:t>
            </a:r>
            <a:r>
              <a:rPr lang="en-US" sz="4800" dirty="0"/>
              <a:t> </a:t>
            </a:r>
            <a:r>
              <a:rPr lang="en-US" sz="4800" dirty="0" err="1"/>
              <a:t>আছে</a:t>
            </a:r>
            <a:r>
              <a:rPr lang="en-US" sz="4800" dirty="0"/>
              <a:t> </a:t>
            </a:r>
            <a:r>
              <a:rPr lang="en-US" sz="4800" dirty="0" err="1"/>
              <a:t>মাছরাঙা,মৌটুসি,মদনটাক</a:t>
            </a:r>
            <a:r>
              <a:rPr lang="en-US" sz="4800" dirty="0"/>
              <a:t> </a:t>
            </a:r>
            <a:r>
              <a:rPr lang="en-US" sz="4800" dirty="0" err="1"/>
              <a:t>প্রভৃতি</a:t>
            </a:r>
            <a:r>
              <a:rPr lang="en-US" sz="4800" dirty="0"/>
              <a:t> </a:t>
            </a:r>
            <a:r>
              <a:rPr lang="en-US" sz="4800" dirty="0" err="1"/>
              <a:t>পাখি</a:t>
            </a:r>
            <a:r>
              <a:rPr lang="en-US" sz="4800" dirty="0"/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75486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18E7CB7-D754-5D70-3735-7AE3A2AF3A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38" y="157163"/>
            <a:ext cx="11544300" cy="41957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D18462F-1EC1-DD06-90B5-49A9102D8C36}"/>
              </a:ext>
            </a:extLst>
          </p:cNvPr>
          <p:cNvSpPr txBox="1"/>
          <p:nvPr/>
        </p:nvSpPr>
        <p:spPr>
          <a:xfrm>
            <a:off x="857250" y="5157788"/>
            <a:ext cx="1064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এ </a:t>
            </a:r>
            <a:r>
              <a:rPr lang="en-US" sz="4400" dirty="0" err="1"/>
              <a:t>দেশের</a:t>
            </a:r>
            <a:r>
              <a:rPr lang="en-US" sz="4400" dirty="0"/>
              <a:t> </a:t>
            </a:r>
            <a:r>
              <a:rPr lang="en-US" sz="4400" dirty="0" err="1"/>
              <a:t>বেশিরভাগ</a:t>
            </a:r>
            <a:r>
              <a:rPr lang="en-US" sz="4400" dirty="0"/>
              <a:t> </a:t>
            </a:r>
            <a:r>
              <a:rPr lang="en-US" sz="4400" dirty="0" err="1"/>
              <a:t>এলাকা</a:t>
            </a:r>
            <a:r>
              <a:rPr lang="en-US" sz="4400" dirty="0"/>
              <a:t> </a:t>
            </a:r>
            <a:r>
              <a:rPr lang="en-US" sz="4400" dirty="0" err="1"/>
              <a:t>সমতল</a:t>
            </a:r>
            <a:r>
              <a:rPr lang="en-US" sz="4400" dirty="0"/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290904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3A343BE-41CE-F3C1-3C1D-9A242BBA21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3" y="300039"/>
            <a:ext cx="10487025" cy="44434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3C40E2E-DCE9-A427-2E13-AEB4DEA54658}"/>
              </a:ext>
            </a:extLst>
          </p:cNvPr>
          <p:cNvSpPr txBox="1"/>
          <p:nvPr/>
        </p:nvSpPr>
        <p:spPr>
          <a:xfrm>
            <a:off x="671513" y="5629275"/>
            <a:ext cx="104870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accent2"/>
                </a:solidFill>
              </a:rPr>
              <a:t>তবে</a:t>
            </a:r>
            <a:r>
              <a:rPr lang="en-US" sz="4400" dirty="0">
                <a:solidFill>
                  <a:schemeClr val="accent2"/>
                </a:solidFill>
              </a:rPr>
              <a:t> </a:t>
            </a:r>
            <a:r>
              <a:rPr lang="en-US" sz="4400" dirty="0" err="1">
                <a:solidFill>
                  <a:schemeClr val="accent2"/>
                </a:solidFill>
              </a:rPr>
              <a:t>কোন</a:t>
            </a:r>
            <a:r>
              <a:rPr lang="en-US" sz="4400" dirty="0">
                <a:solidFill>
                  <a:schemeClr val="accent2"/>
                </a:solidFill>
              </a:rPr>
              <a:t> </a:t>
            </a:r>
            <a:r>
              <a:rPr lang="en-US" sz="4400" dirty="0" err="1">
                <a:solidFill>
                  <a:schemeClr val="accent2"/>
                </a:solidFill>
              </a:rPr>
              <a:t>কোন</a:t>
            </a:r>
            <a:r>
              <a:rPr lang="en-US" sz="4400" dirty="0">
                <a:solidFill>
                  <a:schemeClr val="accent2"/>
                </a:solidFill>
              </a:rPr>
              <a:t> </a:t>
            </a:r>
            <a:r>
              <a:rPr lang="en-US" sz="4400" dirty="0" err="1">
                <a:solidFill>
                  <a:schemeClr val="accent2"/>
                </a:solidFill>
              </a:rPr>
              <a:t>জায়গা</a:t>
            </a:r>
            <a:r>
              <a:rPr lang="en-US" sz="4400" dirty="0">
                <a:solidFill>
                  <a:schemeClr val="accent2"/>
                </a:solidFill>
              </a:rPr>
              <a:t> </a:t>
            </a:r>
            <a:r>
              <a:rPr lang="en-US" sz="4400" dirty="0" err="1">
                <a:solidFill>
                  <a:schemeClr val="accent2"/>
                </a:solidFill>
              </a:rPr>
              <a:t>পাহাড়ি</a:t>
            </a:r>
            <a:r>
              <a:rPr lang="en-US" sz="4400" dirty="0">
                <a:solidFill>
                  <a:schemeClr val="accent2"/>
                </a:solidFill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65515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4E340C6-5BF2-1A13-3748-1F52C2E18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63" y="357187"/>
            <a:ext cx="11530011" cy="43005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08CB2F7-C517-1BAC-8FD2-060104DBC52B}"/>
              </a:ext>
            </a:extLst>
          </p:cNvPr>
          <p:cNvSpPr txBox="1"/>
          <p:nvPr/>
        </p:nvSpPr>
        <p:spPr>
          <a:xfrm>
            <a:off x="471488" y="5243513"/>
            <a:ext cx="109156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accent2"/>
                </a:solidFill>
              </a:rPr>
              <a:t>রাঙামাটি,বান্দরবান,খাগড়াছড়ি</a:t>
            </a:r>
            <a:r>
              <a:rPr lang="en-US" sz="4800" dirty="0">
                <a:solidFill>
                  <a:schemeClr val="accent2"/>
                </a:solidFill>
              </a:rPr>
              <a:t> </a:t>
            </a:r>
            <a:r>
              <a:rPr lang="en-US" sz="4800" dirty="0" err="1">
                <a:solidFill>
                  <a:schemeClr val="accent2"/>
                </a:solidFill>
              </a:rPr>
              <a:t>পাহাড়ি</a:t>
            </a:r>
            <a:r>
              <a:rPr lang="en-US" sz="4800" dirty="0">
                <a:solidFill>
                  <a:schemeClr val="accent2"/>
                </a:solidFill>
              </a:rPr>
              <a:t> </a:t>
            </a:r>
            <a:r>
              <a:rPr lang="en-US" sz="4800" dirty="0" err="1">
                <a:solidFill>
                  <a:schemeClr val="accent2"/>
                </a:solidFill>
              </a:rPr>
              <a:t>এলাকা</a:t>
            </a:r>
            <a:r>
              <a:rPr lang="en-US" sz="4800" dirty="0">
                <a:solidFill>
                  <a:schemeClr val="accent2"/>
                </a:solidFill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1121384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7340428-88F0-060B-230B-3B1CAC9A9B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3" y="171450"/>
            <a:ext cx="11530011" cy="40290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BD4B883-1B80-3761-137A-7BADDE3E998B}"/>
              </a:ext>
            </a:extLst>
          </p:cNvPr>
          <p:cNvSpPr txBox="1"/>
          <p:nvPr/>
        </p:nvSpPr>
        <p:spPr>
          <a:xfrm>
            <a:off x="642938" y="4914900"/>
            <a:ext cx="113299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/>
              <a:t>ময়মনসিংহ</a:t>
            </a:r>
            <a:r>
              <a:rPr lang="en-US" sz="6000" dirty="0"/>
              <a:t> ও </a:t>
            </a:r>
            <a:r>
              <a:rPr lang="en-US" sz="6000" dirty="0" err="1"/>
              <a:t>সিলেট</a:t>
            </a:r>
            <a:r>
              <a:rPr lang="en-US" sz="6000" dirty="0"/>
              <a:t> </a:t>
            </a:r>
            <a:r>
              <a:rPr lang="en-US" sz="6000" dirty="0" err="1"/>
              <a:t>অঞ্চলে</a:t>
            </a:r>
            <a:r>
              <a:rPr lang="en-US" sz="6000" dirty="0"/>
              <a:t> </a:t>
            </a:r>
            <a:r>
              <a:rPr lang="en-US" sz="6000" dirty="0" err="1"/>
              <a:t>ছোট-বড়ো</a:t>
            </a:r>
            <a:r>
              <a:rPr lang="en-US" sz="6000" dirty="0"/>
              <a:t> </a:t>
            </a:r>
            <a:r>
              <a:rPr lang="en-US" sz="6000" dirty="0" err="1"/>
              <a:t>পাহাড়</a:t>
            </a:r>
            <a:r>
              <a:rPr lang="en-US" sz="6000" dirty="0"/>
              <a:t> </a:t>
            </a:r>
            <a:r>
              <a:rPr lang="en-US" sz="6000" dirty="0" err="1"/>
              <a:t>আছে</a:t>
            </a:r>
            <a:r>
              <a:rPr lang="en-US" sz="6000" dirty="0"/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172582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C424813-313D-798F-3027-A1F58A1D76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63" y="271463"/>
            <a:ext cx="11501437" cy="39576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C816669-2918-1070-7A7B-F323B21BB20C}"/>
              </a:ext>
            </a:extLst>
          </p:cNvPr>
          <p:cNvSpPr txBox="1"/>
          <p:nvPr/>
        </p:nvSpPr>
        <p:spPr>
          <a:xfrm>
            <a:off x="485775" y="4872038"/>
            <a:ext cx="11287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accent2"/>
                </a:solidFill>
              </a:rPr>
              <a:t>বাংলাদেশের</a:t>
            </a:r>
            <a:r>
              <a:rPr lang="en-US" sz="4800" dirty="0">
                <a:solidFill>
                  <a:schemeClr val="accent2"/>
                </a:solidFill>
              </a:rPr>
              <a:t> </a:t>
            </a:r>
            <a:r>
              <a:rPr lang="en-US" sz="4800" dirty="0" err="1">
                <a:solidFill>
                  <a:schemeClr val="accent2"/>
                </a:solidFill>
              </a:rPr>
              <a:t>দক্ষিণে</a:t>
            </a:r>
            <a:r>
              <a:rPr lang="en-US" sz="4800" dirty="0">
                <a:solidFill>
                  <a:schemeClr val="accent2"/>
                </a:solidFill>
              </a:rPr>
              <a:t> </a:t>
            </a:r>
            <a:r>
              <a:rPr lang="en-US" sz="4800" dirty="0" err="1">
                <a:solidFill>
                  <a:schemeClr val="accent2"/>
                </a:solidFill>
              </a:rPr>
              <a:t>আছে</a:t>
            </a:r>
            <a:r>
              <a:rPr lang="en-US" sz="4800" dirty="0">
                <a:solidFill>
                  <a:schemeClr val="accent2"/>
                </a:solidFill>
              </a:rPr>
              <a:t> </a:t>
            </a:r>
            <a:r>
              <a:rPr lang="en-US" sz="4800" dirty="0" err="1">
                <a:solidFill>
                  <a:schemeClr val="accent2"/>
                </a:solidFill>
              </a:rPr>
              <a:t>বঙ্গোপসাগর</a:t>
            </a:r>
            <a:r>
              <a:rPr lang="en-US" sz="4800" dirty="0">
                <a:solidFill>
                  <a:schemeClr val="accent2"/>
                </a:solidFill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278129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EC30A51-6A05-98D0-526D-8EFE80F3AC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3" y="242888"/>
            <a:ext cx="11515725" cy="39862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03370E8-9B63-CE1E-77C3-E0E7CDEEFDC0}"/>
              </a:ext>
            </a:extLst>
          </p:cNvPr>
          <p:cNvSpPr txBox="1"/>
          <p:nvPr/>
        </p:nvSpPr>
        <p:spPr>
          <a:xfrm>
            <a:off x="585788" y="4914900"/>
            <a:ext cx="10915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/>
              <a:t>এর</a:t>
            </a:r>
            <a:r>
              <a:rPr lang="en-US" sz="4800" dirty="0"/>
              <a:t> </a:t>
            </a:r>
            <a:r>
              <a:rPr lang="en-US" sz="4800" dirty="0" err="1"/>
              <a:t>মোহনায়</a:t>
            </a:r>
            <a:r>
              <a:rPr lang="en-US" sz="4800" dirty="0"/>
              <a:t> </a:t>
            </a:r>
            <a:r>
              <a:rPr lang="en-US" sz="4800" dirty="0" err="1"/>
              <a:t>আছে</a:t>
            </a:r>
            <a:r>
              <a:rPr lang="en-US" sz="4800" dirty="0"/>
              <a:t> </a:t>
            </a:r>
            <a:r>
              <a:rPr lang="en-US" sz="4800" dirty="0" err="1"/>
              <a:t>ইলিশের</a:t>
            </a:r>
            <a:r>
              <a:rPr lang="en-US" sz="4800" dirty="0"/>
              <a:t> </a:t>
            </a:r>
            <a:r>
              <a:rPr lang="en-US" sz="4800" dirty="0" err="1"/>
              <a:t>আবাস</a:t>
            </a:r>
            <a:r>
              <a:rPr lang="en-US" sz="4800" dirty="0"/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246788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F20DD35-B398-57B4-C61B-E7ED344D7D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3" y="2652712"/>
            <a:ext cx="10772775" cy="3533776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="" xmlns:a16="http://schemas.microsoft.com/office/drawing/2014/main" id="{A7D21142-04C2-ACB5-1945-D6C27FA92B5B}"/>
              </a:ext>
            </a:extLst>
          </p:cNvPr>
          <p:cNvSpPr/>
          <p:nvPr/>
        </p:nvSpPr>
        <p:spPr>
          <a:xfrm>
            <a:off x="1471614" y="471488"/>
            <a:ext cx="7500936" cy="20431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/>
              <a:t>সরব</a:t>
            </a:r>
            <a:r>
              <a:rPr lang="en-US" sz="4000" dirty="0"/>
              <a:t> </a:t>
            </a:r>
            <a:r>
              <a:rPr lang="en-US" sz="4000" dirty="0" err="1"/>
              <a:t>পাঠ</a:t>
            </a:r>
            <a:endParaRPr lang="en-US" sz="4000" dirty="0"/>
          </a:p>
          <a:p>
            <a:pPr algn="ctr"/>
            <a:r>
              <a:rPr lang="en-US" sz="4000" dirty="0"/>
              <a:t>এ </a:t>
            </a:r>
            <a:r>
              <a:rPr lang="en-US" sz="4000" dirty="0" err="1"/>
              <a:t>দেশে</a:t>
            </a:r>
            <a:r>
              <a:rPr lang="en-US" sz="4000" dirty="0"/>
              <a:t> </a:t>
            </a:r>
            <a:r>
              <a:rPr lang="en-US" sz="4000" dirty="0" err="1"/>
              <a:t>আছে</a:t>
            </a:r>
            <a:r>
              <a:rPr lang="en-US" sz="4000" dirty="0"/>
              <a:t>------ </a:t>
            </a:r>
            <a:r>
              <a:rPr lang="en-US" sz="4000" dirty="0" err="1"/>
              <a:t>বন</a:t>
            </a:r>
            <a:r>
              <a:rPr lang="en-US" sz="4000" dirty="0"/>
              <a:t>, </a:t>
            </a:r>
            <a:r>
              <a:rPr lang="en-US" sz="4000" dirty="0" err="1"/>
              <a:t>সাগর</a:t>
            </a:r>
            <a:r>
              <a:rPr lang="en-US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319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55BFF41-3A1B-C040-E1E2-2D8C574057FF}"/>
              </a:ext>
            </a:extLst>
          </p:cNvPr>
          <p:cNvSpPr txBox="1"/>
          <p:nvPr/>
        </p:nvSpPr>
        <p:spPr>
          <a:xfrm>
            <a:off x="1595661" y="4100980"/>
            <a:ext cx="355235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নাজমুল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হেোসেন</a:t>
            </a:r>
            <a:endParaRPr lang="bn-BD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হরিঢালী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সরকারি প্রাথমিক বিদ্যালয়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পাইকগাছা.খুলনা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০১৯৪৮-১৫৬০৮০</a:t>
            </a:r>
            <a:r>
              <a:rPr lang="bn-B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997B375-C226-B311-F99E-B9F5F406BAFD}"/>
              </a:ext>
            </a:extLst>
          </p:cNvPr>
          <p:cNvSpPr txBox="1"/>
          <p:nvPr/>
        </p:nvSpPr>
        <p:spPr>
          <a:xfrm>
            <a:off x="6483759" y="4327566"/>
            <a:ext cx="49614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৪র্থ </a:t>
            </a:r>
            <a:endParaRPr lang="bn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বিষয়ঃ বাংলা</a:t>
            </a: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পাঠ শিরোনামঃ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রূপময় বাংলাদেশ </a:t>
            </a: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 কত সুন্দর আমাদের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..........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 টেংরা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পুঁটি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খলসে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পাঠ-৩</a:t>
            </a:r>
            <a:endParaRPr lang="as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xmlns="" id="{68792016-2C77-DB91-E7E1-4AEBDD331B8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2" b="13952"/>
          <a:stretch>
            <a:fillRect/>
          </a:stretch>
        </p:blipFill>
        <p:spPr>
          <a:xfrm>
            <a:off x="8121472" y="2161988"/>
            <a:ext cx="1985492" cy="1938992"/>
          </a:xfrm>
        </p:spPr>
      </p:pic>
      <p:pic>
        <p:nvPicPr>
          <p:cNvPr id="7" name="Picture Placeholder 6">
            <a:extLst>
              <a:ext uri="{FF2B5EF4-FFF2-40B4-BE49-F238E27FC236}">
                <a16:creationId xmlns="" xmlns:a16="http://schemas.microsoft.com/office/drawing/2014/main" id="{BAFF71AC-61B2-4D03-6500-00E20E1292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1" b="16281"/>
          <a:stretch>
            <a:fillRect/>
          </a:stretch>
        </p:blipFill>
        <p:spPr>
          <a:xfrm>
            <a:off x="2275877" y="2150137"/>
            <a:ext cx="1970252" cy="195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2920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3507BD5-F272-9DDD-14F1-F41DAC8B2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1" y="2562224"/>
            <a:ext cx="10701338" cy="3767139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="" xmlns:a16="http://schemas.microsoft.com/office/drawing/2014/main" id="{C19FC4CB-16FE-39AB-C7BF-34C775F7E263}"/>
              </a:ext>
            </a:extLst>
          </p:cNvPr>
          <p:cNvSpPr/>
          <p:nvPr/>
        </p:nvSpPr>
        <p:spPr>
          <a:xfrm>
            <a:off x="3157538" y="371475"/>
            <a:ext cx="3671887" cy="10858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/>
              <a:t>নীরব</a:t>
            </a:r>
            <a:r>
              <a:rPr lang="en-US" sz="4000" dirty="0"/>
              <a:t> </a:t>
            </a:r>
            <a:r>
              <a:rPr lang="en-US" sz="4000" dirty="0" err="1"/>
              <a:t>পাঠ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3800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7ED0146-7223-AF19-A511-D70DACD287B2}"/>
              </a:ext>
            </a:extLst>
          </p:cNvPr>
          <p:cNvSpPr txBox="1"/>
          <p:nvPr/>
        </p:nvSpPr>
        <p:spPr>
          <a:xfrm>
            <a:off x="775855" y="2683625"/>
            <a:ext cx="106402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ক)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সুন্দরবনের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৪টি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গাছের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নাম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লিখ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।</a:t>
            </a: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খ)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বাংলাদেশের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কোথায়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কোথায়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পাহাড়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দেখা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যায়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?</a:t>
            </a: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গ)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সুন্দরবন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সম্পর্কে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৫টি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বাক্য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লেখ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।</a:t>
            </a:r>
            <a:endParaRPr lang="en-US" sz="4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767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0311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AC5461A-58C4-B421-EEE7-BA28C8231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D86D1923-7714-3F46-5BDB-40B7028AF6BE}"/>
              </a:ext>
            </a:extLst>
          </p:cNvPr>
          <p:cNvSpPr txBox="1"/>
          <p:nvPr/>
        </p:nvSpPr>
        <p:spPr>
          <a:xfrm>
            <a:off x="5169108" y="704141"/>
            <a:ext cx="1853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400" b="1" u="sng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BD" sz="3600" u="sng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01915266-6600-9331-3BAE-4D3A7A30CCEC}"/>
              </a:ext>
            </a:extLst>
          </p:cNvPr>
          <p:cNvSpPr txBox="1"/>
          <p:nvPr/>
        </p:nvSpPr>
        <p:spPr>
          <a:xfrm>
            <a:off x="1079293" y="2040417"/>
            <a:ext cx="102682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200" b="1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</a:t>
            </a:r>
            <a:r>
              <a:rPr lang="bn-BD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১.২.১ 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অধীত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শব্দযুত্ত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বাক‌্য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।</a:t>
            </a:r>
          </a:p>
          <a:p>
            <a:pPr algn="l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৩.১.১-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সংবলিত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বিহীন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তথ‌্য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BD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BD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60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55F3ABA-9739-CAB7-BA6F-CAC0758AB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421CAC5-13DF-0AA8-F1FE-31CEA3893A28}"/>
              </a:ext>
            </a:extLst>
          </p:cNvPr>
          <p:cNvSpPr txBox="1"/>
          <p:nvPr/>
        </p:nvSpPr>
        <p:spPr>
          <a:xfrm>
            <a:off x="1188720" y="1843950"/>
            <a:ext cx="981456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 আমরা পড়বো </a:t>
            </a:r>
          </a:p>
          <a:p>
            <a:pPr algn="ctr"/>
            <a:r>
              <a:rPr lang="bn-BD" sz="4000" b="1" dirty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বইয়ের প্রথম পাঠ</a:t>
            </a:r>
          </a:p>
          <a:p>
            <a:pPr algn="ctr"/>
            <a:endParaRPr lang="bn-BD" sz="4000" b="1" dirty="0">
              <a:solidFill>
                <a:srgbClr val="46843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4000" b="1" dirty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রূপময় বাংলাদেশ </a:t>
            </a:r>
          </a:p>
          <a:p>
            <a:pPr algn="ctr"/>
            <a:r>
              <a:rPr lang="bn-IN" sz="4000" b="1" dirty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 </a:t>
            </a:r>
            <a:r>
              <a:rPr lang="bn-IN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 সুন্দর আমাদের </a:t>
            </a:r>
            <a:r>
              <a:rPr lang="as-IN" sz="4000" b="1" dirty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..........</a:t>
            </a:r>
            <a:r>
              <a:rPr lang="bn-IN" sz="4000" b="1" dirty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টেংরা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পুঁটি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খলসে।</a:t>
            </a:r>
            <a:endParaRPr lang="as-IN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055771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F34A6091-485E-1F73-B9D5-B3DAD08C566C}"/>
              </a:ext>
            </a:extLst>
          </p:cNvPr>
          <p:cNvSpPr/>
          <p:nvPr/>
        </p:nvSpPr>
        <p:spPr>
          <a:xfrm>
            <a:off x="2157413" y="485775"/>
            <a:ext cx="3938587" cy="14144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পূর্ব</a:t>
            </a:r>
            <a:r>
              <a:rPr lang="en-US" sz="4400" dirty="0"/>
              <a:t> </a:t>
            </a:r>
            <a:r>
              <a:rPr lang="en-US" sz="4400" dirty="0" err="1"/>
              <a:t>পাঠ</a:t>
            </a:r>
            <a:endParaRPr lang="en-US" sz="4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EDD9931-3D61-0C81-4B52-56F3DFACDAF8}"/>
              </a:ext>
            </a:extLst>
          </p:cNvPr>
          <p:cNvSpPr/>
          <p:nvPr/>
        </p:nvSpPr>
        <p:spPr>
          <a:xfrm>
            <a:off x="800100" y="2900363"/>
            <a:ext cx="10044113" cy="30718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800" dirty="0"/>
              <a:t>ক) </a:t>
            </a:r>
            <a:r>
              <a:rPr lang="en-US" sz="4800" dirty="0" err="1"/>
              <a:t>বসন্তে</a:t>
            </a:r>
            <a:r>
              <a:rPr lang="en-US" sz="4800" dirty="0"/>
              <a:t> </a:t>
            </a:r>
            <a:r>
              <a:rPr lang="en-US" sz="4800" dirty="0" err="1"/>
              <a:t>কোন</a:t>
            </a:r>
            <a:r>
              <a:rPr lang="en-US" sz="4800" dirty="0"/>
              <a:t> </a:t>
            </a:r>
            <a:r>
              <a:rPr lang="en-US" sz="4800" dirty="0" err="1"/>
              <a:t>কোন</a:t>
            </a:r>
            <a:r>
              <a:rPr lang="en-US" sz="4800" dirty="0"/>
              <a:t> </a:t>
            </a:r>
            <a:r>
              <a:rPr lang="en-US" sz="4800" dirty="0" err="1"/>
              <a:t>ফুল</a:t>
            </a:r>
            <a:r>
              <a:rPr lang="en-US" sz="4800" dirty="0"/>
              <a:t> </a:t>
            </a:r>
            <a:r>
              <a:rPr lang="en-US" sz="4800" dirty="0" err="1"/>
              <a:t>ফোটে</a:t>
            </a:r>
            <a:r>
              <a:rPr lang="en-US" sz="4800" dirty="0"/>
              <a:t>?</a:t>
            </a:r>
          </a:p>
          <a:p>
            <a:pPr algn="just"/>
            <a:r>
              <a:rPr lang="en-US" sz="4800" dirty="0"/>
              <a:t>খ)</a:t>
            </a:r>
            <a:r>
              <a:rPr lang="en-US" sz="4800" dirty="0" err="1"/>
              <a:t>বড়ো</a:t>
            </a:r>
            <a:r>
              <a:rPr lang="en-US" sz="4800" dirty="0"/>
              <a:t> ৩টি </a:t>
            </a:r>
            <a:r>
              <a:rPr lang="en-US" sz="4800" dirty="0" err="1"/>
              <a:t>নদীর</a:t>
            </a:r>
            <a:r>
              <a:rPr lang="en-US" sz="4800" dirty="0"/>
              <a:t> </a:t>
            </a:r>
            <a:r>
              <a:rPr lang="en-US" sz="4800" dirty="0" err="1"/>
              <a:t>নাম</a:t>
            </a:r>
            <a:r>
              <a:rPr lang="en-US" sz="4800" dirty="0"/>
              <a:t> </a:t>
            </a:r>
            <a:r>
              <a:rPr lang="en-US" sz="4800" dirty="0" err="1"/>
              <a:t>বলো</a:t>
            </a:r>
            <a:r>
              <a:rPr lang="en-US" sz="4800" dirty="0"/>
              <a:t> ।</a:t>
            </a:r>
          </a:p>
          <a:p>
            <a:pPr algn="just"/>
            <a:r>
              <a:rPr lang="en-US" sz="4800" dirty="0"/>
              <a:t>গ)</a:t>
            </a:r>
            <a:r>
              <a:rPr lang="en-US" sz="4800" dirty="0" err="1"/>
              <a:t>কয়েকটি</a:t>
            </a:r>
            <a:r>
              <a:rPr lang="en-US" sz="4800" dirty="0"/>
              <a:t> </a:t>
            </a:r>
            <a:r>
              <a:rPr lang="en-US" sz="4800" dirty="0" err="1"/>
              <a:t>মাছের</a:t>
            </a:r>
            <a:r>
              <a:rPr lang="en-US" sz="4800" dirty="0"/>
              <a:t> </a:t>
            </a:r>
            <a:r>
              <a:rPr lang="en-US" sz="4800" dirty="0" err="1"/>
              <a:t>নাম</a:t>
            </a:r>
            <a:r>
              <a:rPr lang="en-US" sz="4800" dirty="0"/>
              <a:t> </a:t>
            </a:r>
            <a:r>
              <a:rPr lang="en-US" sz="4800" dirty="0" err="1"/>
              <a:t>বলো</a:t>
            </a:r>
            <a:r>
              <a:rPr lang="en-US" sz="4800" dirty="0"/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44576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004332E-E271-ECE4-BBBD-203E230307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4" y="571500"/>
            <a:ext cx="11444286" cy="44005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F00D771-D212-CE5B-B72D-7446147EFDBA}"/>
              </a:ext>
            </a:extLst>
          </p:cNvPr>
          <p:cNvSpPr/>
          <p:nvPr/>
        </p:nvSpPr>
        <p:spPr>
          <a:xfrm>
            <a:off x="385763" y="5657850"/>
            <a:ext cx="11444285" cy="9429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accent2"/>
                </a:solidFill>
              </a:rPr>
              <a:t>এ </a:t>
            </a:r>
            <a:r>
              <a:rPr lang="en-US" sz="6000" dirty="0" err="1">
                <a:solidFill>
                  <a:schemeClr val="accent2"/>
                </a:solidFill>
              </a:rPr>
              <a:t>দেশে</a:t>
            </a:r>
            <a:r>
              <a:rPr lang="en-US" sz="6000" dirty="0">
                <a:solidFill>
                  <a:schemeClr val="accent2"/>
                </a:solidFill>
              </a:rPr>
              <a:t> </a:t>
            </a:r>
            <a:r>
              <a:rPr lang="en-US" sz="6000" dirty="0" err="1">
                <a:solidFill>
                  <a:schemeClr val="accent2"/>
                </a:solidFill>
              </a:rPr>
              <a:t>আছে</a:t>
            </a:r>
            <a:r>
              <a:rPr lang="en-US" sz="6000" dirty="0">
                <a:solidFill>
                  <a:schemeClr val="accent2"/>
                </a:solidFill>
              </a:rPr>
              <a:t> </a:t>
            </a:r>
            <a:r>
              <a:rPr lang="en-US" sz="6000" dirty="0" err="1">
                <a:solidFill>
                  <a:schemeClr val="accent2"/>
                </a:solidFill>
              </a:rPr>
              <a:t>বন-জঙ্গল</a:t>
            </a:r>
            <a:r>
              <a:rPr lang="en-US" sz="6000" dirty="0">
                <a:solidFill>
                  <a:schemeClr val="accent2"/>
                </a:solidFill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295325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C97B455-31BB-1A4A-2AA2-0FA305C0EE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3" y="142876"/>
            <a:ext cx="11487150" cy="650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6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D55BAA6-FE23-3184-0F26-39198C32D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" y="180975"/>
            <a:ext cx="11710989" cy="39766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D40790B-3A43-8182-6CA9-7BB1451D2A64}"/>
              </a:ext>
            </a:extLst>
          </p:cNvPr>
          <p:cNvSpPr txBox="1"/>
          <p:nvPr/>
        </p:nvSpPr>
        <p:spPr>
          <a:xfrm>
            <a:off x="585788" y="4857750"/>
            <a:ext cx="95297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/>
              <a:t>সেখানে</a:t>
            </a:r>
            <a:r>
              <a:rPr lang="en-US" sz="4400" dirty="0"/>
              <a:t> </a:t>
            </a:r>
            <a:r>
              <a:rPr lang="en-US" sz="4400" dirty="0" err="1"/>
              <a:t>আছে</a:t>
            </a:r>
            <a:r>
              <a:rPr lang="en-US" sz="4400" dirty="0"/>
              <a:t> </a:t>
            </a:r>
            <a:r>
              <a:rPr lang="en-US" sz="4400" dirty="0" err="1"/>
              <a:t>নানা</a:t>
            </a:r>
            <a:r>
              <a:rPr lang="en-US" sz="4400" dirty="0"/>
              <a:t> </a:t>
            </a:r>
            <a:r>
              <a:rPr lang="en-US" sz="4400" dirty="0" err="1"/>
              <a:t>জাতের</a:t>
            </a:r>
            <a:r>
              <a:rPr lang="en-US" sz="4400" dirty="0"/>
              <a:t> </a:t>
            </a:r>
            <a:r>
              <a:rPr lang="en-US" sz="4400" dirty="0" err="1"/>
              <a:t>পশু-পাখি</a:t>
            </a:r>
            <a:r>
              <a:rPr lang="en-US" sz="4400" dirty="0"/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38572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0F8AC8D-6D8F-77C3-C7AA-83FDF9FFCF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" y="242888"/>
            <a:ext cx="11387138" cy="46148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D0818F3-9229-0D28-ED19-164B9E9358D5}"/>
              </a:ext>
            </a:extLst>
          </p:cNvPr>
          <p:cNvSpPr txBox="1"/>
          <p:nvPr/>
        </p:nvSpPr>
        <p:spPr>
          <a:xfrm>
            <a:off x="400050" y="5500688"/>
            <a:ext cx="112156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/>
              <a:t>বাংলাদেশের</a:t>
            </a:r>
            <a:r>
              <a:rPr lang="en-US" sz="4400" dirty="0"/>
              <a:t> </a:t>
            </a:r>
            <a:r>
              <a:rPr lang="en-US" sz="4400" dirty="0" err="1"/>
              <a:t>সুন্দরবন</a:t>
            </a:r>
            <a:r>
              <a:rPr lang="en-US" sz="4400" dirty="0"/>
              <a:t> </a:t>
            </a:r>
            <a:r>
              <a:rPr lang="en-US" sz="4400" dirty="0" err="1"/>
              <a:t>পৃথিবী</a:t>
            </a:r>
            <a:r>
              <a:rPr lang="en-US" sz="4400" dirty="0"/>
              <a:t> </a:t>
            </a:r>
            <a:r>
              <a:rPr lang="en-US" sz="4400" dirty="0" err="1"/>
              <a:t>জুড়ে</a:t>
            </a:r>
            <a:r>
              <a:rPr lang="en-US" sz="4400" dirty="0"/>
              <a:t> </a:t>
            </a:r>
            <a:r>
              <a:rPr lang="en-US" sz="4400" dirty="0" err="1"/>
              <a:t>বিখ্যাত</a:t>
            </a:r>
            <a:r>
              <a:rPr lang="en-US" sz="4400" dirty="0"/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197068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32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</Template>
  <TotalTime>351</TotalTime>
  <Words>219</Words>
  <Application>Microsoft Office PowerPoint</Application>
  <PresentationFormat>Custom</PresentationFormat>
  <Paragraphs>42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Smart View</dc:creator>
  <cp:lastModifiedBy>WALTON</cp:lastModifiedBy>
  <cp:revision>46</cp:revision>
  <dcterms:created xsi:type="dcterms:W3CDTF">2025-12-18T03:25:05Z</dcterms:created>
  <dcterms:modified xsi:type="dcterms:W3CDTF">2026-08-10T16:47:06Z</dcterms:modified>
</cp:coreProperties>
</file>