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3" r:id="rId5"/>
    <p:sldId id="272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4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7" autoAdjust="0"/>
    <p:restoredTop sz="94550" autoAdjust="0"/>
  </p:normalViewPr>
  <p:slideViewPr>
    <p:cSldViewPr>
      <p:cViewPr varScale="1">
        <p:scale>
          <a:sx n="77" d="100"/>
          <a:sy n="77" d="100"/>
        </p:scale>
        <p:origin x="72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 ?><Relationships xmlns="http://schemas.openxmlformats.org/package/2006/relationships"><Relationship Id="rId2" Target="../media/image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1.xml.rels><?xml version="1.0" encoding="UTF-8" standalone="yes" ?><Relationships xmlns="http://schemas.openxmlformats.org/package/2006/relationships"><Relationship Id="rId2" Target="../media/image9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2" Target="../media/image1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3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1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2" Target="../media/image1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2" Target="../media/image1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2" Target="../media/image1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8.xml.rels><?xml version="1.0" encoding="UTF-8" standalone="yes" ?><Relationships xmlns="http://schemas.openxmlformats.org/package/2006/relationships"><Relationship Id="rId2" Target="../media/image1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41DC7-B923-A752-3112-146B52ED3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99C6EB-1103-FEC4-2E70-34941401A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641459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09104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spd="slow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000" spd="slow">
        <p15:prstTrans prst="wind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0" spd="slow">
        <p14:vortex dir="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8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 spd="slow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0" spd="slow">
        <p14:shred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400" spd="slow">
        <p14:doors dir="ver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>
        <p14:ferris dir="l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600" spd="slow">
        <p14:prism isContent="1" isInverted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AdjustHandles="1" noChangeArrowheads="1" noChangeAspect="1" noChangeShapeType="1" noEditPoints="1" noGrp="1" noMove="1" noResize="1" noRot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en-US"/>
            </a:defPPr>
            <a:lvl1pPr algn="l" defTabSz="914400" eaLnBrk="1" hangingPunct="1" latinLnBrk="0" marL="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859082-D203-BDAC-F1B7-21A73BE3F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" t="266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807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000" spd="slow">
        <p15:prstTrans prst="crush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0DEF34-D689-4D6A-7E88-1195BE14EE9E}"/>
              </a:ext>
            </a:extLst>
          </p:cNvPr>
          <p:cNvSpPr txBox="1"/>
          <p:nvPr/>
        </p:nvSpPr>
        <p:spPr>
          <a:xfrm>
            <a:off x="1803400" y="2743200"/>
            <a:ext cx="13411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bn-IN" sz="199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শুভেচ্ছা </a:t>
            </a:r>
            <a:endParaRPr lang="en-US" sz="19900" dirty="0">
              <a:solidFill>
                <a:schemeClr val="accent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243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rminator 2">
            <a:extLst>
              <a:ext uri="{FF2B5EF4-FFF2-40B4-BE49-F238E27FC236}">
                <a16:creationId xmlns:a16="http://schemas.microsoft.com/office/drawing/2014/main" id="{AA5EFB99-7D28-8650-60A2-024E2176D357}"/>
              </a:ext>
            </a:extLst>
          </p:cNvPr>
          <p:cNvSpPr/>
          <p:nvPr/>
        </p:nvSpPr>
        <p:spPr>
          <a:xfrm>
            <a:off x="3894052" y="798022"/>
            <a:ext cx="8467897" cy="1352204"/>
          </a:xfrm>
          <a:prstGeom prst="flowChartTerminator">
            <a:avLst/>
          </a:prstGeom>
          <a:effectLst>
            <a:outerShdw blurRad="544818" dist="232285" dir="13500000" algn="br" rotWithShape="0">
              <a:schemeClr val="accent6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পরিচিতি 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F48E6D-758D-61F7-2565-B5CDFB6F9C63}"/>
              </a:ext>
            </a:extLst>
          </p:cNvPr>
          <p:cNvCxnSpPr>
            <a:cxnSpLocks/>
          </p:cNvCxnSpPr>
          <p:nvPr/>
        </p:nvCxnSpPr>
        <p:spPr>
          <a:xfrm>
            <a:off x="8007179" y="2669061"/>
            <a:ext cx="120821" cy="5676919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FCB852-1D23-C005-EED8-84E590822EB1}"/>
              </a:ext>
            </a:extLst>
          </p:cNvPr>
          <p:cNvCxnSpPr/>
          <p:nvPr/>
        </p:nvCxnSpPr>
        <p:spPr>
          <a:xfrm>
            <a:off x="7705123" y="3938775"/>
            <a:ext cx="115331" cy="39047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CB22A9-6EB2-1D19-8C09-C847F833E823}"/>
              </a:ext>
            </a:extLst>
          </p:cNvPr>
          <p:cNvCxnSpPr>
            <a:cxnSpLocks/>
          </p:cNvCxnSpPr>
          <p:nvPr/>
        </p:nvCxnSpPr>
        <p:spPr>
          <a:xfrm>
            <a:off x="8254313" y="3938775"/>
            <a:ext cx="115331" cy="37636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D2BEB3A-5232-2BB5-5F2E-5FD597F7ACBD}"/>
              </a:ext>
            </a:extLst>
          </p:cNvPr>
          <p:cNvSpPr txBox="1"/>
          <p:nvPr/>
        </p:nvSpPr>
        <p:spPr>
          <a:xfrm>
            <a:off x="10324756" y="3805881"/>
            <a:ext cx="5206313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ln>
                  <a:solidFill>
                    <a:srgbClr val="00B0F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bn-IN" sz="3733" dirty="0">
                <a:ln>
                  <a:solidFill>
                    <a:srgbClr val="00B0F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শিক্ষক  </a:t>
            </a:r>
            <a:endParaRPr lang="en-US" sz="3733" dirty="0">
              <a:ln>
                <a:solidFill>
                  <a:srgbClr val="00B0F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5F1496-0B29-5F11-AC2C-2339B15B6F1C}"/>
              </a:ext>
            </a:extLst>
          </p:cNvPr>
          <p:cNvSpPr txBox="1"/>
          <p:nvPr/>
        </p:nvSpPr>
        <p:spPr>
          <a:xfrm>
            <a:off x="10083112" y="3022912"/>
            <a:ext cx="5206313" cy="7489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7305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267" dirty="0" err="1">
                <a:ln>
                  <a:solidFill>
                    <a:srgbClr val="FF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আহসানুল</a:t>
            </a:r>
            <a:r>
              <a:rPr lang="bn-IN" sz="4267" dirty="0">
                <a:ln>
                  <a:solidFill>
                    <a:srgbClr val="FF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হক </a:t>
            </a:r>
            <a:endParaRPr lang="en-US" sz="4267" dirty="0">
              <a:ln>
                <a:solidFill>
                  <a:srgbClr val="FF000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286D08-8F5C-A305-39BE-5F9E3AC17987}"/>
              </a:ext>
            </a:extLst>
          </p:cNvPr>
          <p:cNvSpPr txBox="1"/>
          <p:nvPr/>
        </p:nvSpPr>
        <p:spPr>
          <a:xfrm>
            <a:off x="9457043" y="4528222"/>
            <a:ext cx="679895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ln>
                  <a:solidFill>
                    <a:schemeClr val="accent6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ভূইশ্বর</a:t>
            </a:r>
            <a:r>
              <a:rPr lang="bn-IN" sz="3733" dirty="0">
                <a:ln>
                  <a:solidFill>
                    <a:schemeClr val="accent6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পাথারহাটি সরকারি প্রাথমিক বিদ্যালয়  </a:t>
            </a:r>
            <a:endParaRPr lang="en-US" sz="3733" dirty="0">
              <a:ln>
                <a:solidFill>
                  <a:schemeClr val="accent6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3DEBCF-4EB1-A570-E860-0DA196DCB6E7}"/>
              </a:ext>
            </a:extLst>
          </p:cNvPr>
          <p:cNvSpPr txBox="1"/>
          <p:nvPr/>
        </p:nvSpPr>
        <p:spPr>
          <a:xfrm>
            <a:off x="10473036" y="5199742"/>
            <a:ext cx="5206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সরাইল</a:t>
            </a:r>
            <a:r>
              <a:rPr lang="en-US" sz="3200" dirty="0"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3200" dirty="0"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ব্রাহ্মণবাড়িয়া ।  </a:t>
            </a:r>
            <a:endParaRPr lang="en-US" sz="3200" dirty="0"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4223AFD-4CBD-13BC-160B-FD625E5837DC}"/>
              </a:ext>
            </a:extLst>
          </p:cNvPr>
          <p:cNvSpPr/>
          <p:nvPr/>
        </p:nvSpPr>
        <p:spPr>
          <a:xfrm>
            <a:off x="594125" y="2669062"/>
            <a:ext cx="5457943" cy="5421993"/>
          </a:xfrm>
          <a:prstGeom prst="ellipse">
            <a:avLst/>
          </a:prstGeom>
          <a:solidFill>
            <a:srgbClr val="00B050"/>
          </a:solidFill>
          <a:effectLst>
            <a:glow rad="371960">
              <a:schemeClr val="accent3">
                <a:satMod val="175000"/>
                <a:alpha val="43001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50800" h="139700"/>
            <a:bevelB w="4445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06F4DBA-9619-6491-3C7B-3BDA2B3F1EE4}"/>
              </a:ext>
            </a:extLst>
          </p:cNvPr>
          <p:cNvSpPr/>
          <p:nvPr/>
        </p:nvSpPr>
        <p:spPr>
          <a:xfrm>
            <a:off x="780851" y="2910293"/>
            <a:ext cx="5029573" cy="4933217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708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989325" cy="9144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1304E3-B136-2ECE-AA6D-4DC6B0370EAE}"/>
              </a:ext>
            </a:extLst>
          </p:cNvPr>
          <p:cNvSpPr txBox="1"/>
          <p:nvPr/>
        </p:nvSpPr>
        <p:spPr>
          <a:xfrm>
            <a:off x="1516045" y="812800"/>
            <a:ext cx="6379728" cy="1774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আজকের</a:t>
            </a:r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পাঠ</a:t>
            </a:r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72EC7D-9318-51F6-8588-6D11C9B03B1F}"/>
              </a:ext>
            </a:extLst>
          </p:cNvPr>
          <p:cNvSpPr txBox="1"/>
          <p:nvPr/>
        </p:nvSpPr>
        <p:spPr>
          <a:xfrm>
            <a:off x="1516045" y="2925469"/>
            <a:ext cx="6611955" cy="5211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 প্রয়োগ করে ...... বলের প্রভাব। 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৪৫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EA8F69-6ACE-7847-0453-FB8655B5E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098" y="956016"/>
            <a:ext cx="5772962" cy="726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16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CEA431-BE50-0CE1-0FCA-3A72055BB45A}"/>
              </a:ext>
            </a:extLst>
          </p:cNvPr>
          <p:cNvSpPr txBox="1"/>
          <p:nvPr/>
        </p:nvSpPr>
        <p:spPr>
          <a:xfrm>
            <a:off x="5537200" y="381000"/>
            <a:ext cx="525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sz="88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8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0BE949-E00A-5210-A773-D8EFEA267A2C}"/>
              </a:ext>
            </a:extLst>
          </p:cNvPr>
          <p:cNvSpPr txBox="1"/>
          <p:nvPr/>
        </p:nvSpPr>
        <p:spPr>
          <a:xfrm>
            <a:off x="2565400" y="3433156"/>
            <a:ext cx="1181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৪.১.১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 প্রাত্যহিক জীবনের বিভিন্ন ঘটনায় পদার্থের আকৃতি পরিবর্তনে বলের ভূমিকা সমর্থন করতে পারবে।  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AF28F8-82DA-231D-19A1-C74522B8BE31}"/>
              </a:ext>
            </a:extLst>
          </p:cNvPr>
          <p:cNvSpPr txBox="1"/>
          <p:nvPr/>
        </p:nvSpPr>
        <p:spPr>
          <a:xfrm>
            <a:off x="2565400" y="5715000"/>
            <a:ext cx="1203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৪.১.২</a:t>
            </a: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  প্রাত্যহিক জীবনের বিভিন্ন ঘটনায় পদার্থের আকৃতি পরিবর্তনে বলের ভূমিকা শনাক্ত করতে পারবে।  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00187C-2C80-2070-3C0E-960021753CAA}"/>
              </a:ext>
            </a:extLst>
          </p:cNvPr>
          <p:cNvCxnSpPr/>
          <p:nvPr/>
        </p:nvCxnSpPr>
        <p:spPr>
          <a:xfrm>
            <a:off x="5689600" y="1447800"/>
            <a:ext cx="5257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F66E325-9FFC-2007-E212-1FBC8F1C0A5C}"/>
              </a:ext>
            </a:extLst>
          </p:cNvPr>
          <p:cNvCxnSpPr/>
          <p:nvPr/>
        </p:nvCxnSpPr>
        <p:spPr>
          <a:xfrm>
            <a:off x="5842000" y="1600200"/>
            <a:ext cx="5257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AA2C499-E568-4E55-1704-9A38FCC28C3C}"/>
              </a:ext>
            </a:extLst>
          </p:cNvPr>
          <p:cNvCxnSpPr/>
          <p:nvPr/>
        </p:nvCxnSpPr>
        <p:spPr>
          <a:xfrm>
            <a:off x="5994400" y="1752600"/>
            <a:ext cx="5257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81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 tmFilter="0,0; .5, 0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 tmFilter="0,0; .5, 0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400" spd="slow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64</Words>
  <Application>Microsoft Macintosh PowerPoint</Application>
  <PresentationFormat>Custom</PresentationFormat>
  <Paragraphs>14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Office</cp:lastModifiedBy>
  <cp:revision>14</cp:revision>
  <dcterms:created xsi:type="dcterms:W3CDTF">2006-08-16T00:00:00Z</dcterms:created>
  <dcterms:modified xsi:type="dcterms:W3CDTF">2026-08-11T06:46:09Z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1417380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