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75" r:id="rId2"/>
    <p:sldId id="283" r:id="rId3"/>
    <p:sldId id="258" r:id="rId4"/>
    <p:sldId id="257" r:id="rId5"/>
    <p:sldId id="270" r:id="rId6"/>
    <p:sldId id="279" r:id="rId7"/>
    <p:sldId id="277" r:id="rId8"/>
    <p:sldId id="280" r:id="rId9"/>
    <p:sldId id="274" r:id="rId10"/>
    <p:sldId id="259" r:id="rId11"/>
    <p:sldId id="271" r:id="rId12"/>
    <p:sldId id="273" r:id="rId13"/>
    <p:sldId id="278" r:id="rId14"/>
    <p:sldId id="261" r:id="rId15"/>
    <p:sldId id="264" r:id="rId16"/>
    <p:sldId id="276" r:id="rId17"/>
    <p:sldId id="267" r:id="rId18"/>
    <p:sldId id="265" r:id="rId19"/>
    <p:sldId id="266" r:id="rId20"/>
  </p:sldIdLst>
  <p:sldSz cx="9144000" cy="6858000" type="screen4x3"/>
  <p:notesSz cx="6858000" cy="9144000"/>
  <p:defaultTextStyle>
    <a:defPPr>
      <a:defRPr lang="en-US"/>
    </a:defPPr>
    <a:lvl1pPr algn="l" rtl="0" fontAlgn="base">
      <a:lnSpc>
        <a:spcPct val="90000"/>
      </a:lnSpc>
      <a:spcBef>
        <a:spcPct val="20000"/>
      </a:spcBef>
      <a:spcAft>
        <a:spcPct val="0"/>
      </a:spcAft>
      <a:buChar char="•"/>
      <a:defRPr sz="2800" kern="1200">
        <a:solidFill>
          <a:schemeClr val="tx1"/>
        </a:solidFill>
        <a:latin typeface="Siyam Rupali" pitchFamily="2" charset="0"/>
        <a:ea typeface="+mn-ea"/>
        <a:cs typeface="Siyam Rupali" pitchFamily="2" charset="0"/>
      </a:defRPr>
    </a:lvl1pPr>
    <a:lvl2pPr marL="457200" algn="l" rtl="0" fontAlgn="base">
      <a:lnSpc>
        <a:spcPct val="90000"/>
      </a:lnSpc>
      <a:spcBef>
        <a:spcPct val="20000"/>
      </a:spcBef>
      <a:spcAft>
        <a:spcPct val="0"/>
      </a:spcAft>
      <a:buChar char="•"/>
      <a:defRPr sz="2800" kern="1200">
        <a:solidFill>
          <a:schemeClr val="tx1"/>
        </a:solidFill>
        <a:latin typeface="Siyam Rupali" pitchFamily="2" charset="0"/>
        <a:ea typeface="+mn-ea"/>
        <a:cs typeface="Siyam Rupali" pitchFamily="2" charset="0"/>
      </a:defRPr>
    </a:lvl2pPr>
    <a:lvl3pPr marL="914400" algn="l" rtl="0" fontAlgn="base">
      <a:lnSpc>
        <a:spcPct val="90000"/>
      </a:lnSpc>
      <a:spcBef>
        <a:spcPct val="20000"/>
      </a:spcBef>
      <a:spcAft>
        <a:spcPct val="0"/>
      </a:spcAft>
      <a:buChar char="•"/>
      <a:defRPr sz="2800" kern="1200">
        <a:solidFill>
          <a:schemeClr val="tx1"/>
        </a:solidFill>
        <a:latin typeface="Siyam Rupali" pitchFamily="2" charset="0"/>
        <a:ea typeface="+mn-ea"/>
        <a:cs typeface="Siyam Rupali" pitchFamily="2" charset="0"/>
      </a:defRPr>
    </a:lvl3pPr>
    <a:lvl4pPr marL="1371600" algn="l" rtl="0" fontAlgn="base">
      <a:lnSpc>
        <a:spcPct val="90000"/>
      </a:lnSpc>
      <a:spcBef>
        <a:spcPct val="20000"/>
      </a:spcBef>
      <a:spcAft>
        <a:spcPct val="0"/>
      </a:spcAft>
      <a:buChar char="•"/>
      <a:defRPr sz="2800" kern="1200">
        <a:solidFill>
          <a:schemeClr val="tx1"/>
        </a:solidFill>
        <a:latin typeface="Siyam Rupali" pitchFamily="2" charset="0"/>
        <a:ea typeface="+mn-ea"/>
        <a:cs typeface="Siyam Rupali" pitchFamily="2" charset="0"/>
      </a:defRPr>
    </a:lvl4pPr>
    <a:lvl5pPr marL="1828800" algn="l" rtl="0" fontAlgn="base">
      <a:lnSpc>
        <a:spcPct val="90000"/>
      </a:lnSpc>
      <a:spcBef>
        <a:spcPct val="20000"/>
      </a:spcBef>
      <a:spcAft>
        <a:spcPct val="0"/>
      </a:spcAft>
      <a:buChar char="•"/>
      <a:defRPr sz="2800" kern="1200">
        <a:solidFill>
          <a:schemeClr val="tx1"/>
        </a:solidFill>
        <a:latin typeface="Siyam Rupali" pitchFamily="2" charset="0"/>
        <a:ea typeface="+mn-ea"/>
        <a:cs typeface="Siyam Rupali" pitchFamily="2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Siyam Rupali" pitchFamily="2" charset="0"/>
        <a:ea typeface="+mn-ea"/>
        <a:cs typeface="Siyam Rupali" pitchFamily="2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Siyam Rupali" pitchFamily="2" charset="0"/>
        <a:ea typeface="+mn-ea"/>
        <a:cs typeface="Siyam Rupali" pitchFamily="2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Siyam Rupali" pitchFamily="2" charset="0"/>
        <a:ea typeface="+mn-ea"/>
        <a:cs typeface="Siyam Rupali" pitchFamily="2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Siyam Rupali" pitchFamily="2" charset="0"/>
        <a:ea typeface="+mn-ea"/>
        <a:cs typeface="Siyam Rupali" pitchFamily="2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miri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943" autoAdjust="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C7B08A-6329-4AFA-B9E4-6C051DCF373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C1E7A4-E3E0-4600-8A48-9B9FCB8BB0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308908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01617F-56C9-4B24-9BC8-23DA3BCEBFA1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E04585-0A00-47D8-BD44-CFD23EEBFD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67386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801617F-56C9-4B24-9BC8-23DA3BCEBFA1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E04585-0A00-47D8-BD44-CFD23EEBFDC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585-0A00-47D8-BD44-CFD23EEBFDCA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8CF2064-05D9-4C80-A183-101B888947AE}" type="datetime1">
              <a:rPr lang="en-US" smtClean="0"/>
              <a:pPr/>
              <a:t>8/11/2026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0415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585-0A00-47D8-BD44-CFD23EEBFDCA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9839393-7B64-4A5E-9657-6D3EA8B0CC5A}" type="datetime1">
              <a:rPr lang="en-US" smtClean="0"/>
              <a:pPr/>
              <a:t>8/11/2026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041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latin typeface="Nikosh" pitchFamily="2" charset="0"/>
              <a:cs typeface="Nikosh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585-0A00-47D8-BD44-CFD23EEBFDCA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1FA2292-8AFA-4DD9-B2DC-917AEE7018EB}" type="datetime1">
              <a:rPr lang="en-US" smtClean="0"/>
              <a:pPr/>
              <a:t>8/11/2026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923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585-0A00-47D8-BD44-CFD23EEBFDCA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7F42C5E-16EB-476A-A941-2C9B369C748B}" type="datetime1">
              <a:rPr lang="en-US" smtClean="0"/>
              <a:pPr/>
              <a:t>8/11/2026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905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585-0A00-47D8-BD44-CFD23EEBFDCA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84D1388-8EC1-4AA1-8044-07CDE20222C8}" type="datetime1">
              <a:rPr lang="en-US" smtClean="0"/>
              <a:pPr/>
              <a:t>8/11/2026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509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585-0A00-47D8-BD44-CFD23EEBFDCA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E79AEBA-DC0F-4E6C-9B57-197F5189DB22}" type="datetime1">
              <a:rPr lang="en-US" smtClean="0"/>
              <a:pPr/>
              <a:t>8/11/2026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83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kern="0" baseline="0" dirty="0" smtClean="0">
              <a:latin typeface="Nikosh" pitchFamily="2" charset="0"/>
              <a:cs typeface="Nikosh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585-0A00-47D8-BD44-CFD23EEBFDCA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D7B8CA8-A7B7-47B8-B0E9-0D11D92B0389}" type="datetime1">
              <a:rPr lang="en-US" smtClean="0"/>
              <a:pPr/>
              <a:t>8/11/2026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4418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sz="1200" dirty="0" smtClean="0">
              <a:latin typeface="ParashMJ" pitchFamily="2" charset="0"/>
              <a:cs typeface="Siyam Rupali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585-0A00-47D8-BD44-CFD23EEBFDCA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F47084E-C12B-4405-8CE3-A7E8931E9E9D}" type="datetime1">
              <a:rPr lang="en-US" smtClean="0"/>
              <a:pPr/>
              <a:t>8/11/2026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041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801617F-56C9-4B24-9BC8-23DA3BCEBFA1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E04585-0A00-47D8-BD44-CFD23EEBFDCA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585-0A00-47D8-BD44-CFD23EEBFDCA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5371982-D083-4847-A960-B27585C5C80B}" type="datetime1">
              <a:rPr lang="en-US" smtClean="0"/>
              <a:pPr/>
              <a:t>8/11/2026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765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6DD9AC-AE31-4A88-9E90-D3F0D548CC8D}" type="datetime1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6EFD1D-6E81-4B63-8A69-79648248B8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737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8410B1-27C8-493A-AC6A-9FE4ABF37047}" type="datetime1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2437AB-A151-4257-B6B7-9AD886BDD3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380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631FA2E-0405-44D3-965B-4A1A46FAA7CF}" type="datetime1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5D11F6-0BBF-4575-B5C0-A5EB57D14A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01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Nikosh" pitchFamily="2" charset="0"/>
                <a:cs typeface="Nikosh" pitchFamily="2" charset="0"/>
              </a:defRPr>
            </a:lvl1pPr>
          </a:lstStyle>
          <a:p>
            <a:fld id="{D6161607-88FC-4BDE-A82A-270F73D97C1F}" type="datetime1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Nikosh" pitchFamily="2" charset="0"/>
                <a:cs typeface="Nikosh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Nikosh" pitchFamily="2" charset="0"/>
                <a:cs typeface="Nikosh" pitchFamily="2" charset="0"/>
              </a:defRPr>
            </a:lvl1pPr>
          </a:lstStyle>
          <a:p>
            <a:fld id="{BDC074AC-816D-4F58-812C-2E176D2720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376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565966-5C48-41D6-9D27-F206A85D91C5}" type="datetime1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C5754A-B648-4349-AB8B-7DC2925F81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479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5DF084-02B4-42C1-8C23-E79845ADD842}" type="datetime1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CDA661-13F4-4C82-BBE1-9C3461B00B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741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0CEE76-B6BC-4EAB-B8AA-A60FD7B32607}" type="datetime1">
              <a:rPr lang="en-US" smtClean="0"/>
              <a:pPr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6AB74B-6579-488D-806A-F6B757CB57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639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47B34C-6259-4355-9E1C-2F9A08F0909D}" type="datetime1">
              <a:rPr lang="en-US" smtClean="0"/>
              <a:pPr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F11238-307B-42AF-B40E-B4D2FCACC0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896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B3AA5B-6654-4B2A-A6D5-B9BEE94A84B6}" type="datetime1">
              <a:rPr lang="en-US" smtClean="0"/>
              <a:pPr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47532F-5BCE-4BA2-B909-EC162A00CC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319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9964F3-9052-46A7-BCE9-68E720B6454D}" type="datetime1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F97078-1BC8-4CA5-BD34-ACC06FB338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877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D7F453-D33F-430F-8A5B-86A0739AE921}" type="datetime1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4EC4FA-9397-4EBA-81B3-0EE6C2500E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7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Floralpinkframecorne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81200" cy="186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400">
                <a:latin typeface="+mn-lt"/>
                <a:cs typeface="+mn-cs"/>
              </a:defRPr>
            </a:lvl1pPr>
          </a:lstStyle>
          <a:p>
            <a:fld id="{FACDB07D-E130-4CB7-9E12-D83E4D33F1C4}" type="datetime1">
              <a:rPr lang="en-US" smtClean="0"/>
              <a:pPr/>
              <a:t>8/11/2026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1400"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sz="1400">
                <a:latin typeface="+mn-lt"/>
                <a:cs typeface="+mn-cs"/>
              </a:defRPr>
            </a:lvl1pPr>
          </a:lstStyle>
          <a:p>
            <a:fld id="{F41CCD79-FD19-4A21-803D-93C90C5F64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33" name="Picture 9" descr="Floralpinkframecorne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0"/>
            <a:ext cx="1905000" cy="186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loralpinkframecorner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37150"/>
            <a:ext cx="1981200" cy="172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Floralpinkframecorner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213350"/>
            <a:ext cx="1905000" cy="164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Back Arow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6510338"/>
            <a:ext cx="366713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11954285511639254892power_button_raoul_rene__01">
            <a:hlinkClick r:id="" action="ppaction://hlinkshowjump?jump=endshow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6483350"/>
            <a:ext cx="374650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Back Arow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510338"/>
            <a:ext cx="381000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Floralpinkframecorner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81200" cy="186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9" descr="Floralpinkframecorner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0"/>
            <a:ext cx="1905000" cy="186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Floralpinkframecorne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37150"/>
            <a:ext cx="1981200" cy="172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1" descr="Floralpinkframecorner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213350"/>
            <a:ext cx="1905000" cy="164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Back Arow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6510338"/>
            <a:ext cx="366713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5" descr="11954285511639254892power_button_raoul_rene__01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6483350"/>
            <a:ext cx="374650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6" descr="Back Arow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510338"/>
            <a:ext cx="381000" cy="34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gif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gif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gif"/><Relationship Id="rId4" Type="http://schemas.openxmlformats.org/officeDocument/2006/relationships/image" Target="../media/image12.gif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81200" y="2286000"/>
            <a:ext cx="5105400" cy="145066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সবাইকে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স্বাগতম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39379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11629" y="381000"/>
            <a:ext cx="8229600" cy="1143000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নেটওয়ার্কের ধারণা</a:t>
            </a:r>
            <a:endParaRPr lang="en-US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pic>
        <p:nvPicPr>
          <p:cNvPr id="5127" name="Picture 7" descr="RPS_certificates_12381624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328" y="1787979"/>
            <a:ext cx="39624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http://www.itsek.co.uk/images/clou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00893"/>
            <a:ext cx="33528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implenetsoftware.com/images/bandwidth_animation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082142"/>
            <a:ext cx="4537528" cy="1785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793" y="609600"/>
            <a:ext cx="6400800" cy="914400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জোড়ায়</a:t>
            </a:r>
            <a:r>
              <a:rPr 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কাজ</a:t>
            </a:r>
            <a:endParaRPr lang="en-US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724400"/>
            <a:ext cx="9144000" cy="685800"/>
          </a:xfrm>
        </p:spPr>
        <p:txBody>
          <a:bodyPr/>
          <a:lstStyle/>
          <a:p>
            <a:pPr marL="0" indent="0" algn="ctr">
              <a:buNone/>
            </a:pP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নেটওয়ার্ক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কী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?</a:t>
            </a:r>
            <a:endParaRPr lang="en-US" sz="4800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5122" name="Picture 2" descr="https://cs.wmich.edu/%7Eyang/tlt/cs555/token_ring_animation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828800"/>
            <a:ext cx="3733800" cy="23061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72303773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3237"/>
            <a:ext cx="8229600" cy="868363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নেটওয়ার্কের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সংশ্লিষ্ট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উপকরণ</a:t>
            </a:r>
            <a:endParaRPr lang="en-US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914400" y="1929539"/>
            <a:ext cx="1219200" cy="1295400"/>
          </a:xfrm>
          <a:prstGeom prst="rect">
            <a:avLst/>
          </a:prstGeom>
          <a:ln/>
          <a:ex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Nikosh" pitchFamily="2" charset="0"/>
              <a:cs typeface="Nikosh" pitchFamily="2" charset="0"/>
            </a:endParaRPr>
          </a:p>
          <a:p>
            <a:pPr marR="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Nikosh" pitchFamily="2" charset="0"/>
                <a:cs typeface="Nikosh" pitchFamily="2" charset="0"/>
              </a:rPr>
              <a:t>সার্ভার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Nikosh" pitchFamily="2" charset="0"/>
              <a:cs typeface="Nikosh" pitchFamily="2" charset="0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1524000" y="3224939"/>
            <a:ext cx="0" cy="1194661"/>
          </a:xfrm>
          <a:prstGeom prst="line">
            <a:avLst/>
          </a:prstGeom>
          <a:ln/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Round Diagonal Corner Rectangle 4"/>
          <p:cNvSpPr/>
          <p:nvPr/>
        </p:nvSpPr>
        <p:spPr bwMode="auto">
          <a:xfrm>
            <a:off x="762000" y="4419599"/>
            <a:ext cx="1562100" cy="990601"/>
          </a:xfrm>
          <a:prstGeom prst="round2Diag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" pitchFamily="2" charset="0"/>
                <a:cs typeface="Nikosh" pitchFamily="2" charset="0"/>
              </a:rPr>
              <a:t>নেটওয়ার্ক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" pitchFamily="2" charset="0"/>
                <a:cs typeface="Nikosh" pitchFamily="2" charset="0"/>
              </a:rPr>
              <a:t>এডাপ্টার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" pitchFamily="2" charset="0"/>
              <a:cs typeface="Nikosh" pitchFamily="2" charset="0"/>
            </a:endParaRPr>
          </a:p>
        </p:txBody>
      </p:sp>
      <p:cxnSp>
        <p:nvCxnSpPr>
          <p:cNvPr id="13" name="Straight Connector 12"/>
          <p:cNvCxnSpPr>
            <a:stCxn id="5" idx="0"/>
          </p:cNvCxnSpPr>
          <p:nvPr/>
        </p:nvCxnSpPr>
        <p:spPr bwMode="auto">
          <a:xfrm flipV="1">
            <a:off x="2324100" y="4914899"/>
            <a:ext cx="1181100" cy="1"/>
          </a:xfrm>
          <a:prstGeom prst="line">
            <a:avLst/>
          </a:prstGeom>
          <a:ln/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 bwMode="auto">
          <a:xfrm>
            <a:off x="3505200" y="4419599"/>
            <a:ext cx="1676400" cy="990601"/>
          </a:xfrm>
          <a:prstGeom prst="roundRect">
            <a:avLst/>
          </a:prstGeom>
          <a:ln>
            <a:solidFill>
              <a:srgbClr val="FF0000"/>
            </a:solidFill>
          </a:ln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" pitchFamily="2" charset="0"/>
              <a:cs typeface="Nikosh" pitchFamily="2" charset="0"/>
            </a:endParaRPr>
          </a:p>
          <a:p>
            <a:pPr marR="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" pitchFamily="2" charset="0"/>
                <a:cs typeface="Nikosh" pitchFamily="2" charset="0"/>
              </a:rPr>
              <a:t>ক্লায়েন্ট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" pitchFamily="2" charset="0"/>
              <a:cs typeface="Nikosh" pitchFamily="2" charset="0"/>
            </a:endParaRPr>
          </a:p>
        </p:txBody>
      </p:sp>
      <p:cxnSp>
        <p:nvCxnSpPr>
          <p:cNvPr id="21" name="Straight Connector 20"/>
          <p:cNvCxnSpPr>
            <a:stCxn id="9" idx="0"/>
          </p:cNvCxnSpPr>
          <p:nvPr/>
        </p:nvCxnSpPr>
        <p:spPr bwMode="auto">
          <a:xfrm flipV="1">
            <a:off x="4343400" y="3822269"/>
            <a:ext cx="0" cy="597330"/>
          </a:xfrm>
          <a:prstGeom prst="line">
            <a:avLst/>
          </a:prstGeom>
          <a:ln/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 bwMode="auto">
          <a:xfrm>
            <a:off x="3733800" y="3224939"/>
            <a:ext cx="1219200" cy="597330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dirty="0" err="1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রিসোর্স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" pitchFamily="2" charset="0"/>
              <a:cs typeface="Nikosh" pitchFamily="2" charset="0"/>
            </a:endParaRPr>
          </a:p>
        </p:txBody>
      </p:sp>
      <p:cxnSp>
        <p:nvCxnSpPr>
          <p:cNvPr id="26" name="Straight Connector 25"/>
          <p:cNvCxnSpPr/>
          <p:nvPr/>
        </p:nvCxnSpPr>
        <p:spPr bwMode="auto">
          <a:xfrm flipV="1">
            <a:off x="5181600" y="4947834"/>
            <a:ext cx="590550" cy="1"/>
          </a:xfrm>
          <a:prstGeom prst="line">
            <a:avLst/>
          </a:prstGeom>
          <a:ln/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 bwMode="auto">
          <a:xfrm>
            <a:off x="5772150" y="4649170"/>
            <a:ext cx="1219200" cy="597330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dirty="0" err="1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ইউজার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" pitchFamily="2" charset="0"/>
              <a:cs typeface="Nikosh" pitchFamily="2" charset="0"/>
            </a:endParaRPr>
          </a:p>
        </p:txBody>
      </p:sp>
      <p:pic>
        <p:nvPicPr>
          <p:cNvPr id="6149" name="Picture 5" descr="tectia_client_serv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9" t="2448" r="14351" b="2448"/>
          <a:stretch>
            <a:fillRect/>
          </a:stretch>
        </p:blipFill>
        <p:spPr bwMode="auto">
          <a:xfrm>
            <a:off x="9284394" y="-28979"/>
            <a:ext cx="1956134" cy="2015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 descr="Fibr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2808" y="0"/>
            <a:ext cx="1956134" cy="201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Picture 11" descr="Network-Adapt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8933" y="-28979"/>
            <a:ext cx="1956134" cy="2415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www.computerheadz.com/desktop-computer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2808" y="32288"/>
            <a:ext cx="2027976" cy="201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Presentation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2808" y="41329"/>
            <a:ext cx="2286000" cy="2950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8" name="Picture 14" descr="retired_greg_working__a_ha_bb0z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9217" y="91838"/>
            <a:ext cx="2285999" cy="2909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2802301"/>
      </p:ext>
    </p:extLst>
  </p:cSld>
  <p:clrMapOvr>
    <a:masterClrMapping/>
  </p:clrMapOvr>
  <p:transition spd="med">
    <p:cover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প্রটোকলস</a:t>
            </a:r>
            <a:endParaRPr lang="en-US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45"/>
          <a:stretch/>
        </p:blipFill>
        <p:spPr>
          <a:xfrm>
            <a:off x="534389" y="1417638"/>
            <a:ext cx="8075221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961676"/>
      </p:ext>
    </p:extLst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838200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দলগত কাজ</a:t>
            </a:r>
            <a:endParaRPr lang="en-US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6858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bn-BD" sz="2400" dirty="0">
                <a:latin typeface="Nikosh" pitchFamily="2" charset="0"/>
                <a:cs typeface="Nikosh" pitchFamily="2" charset="0"/>
              </a:rPr>
              <a:t>প্রথমে শিক্ষার্থীরা দলে বিভক্ত 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হবে</a:t>
            </a:r>
            <a:endParaRPr lang="bn-BD" sz="24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457200" y="2590800"/>
            <a:ext cx="8229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00000"/>
              </a:lnSpc>
              <a:buFontTx/>
              <a:buNone/>
            </a:pPr>
            <a:r>
              <a:rPr lang="bn-BD" sz="4000" dirty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তোমাদের </a:t>
            </a:r>
            <a:r>
              <a:rPr lang="bn-BD" sz="4000" dirty="0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বিদ্যালয়ে </a:t>
            </a:r>
            <a:r>
              <a:rPr lang="en-US" sz="4000" dirty="0" err="1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নেটওয়ার্ক</a:t>
            </a:r>
            <a:r>
              <a:rPr lang="en-US" sz="4000" dirty="0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স্থাপনের</a:t>
            </a:r>
            <a:r>
              <a:rPr lang="en-US" sz="4000" dirty="0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জন্য</a:t>
            </a:r>
            <a:r>
              <a:rPr lang="en-US" sz="4000" dirty="0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4000" dirty="0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ক</a:t>
            </a:r>
            <a:r>
              <a:rPr lang="en-US" sz="4000" dirty="0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ী</a:t>
            </a:r>
            <a:r>
              <a:rPr lang="bn-BD" sz="4000" dirty="0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 ক</a:t>
            </a:r>
            <a:r>
              <a:rPr lang="en-US" sz="4000" dirty="0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ী</a:t>
            </a:r>
            <a:r>
              <a:rPr lang="bn-BD" sz="4000" dirty="0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যন্ত্রপাতি</a:t>
            </a:r>
            <a:r>
              <a:rPr lang="en-US" sz="4000" dirty="0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লাগবে</a:t>
            </a:r>
            <a:r>
              <a:rPr lang="bn-BD" sz="4000" dirty="0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তার</a:t>
            </a:r>
            <a:r>
              <a:rPr lang="en-US" sz="4000" dirty="0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4000" dirty="0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একটি </a:t>
            </a:r>
            <a:r>
              <a:rPr lang="bn-BD" sz="4000" dirty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তালিকা </a:t>
            </a:r>
            <a:r>
              <a:rPr lang="bn-BD" sz="4000" dirty="0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কর।</a:t>
            </a:r>
            <a:r>
              <a:rPr lang="en-US" sz="4000" dirty="0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 </a:t>
            </a:r>
            <a:endParaRPr lang="en-US" sz="4000" dirty="0">
              <a:solidFill>
                <a:schemeClr val="accent2"/>
              </a:solidFill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229600" cy="1020762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মূল্যায়ন</a:t>
            </a:r>
            <a:endParaRPr lang="en-US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295400" y="1828800"/>
            <a:ext cx="6553200" cy="6096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>
                <a:latin typeface="Nikosh" pitchFamily="2" charset="0"/>
                <a:cs typeface="Nikosh" pitchFamily="2" charset="0"/>
              </a:rPr>
              <a:t>১।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কিসের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মাধ্যমে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নেটওয়ার্ক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তৈরি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হয়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?</a:t>
            </a:r>
          </a:p>
        </p:txBody>
      </p:sp>
      <p:sp>
        <p:nvSpPr>
          <p:cNvPr id="3" name="Oval 2"/>
          <p:cNvSpPr/>
          <p:nvPr/>
        </p:nvSpPr>
        <p:spPr bwMode="auto">
          <a:xfrm>
            <a:off x="1600200" y="2590800"/>
            <a:ext cx="457200" cy="533400"/>
          </a:xfrm>
          <a:prstGeom prst="ellipse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buNone/>
            </a:pPr>
            <a:r>
              <a:rPr lang="en-US" dirty="0">
                <a:latin typeface="Nikosh" pitchFamily="2" charset="0"/>
                <a:cs typeface="Nikosh" pitchFamily="2" charset="0"/>
              </a:rPr>
              <a:t>ক</a:t>
            </a:r>
          </a:p>
          <a:p>
            <a:pPr marR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" pitchFamily="2" charset="0"/>
              <a:cs typeface="Nikosh" pitchFamily="2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1600200" y="3429000"/>
            <a:ext cx="457200" cy="533400"/>
          </a:xfrm>
          <a:prstGeom prst="ellipse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buNone/>
            </a:pPr>
            <a:r>
              <a:rPr lang="en-US" dirty="0" smtClean="0">
                <a:latin typeface="Nikosh" pitchFamily="2" charset="0"/>
                <a:cs typeface="Nikosh" pitchFamily="2" charset="0"/>
              </a:rPr>
              <a:t>খ</a:t>
            </a:r>
            <a:endParaRPr lang="en-US" dirty="0">
              <a:latin typeface="Nikosh" pitchFamily="2" charset="0"/>
              <a:cs typeface="Nikosh" pitchFamily="2" charset="0"/>
            </a:endParaRPr>
          </a:p>
          <a:p>
            <a:pPr marR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" pitchFamily="2" charset="0"/>
              <a:cs typeface="Nikosh" pitchFamily="2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1600200" y="4267200"/>
            <a:ext cx="457200" cy="533400"/>
          </a:xfrm>
          <a:prstGeom prst="ellipse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buNone/>
            </a:pPr>
            <a:r>
              <a:rPr lang="en-US" dirty="0" smtClean="0">
                <a:latin typeface="Nikosh" pitchFamily="2" charset="0"/>
                <a:cs typeface="Nikosh" pitchFamily="2" charset="0"/>
              </a:rPr>
              <a:t>গ</a:t>
            </a:r>
            <a:endParaRPr lang="en-US" dirty="0">
              <a:latin typeface="Nikosh" pitchFamily="2" charset="0"/>
              <a:cs typeface="Nikosh" pitchFamily="2" charset="0"/>
            </a:endParaRPr>
          </a:p>
          <a:p>
            <a:pPr marR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" pitchFamily="2" charset="0"/>
              <a:cs typeface="Nikosh" pitchFamily="2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1600200" y="5105400"/>
            <a:ext cx="457200" cy="533400"/>
          </a:xfrm>
          <a:prstGeom prst="ellipse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buNone/>
            </a:pPr>
            <a:r>
              <a:rPr lang="en-US" dirty="0" smtClean="0">
                <a:latin typeface="Nikosh" pitchFamily="2" charset="0"/>
                <a:cs typeface="Nikosh" pitchFamily="2" charset="0"/>
              </a:rPr>
              <a:t>ঘ</a:t>
            </a:r>
            <a:endParaRPr lang="en-US" dirty="0">
              <a:latin typeface="Nikosh" pitchFamily="2" charset="0"/>
              <a:cs typeface="Nikosh" pitchFamily="2" charset="0"/>
            </a:endParaRPr>
          </a:p>
          <a:p>
            <a:pPr marR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" pitchFamily="2" charset="0"/>
              <a:cs typeface="Nikosh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0" y="2644069"/>
            <a:ext cx="2637260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 err="1" smtClean="0">
                <a:latin typeface="Nikosh" pitchFamily="2" charset="0"/>
                <a:cs typeface="Nikosh" pitchFamily="2" charset="0"/>
              </a:rPr>
              <a:t>কোন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মিডিয়ার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মাধ্যমে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0" y="3429000"/>
            <a:ext cx="2478564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 err="1" smtClean="0">
                <a:latin typeface="Nikosh" pitchFamily="2" charset="0"/>
                <a:cs typeface="Nikosh" pitchFamily="2" charset="0"/>
              </a:rPr>
              <a:t>টেলিভিশনের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মাধ্যমে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93401" y="4291893"/>
            <a:ext cx="2274982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 err="1" smtClean="0">
                <a:latin typeface="Nikosh" pitchFamily="2" charset="0"/>
                <a:cs typeface="Nikosh" pitchFamily="2" charset="0"/>
              </a:rPr>
              <a:t>মোবাইলের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মাধ্যমে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61445" y="5105400"/>
            <a:ext cx="2031325" cy="4909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রেডিওর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মাধ্যমে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18" name="8-Point Star 17"/>
          <p:cNvSpPr/>
          <p:nvPr/>
        </p:nvSpPr>
        <p:spPr bwMode="auto">
          <a:xfrm>
            <a:off x="6781800" y="1028700"/>
            <a:ext cx="1524000" cy="1828799"/>
          </a:xfrm>
          <a:prstGeom prst="star8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dirty="0" err="1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উত্তর</a:t>
            </a:r>
            <a:r>
              <a:rPr lang="en-US" dirty="0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ভুল</a:t>
            </a:r>
            <a:r>
              <a:rPr lang="en-US" dirty="0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হয়েছে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229600" cy="1020762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মূল্যায়ন</a:t>
            </a:r>
            <a:endParaRPr lang="en-US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051056"/>
            <a:ext cx="4191000" cy="609600"/>
          </a:xfrm>
          <a:noFill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en-US" sz="2800" dirty="0" smtClean="0">
                <a:solidFill>
                  <a:sysClr val="windowText" lastClr="000000"/>
                </a:solidFill>
                <a:effectLst/>
                <a:latin typeface="Nikosh" pitchFamily="2" charset="0"/>
                <a:cs typeface="Nikosh" pitchFamily="2" charset="0"/>
              </a:rPr>
              <a:t>২। </a:t>
            </a:r>
            <a:r>
              <a:rPr lang="en-US" sz="2800" dirty="0" err="1" smtClean="0">
                <a:solidFill>
                  <a:sysClr val="windowText" lastClr="000000"/>
                </a:solidFill>
                <a:effectLst/>
                <a:latin typeface="Nikosh" pitchFamily="2" charset="0"/>
                <a:cs typeface="Nikosh" pitchFamily="2" charset="0"/>
              </a:rPr>
              <a:t>সার্ভার</a:t>
            </a:r>
            <a:r>
              <a:rPr lang="en-US" sz="2800" dirty="0" smtClean="0">
                <a:solidFill>
                  <a:sysClr val="windowText" lastClr="000000"/>
                </a:solidFill>
                <a:effectLst/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solidFill>
                  <a:sysClr val="windowText" lastClr="000000"/>
                </a:solidFill>
                <a:effectLst/>
                <a:latin typeface="Nikosh" pitchFamily="2" charset="0"/>
                <a:cs typeface="Nikosh" pitchFamily="2" charset="0"/>
              </a:rPr>
              <a:t>কি</a:t>
            </a:r>
            <a:r>
              <a:rPr lang="en-US" sz="2800" dirty="0" smtClean="0">
                <a:solidFill>
                  <a:sysClr val="windowText" lastClr="000000"/>
                </a:solidFill>
                <a:effectLst/>
                <a:latin typeface="Nikosh" pitchFamily="2" charset="0"/>
                <a:cs typeface="Nikosh" pitchFamily="2" charset="0"/>
              </a:rPr>
              <a:t>?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685800" y="3182381"/>
            <a:ext cx="3276600" cy="49090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" pitchFamily="2" charset="0"/>
                <a:cs typeface="Nikosh" pitchFamily="2" charset="0"/>
              </a:rPr>
              <a:t>ক)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" pitchFamily="2" charset="0"/>
                <a:cs typeface="Nikosh" pitchFamily="2" charset="0"/>
              </a:rPr>
              <a:t>তথ্য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" pitchFamily="2" charset="0"/>
                <a:cs typeface="Nikosh" pitchFamily="2" charset="0"/>
              </a:rPr>
              <a:t>জমা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" pitchFamily="2" charset="0"/>
                <a:cs typeface="Nikosh" pitchFamily="2" charset="0"/>
              </a:rPr>
              <a:t>রাখার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" pitchFamily="2" charset="0"/>
                <a:cs typeface="Nikosh" pitchFamily="2" charset="0"/>
              </a:rPr>
              <a:t>যন্ত্র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" pitchFamily="2" charset="0"/>
              <a:cs typeface="Nikosh" pitchFamily="2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5016285" y="3182381"/>
            <a:ext cx="3276600" cy="49090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buNone/>
            </a:pPr>
            <a:r>
              <a:rPr lang="en-US" sz="32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খ) </a:t>
            </a:r>
            <a:r>
              <a:rPr lang="en-US" sz="32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তথ্য</a:t>
            </a:r>
            <a:r>
              <a:rPr lang="en-US" sz="32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হারানোর</a:t>
            </a:r>
            <a:r>
              <a:rPr lang="en-US" sz="32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যন্ত্র</a:t>
            </a:r>
            <a:endParaRPr lang="en-US" sz="3200" dirty="0">
              <a:solidFill>
                <a:schemeClr val="tx1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685800" y="4300550"/>
            <a:ext cx="3276600" cy="49090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buNone/>
            </a:pPr>
            <a:r>
              <a:rPr lang="en-US" sz="32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গ) </a:t>
            </a:r>
            <a:r>
              <a:rPr lang="en-US" sz="32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তথ্য</a:t>
            </a:r>
            <a:r>
              <a:rPr lang="en-US" sz="32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মূল্যায়নের</a:t>
            </a:r>
            <a:r>
              <a:rPr lang="en-US" sz="32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যন্ত্র</a:t>
            </a:r>
            <a:endParaRPr lang="en-US" sz="3200" dirty="0">
              <a:solidFill>
                <a:schemeClr val="tx1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5016285" y="4309696"/>
            <a:ext cx="3276600" cy="49090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buNone/>
            </a:pPr>
            <a:r>
              <a:rPr lang="en-US" sz="32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ঘ) </a:t>
            </a:r>
            <a:r>
              <a:rPr lang="en-US" sz="32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তথ্য</a:t>
            </a:r>
            <a:r>
              <a:rPr lang="en-US" sz="32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প্রক্রিয়াকরণ</a:t>
            </a:r>
            <a:r>
              <a:rPr lang="en-US" sz="32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যন্ত্র</a:t>
            </a:r>
            <a:endParaRPr lang="en-US" sz="3200" dirty="0">
              <a:solidFill>
                <a:schemeClr val="tx1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6293250" y="990600"/>
            <a:ext cx="2057400" cy="1143000"/>
          </a:xfrm>
          <a:prstGeom prst="ellipse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dirty="0" err="1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উত্তর</a:t>
            </a:r>
            <a:r>
              <a:rPr lang="en-US" dirty="0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সঠিক</a:t>
            </a:r>
            <a:r>
              <a:rPr lang="en-US" dirty="0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হয়েছে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" pitchFamily="2" charset="0"/>
              <a:cs typeface="Nikosh" pitchFamily="2" charset="0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6293250" y="990600"/>
            <a:ext cx="2057400" cy="1143000"/>
          </a:xfrm>
          <a:prstGeom prst="ellipse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dirty="0" err="1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উত্তর</a:t>
            </a:r>
            <a:r>
              <a:rPr lang="en-US" dirty="0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ভুল</a:t>
            </a:r>
            <a:r>
              <a:rPr lang="en-US" dirty="0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হয়েছে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" pitchFamily="2" charset="0"/>
              <a:cs typeface="Nikosh" pitchFamily="2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293250" y="990600"/>
            <a:ext cx="2057400" cy="1143000"/>
          </a:xfrm>
          <a:prstGeom prst="ellipse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dirty="0" err="1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উত্তর</a:t>
            </a:r>
            <a:r>
              <a:rPr lang="en-US" dirty="0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ভুল</a:t>
            </a:r>
            <a:r>
              <a:rPr lang="en-US" dirty="0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হয়েছে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" pitchFamily="2" charset="0"/>
              <a:cs typeface="Nikosh" pitchFamily="2" charset="0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6315977" y="990600"/>
            <a:ext cx="2057400" cy="1143000"/>
          </a:xfrm>
          <a:prstGeom prst="ellipse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dirty="0" err="1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উত্তর</a:t>
            </a:r>
            <a:r>
              <a:rPr lang="en-US" dirty="0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ভুল</a:t>
            </a:r>
            <a:r>
              <a:rPr lang="en-US" dirty="0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হয়েছে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047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9" grpId="0" animBg="1"/>
      <p:bldP spid="22" grpId="0" animBg="1"/>
      <p:bldP spid="23" grpId="0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2438400"/>
            <a:ext cx="5410200" cy="10895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en-US" sz="7200" dirty="0" err="1" smtClean="0"/>
              <a:t>যে</a:t>
            </a:r>
            <a:r>
              <a:rPr lang="en-US" sz="7200" dirty="0" smtClean="0"/>
              <a:t> </a:t>
            </a:r>
            <a:r>
              <a:rPr lang="en-US" sz="7200" dirty="0" err="1" smtClean="0"/>
              <a:t>কোন</a:t>
            </a:r>
            <a:r>
              <a:rPr lang="en-US" sz="7200" dirty="0" smtClean="0"/>
              <a:t> </a:t>
            </a:r>
            <a:r>
              <a:rPr lang="en-US" sz="7200" dirty="0" err="1" smtClean="0"/>
              <a:t>প্রশ্ন</a:t>
            </a:r>
            <a:endParaRPr lang="en-US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2000"/>
            <a:ext cx="8229600" cy="80803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বা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ড়ি</a:t>
            </a:r>
            <a:r>
              <a:rPr lang="bn-BD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র </a:t>
            </a:r>
            <a:r>
              <a:rPr lang="bn-BD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কাজ</a:t>
            </a:r>
            <a:endParaRPr lang="en-US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038600"/>
            <a:ext cx="8229600" cy="685800"/>
          </a:xfrm>
        </p:spPr>
        <p:txBody>
          <a:bodyPr/>
          <a:lstStyle/>
          <a:p>
            <a:pPr marL="0" indent="0" algn="ctr">
              <a:buNone/>
            </a:pPr>
            <a:r>
              <a:rPr lang="bn-BD" sz="4000" dirty="0" smtClean="0">
                <a:latin typeface="Nikosh" pitchFamily="2" charset="0"/>
                <a:cs typeface="Nikosh" pitchFamily="2" charset="0"/>
              </a:rPr>
              <a:t>নেটওয়ার্কের </a:t>
            </a:r>
            <a:r>
              <a:rPr lang="bn-BD" sz="4000" dirty="0">
                <a:latin typeface="Nikosh" pitchFamily="2" charset="0"/>
                <a:cs typeface="Nikosh" pitchFamily="2" charset="0"/>
              </a:rPr>
              <a:t>বিভিন্ন যন্ত্রপাতির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কাজ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বর্ণনা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কর</a:t>
            </a:r>
            <a:r>
              <a:rPr lang="bn-BD" sz="4000" dirty="0" smtClean="0">
                <a:latin typeface="Nikosh" pitchFamily="2" charset="0"/>
                <a:cs typeface="Nikosh" pitchFamily="2" charset="0"/>
              </a:rPr>
              <a:t>।</a:t>
            </a:r>
            <a:endParaRPr lang="en-US" sz="4000" dirty="0">
              <a:latin typeface="Nikosh" pitchFamily="2" charset="0"/>
              <a:cs typeface="Nikosh" pitchFamily="2" charset="0"/>
            </a:endParaRPr>
          </a:p>
          <a:p>
            <a:pPr>
              <a:buFont typeface="Wingdings" pitchFamily="2" charset="2"/>
              <a:buChar char="v"/>
            </a:pPr>
            <a:endParaRPr lang="bn-BD" sz="4000" dirty="0">
              <a:latin typeface="Siyam Rupali" pitchFamily="2" charset="0"/>
              <a:cs typeface="Siyam Rupali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38400" y="1676400"/>
            <a:ext cx="4572000" cy="252992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en-US" sz="8800" dirty="0" err="1" smtClean="0"/>
              <a:t>সবাইকে</a:t>
            </a:r>
            <a:r>
              <a:rPr lang="en-US" sz="8800" dirty="0" smtClean="0"/>
              <a:t> </a:t>
            </a:r>
            <a:r>
              <a:rPr lang="en-US" sz="8800" dirty="0" err="1" smtClean="0"/>
              <a:t>ধন্যবাদ</a:t>
            </a:r>
            <a:endParaRPr lang="en-US" sz="8800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10200" y="914400"/>
            <a:ext cx="3272518" cy="518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b="1" kern="12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পাঠ</a:t>
            </a:r>
            <a:r>
              <a:rPr lang="en-US" b="1" kern="1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kern="12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পরিচিতি</a:t>
            </a:r>
            <a:endParaRPr lang="en-US" b="1" kern="12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  <a:p>
            <a:pPr>
              <a:lnSpc>
                <a:spcPct val="90000"/>
              </a:lnSpc>
            </a:pPr>
            <a:endParaRPr lang="en-US" kern="1200" dirty="0" smtClean="0">
              <a:solidFill>
                <a:schemeClr val="accent2"/>
              </a:solidFill>
              <a:latin typeface="Nikosh" pitchFamily="2" charset="0"/>
              <a:cs typeface="Nikosh" pitchFamily="2" charset="0"/>
            </a:endParaRPr>
          </a:p>
          <a:p>
            <a:pPr>
              <a:lnSpc>
                <a:spcPct val="90000"/>
              </a:lnSpc>
            </a:pPr>
            <a:endParaRPr lang="en-US" kern="1200" dirty="0" smtClean="0">
              <a:solidFill>
                <a:schemeClr val="accent2"/>
              </a:solidFill>
              <a:latin typeface="Nikosh" pitchFamily="2" charset="0"/>
              <a:cs typeface="Nikosh" pitchFamily="2" charset="0"/>
            </a:endParaRPr>
          </a:p>
          <a:p>
            <a:pPr>
              <a:lnSpc>
                <a:spcPct val="90000"/>
              </a:lnSpc>
            </a:pPr>
            <a:endParaRPr lang="en-US" kern="1200" dirty="0">
              <a:solidFill>
                <a:schemeClr val="accent2"/>
              </a:solidFill>
              <a:latin typeface="Nikosh" pitchFamily="2" charset="0"/>
              <a:cs typeface="Nikosh" pitchFamily="2" charset="0"/>
            </a:endParaRPr>
          </a:p>
          <a:p>
            <a:pPr>
              <a:lnSpc>
                <a:spcPct val="90000"/>
              </a:lnSpc>
            </a:pPr>
            <a:endParaRPr lang="en-US" kern="1200" dirty="0" smtClean="0">
              <a:solidFill>
                <a:schemeClr val="accent2"/>
              </a:solidFill>
              <a:latin typeface="Nikosh" pitchFamily="2" charset="0"/>
              <a:cs typeface="Nikosh" pitchFamily="2" charset="0"/>
            </a:endParaRPr>
          </a:p>
          <a:p>
            <a:pPr>
              <a:lnSpc>
                <a:spcPct val="90000"/>
              </a:lnSpc>
            </a:pPr>
            <a:r>
              <a:rPr lang="en-US" sz="2400" kern="12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bn-BD" sz="2400" kern="12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তথ্য </a:t>
            </a:r>
            <a:r>
              <a:rPr lang="bn-BD" sz="2400" kern="1200" dirty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ও যোগাযোগ প্রযুক্তি</a:t>
            </a:r>
            <a:endParaRPr lang="en-US" sz="2400" kern="1200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90000"/>
              </a:lnSpc>
            </a:pPr>
            <a:r>
              <a:rPr lang="bn-BD" sz="2400" kern="1200" dirty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2400" kern="1200" dirty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: অ</a:t>
            </a:r>
            <a:r>
              <a:rPr lang="bn-BD" sz="2400" kern="1200" dirty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ষ্টম </a:t>
            </a:r>
            <a:endParaRPr lang="en-US" sz="2400" kern="1200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90000"/>
              </a:lnSpc>
            </a:pPr>
            <a:r>
              <a:rPr lang="bn-BD" sz="2400" kern="1200" dirty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2400" kern="1200" dirty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en-US" sz="2400" kern="12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তৃ</a:t>
            </a:r>
            <a:r>
              <a:rPr lang="bn-BD" sz="2400" kern="12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তীয়</a:t>
            </a:r>
            <a:endParaRPr lang="en-US" sz="2400" kern="1200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90000"/>
              </a:lnSpc>
            </a:pPr>
            <a:r>
              <a:rPr lang="en-US" sz="2400" kern="12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400" kern="12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: ৪০মিনিট</a:t>
            </a:r>
            <a:endParaRPr lang="bn-BD" sz="2400" kern="1200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314924" y="914400"/>
            <a:ext cx="37338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শিক্ষক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পরিচিতি</a:t>
            </a:r>
            <a:endParaRPr lang="en-US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  <a:p>
            <a:pPr>
              <a:lnSpc>
                <a:spcPct val="90000"/>
              </a:lnSpc>
            </a:pPr>
            <a:endParaRPr lang="en-US" sz="2800" dirty="0" smtClean="0">
              <a:solidFill>
                <a:schemeClr val="accent2"/>
              </a:solidFill>
              <a:latin typeface="Nikosh" pitchFamily="2" charset="0"/>
              <a:cs typeface="Nikosh" pitchFamily="2" charset="0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chemeClr val="accent2"/>
              </a:solidFill>
              <a:latin typeface="Nikosh" pitchFamily="2" charset="0"/>
              <a:cs typeface="Nikosh" pitchFamily="2" charset="0"/>
            </a:endParaRPr>
          </a:p>
          <a:p>
            <a:pPr>
              <a:lnSpc>
                <a:spcPct val="90000"/>
              </a:lnSpc>
            </a:pPr>
            <a:endParaRPr lang="en-US" sz="2400" dirty="0">
              <a:solidFill>
                <a:schemeClr val="accent2"/>
              </a:solidFill>
              <a:latin typeface="Nikosh" pitchFamily="2" charset="0"/>
              <a:cs typeface="Nikosh" pitchFamily="2" charset="0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chemeClr val="accent2"/>
              </a:solidFill>
              <a:latin typeface="Nikosh" pitchFamily="2" charset="0"/>
              <a:cs typeface="Nikosh" pitchFamily="2" charset="0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chemeClr val="accent2"/>
              </a:solidFill>
              <a:latin typeface="Nikosh" pitchFamily="2" charset="0"/>
              <a:cs typeface="Nikosh" pitchFamily="2" charset="0"/>
            </a:endParaRPr>
          </a:p>
          <a:p>
            <a:pPr>
              <a:lnSpc>
                <a:spcPct val="90000"/>
              </a:lnSpc>
            </a:pPr>
            <a:endParaRPr lang="en-US" sz="2400" dirty="0">
              <a:solidFill>
                <a:schemeClr val="accent2"/>
              </a:solidFill>
              <a:latin typeface="Nikosh" pitchFamily="2" charset="0"/>
              <a:cs typeface="Nikosh" pitchFamily="2" charset="0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chemeClr val="accent2"/>
              </a:solidFill>
              <a:latin typeface="Nikosh" pitchFamily="2" charset="0"/>
              <a:cs typeface="Nikosh" pitchFamily="2" charset="0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chemeClr val="accent2"/>
              </a:solidFill>
              <a:latin typeface="Nikosh" pitchFamily="2" charset="0"/>
              <a:cs typeface="Nikosh" pitchFamily="2" charset="0"/>
            </a:endParaRPr>
          </a:p>
          <a:p>
            <a:pPr>
              <a:lnSpc>
                <a:spcPct val="90000"/>
              </a:lnSpc>
            </a:pPr>
            <a:endParaRPr lang="en-US" sz="2400" dirty="0">
              <a:solidFill>
                <a:schemeClr val="accent2"/>
              </a:solidFill>
              <a:latin typeface="Nikosh" pitchFamily="2" charset="0"/>
              <a:cs typeface="Nikosh" pitchFamily="2" charset="0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chemeClr val="accent2"/>
              </a:solidFill>
              <a:latin typeface="Nikosh" pitchFamily="2" charset="0"/>
              <a:cs typeface="Nikosh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626" y="1659466"/>
            <a:ext cx="1704974" cy="177876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81001" y="3197225"/>
            <a:ext cx="41190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sz="2000" dirty="0" err="1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মামুনুর</a:t>
            </a:r>
            <a:r>
              <a:rPr lang="en-US" sz="2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রশিদ</a:t>
            </a:r>
            <a:r>
              <a:rPr lang="en-US" sz="2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>
              <a:lnSpc>
                <a:spcPct val="90000"/>
              </a:lnSpc>
              <a:buNone/>
            </a:pPr>
            <a:r>
              <a:rPr lang="en-US" sz="2000" dirty="0" err="1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সিনিয়র</a:t>
            </a:r>
            <a:r>
              <a:rPr lang="en-US" sz="2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2000" dirty="0" smtClean="0">
              <a:solidFill>
                <a:schemeClr val="accent4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en-US" sz="2000" dirty="0" err="1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তুলসীপুর</a:t>
            </a:r>
            <a:r>
              <a:rPr lang="en-US" sz="2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2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2000" dirty="0" smtClean="0">
              <a:solidFill>
                <a:schemeClr val="accent4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en-US" sz="2000" dirty="0" err="1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সদর,জামালপুর</a:t>
            </a:r>
            <a:r>
              <a:rPr lang="en-US" sz="2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000" dirty="0">
              <a:solidFill>
                <a:schemeClr val="accent4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4572000" y="2438400"/>
            <a:ext cx="76200" cy="1066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Connector 12"/>
          <p:cNvCxnSpPr/>
          <p:nvPr/>
        </p:nvCxnSpPr>
        <p:spPr bwMode="auto">
          <a:xfrm>
            <a:off x="4862328" y="990600"/>
            <a:ext cx="166872" cy="5257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Connector 15"/>
          <p:cNvCxnSpPr/>
          <p:nvPr/>
        </p:nvCxnSpPr>
        <p:spPr bwMode="auto">
          <a:xfrm flipH="1" flipV="1">
            <a:off x="5029200" y="694267"/>
            <a:ext cx="19050" cy="5689601"/>
          </a:xfrm>
          <a:prstGeom prst="line">
            <a:avLst/>
          </a:prstGeom>
          <a:ln/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 bwMode="auto">
          <a:xfrm flipH="1" flipV="1">
            <a:off x="4861811" y="1483239"/>
            <a:ext cx="53090" cy="4419598"/>
          </a:xfrm>
          <a:prstGeom prst="line">
            <a:avLst/>
          </a:prstGeom>
          <a:ln/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 bwMode="auto">
          <a:xfrm flipH="1" flipV="1">
            <a:off x="5167130" y="1453904"/>
            <a:ext cx="52570" cy="4565896"/>
          </a:xfrm>
          <a:prstGeom prst="line">
            <a:avLst/>
          </a:prstGeom>
          <a:ln/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 bwMode="auto">
          <a:xfrm flipH="1" flipV="1">
            <a:off x="5039611" y="688952"/>
            <a:ext cx="19050" cy="5689600"/>
          </a:xfrm>
          <a:prstGeom prst="line">
            <a:avLst/>
          </a:prstGeom>
          <a:ln/>
          <a:ex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449636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8229600" cy="1143000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চিত্র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টি</a:t>
            </a:r>
            <a:r>
              <a:rPr lang="bn-BD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তে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পাচ্ছি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2" descr="http://www.gempublicschool.org/images/computer_la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752600"/>
            <a:ext cx="6096000" cy="406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own Arrow 4"/>
          <p:cNvSpPr/>
          <p:nvPr/>
        </p:nvSpPr>
        <p:spPr bwMode="auto">
          <a:xfrm rot="1538348">
            <a:off x="6746269" y="1623189"/>
            <a:ext cx="381000" cy="838200"/>
          </a:xfrm>
          <a:prstGeom prst="downArrow">
            <a:avLst/>
          </a:prstGeom>
          <a:ln/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iyam Rupali" pitchFamily="2" charset="0"/>
              <a:cs typeface="Siyam Rupali" pitchFamily="2" charset="0"/>
            </a:endParaRPr>
          </a:p>
        </p:txBody>
      </p:sp>
      <p:sp>
        <p:nvSpPr>
          <p:cNvPr id="8" name="Down Arrow 7"/>
          <p:cNvSpPr/>
          <p:nvPr/>
        </p:nvSpPr>
        <p:spPr bwMode="auto">
          <a:xfrm rot="20001791">
            <a:off x="1692345" y="2065019"/>
            <a:ext cx="381000" cy="1181100"/>
          </a:xfrm>
          <a:prstGeom prst="downArrow">
            <a:avLst/>
          </a:prstGeom>
          <a:ln/>
          <a:ex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iyam Rupali" pitchFamily="2" charset="0"/>
              <a:cs typeface="Siyam Rupali" pitchFamily="2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09600" y="2042288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iyam Rupali" pitchFamily="2" charset="0"/>
              <a:cs typeface="Siyam Rupali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317890" y="2209800"/>
            <a:ext cx="6346754" cy="1059050"/>
            <a:chOff x="2317890" y="2209800"/>
            <a:chExt cx="6346754" cy="1059050"/>
          </a:xfrm>
        </p:grpSpPr>
        <p:cxnSp>
          <p:nvCxnSpPr>
            <p:cNvPr id="10" name="Straight Arrow Connector 9"/>
            <p:cNvCxnSpPr/>
            <p:nvPr/>
          </p:nvCxnSpPr>
          <p:spPr bwMode="auto">
            <a:xfrm flipH="1">
              <a:off x="2317890" y="2655569"/>
              <a:ext cx="4265790" cy="613281"/>
            </a:xfrm>
            <a:prstGeom prst="straightConnector1">
              <a:avLst/>
            </a:prstGeom>
            <a:ln>
              <a:tailEnd type="arrow"/>
            </a:ln>
            <a:ex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 bwMode="auto">
            <a:xfrm>
              <a:off x="7162800" y="2209800"/>
              <a:ext cx="1501844" cy="919921"/>
            </a:xfrm>
            <a:prstGeom prst="rect">
              <a:avLst/>
            </a:prstGeom>
            <a:ln/>
            <a:scene3d>
              <a:camera prst="orthographicFront"/>
              <a:lightRig rig="threePt" dir="t"/>
            </a:scene3d>
            <a:sp3d>
              <a:bevelT prst="angle"/>
            </a:sp3d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R="0" algn="ctr" defTabSz="914400" rtl="0" eaLnBrk="1" fontAlgn="base" latinLnBrk="0" hangingPunct="1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None/>
                <a:tabLst/>
              </a:pPr>
              <a:r>
                <a:rPr lang="en-US" sz="2000" dirty="0" smtClean="0">
                  <a:solidFill>
                    <a:schemeClr val="tx1"/>
                  </a:solidFill>
                  <a:latin typeface="Nikosh" pitchFamily="2" charset="0"/>
                  <a:cs typeface="Nikosh" pitchFamily="2" charset="0"/>
                </a:rPr>
                <a:t>ডাটা </a:t>
              </a:r>
              <a:r>
                <a:rPr lang="en-US" sz="2000" dirty="0" err="1" smtClean="0">
                  <a:solidFill>
                    <a:schemeClr val="tx1"/>
                  </a:solidFill>
                  <a:latin typeface="Nikosh" pitchFamily="2" charset="0"/>
                  <a:cs typeface="Nikosh" pitchFamily="2" charset="0"/>
                </a:rPr>
                <a:t>ট্রান্সফারের</a:t>
              </a:r>
              <a:r>
                <a:rPr lang="en-US" sz="2000" dirty="0" smtClean="0">
                  <a:solidFill>
                    <a:schemeClr val="tx1"/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Nikosh" pitchFamily="2" charset="0"/>
                  <a:cs typeface="Nikosh" pitchFamily="2" charset="0"/>
                </a:rPr>
                <a:t>জন্য</a:t>
              </a:r>
              <a:r>
                <a:rPr lang="en-US" sz="2000" dirty="0" smtClean="0">
                  <a:solidFill>
                    <a:schemeClr val="tx1"/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Nikosh" pitchFamily="2" charset="0"/>
                  <a:cs typeface="Nikosh" pitchFamily="2" charset="0"/>
                </a:rPr>
                <a:t>অপেক্ষা</a:t>
              </a:r>
              <a:r>
                <a:rPr lang="en-US" sz="2000" dirty="0" smtClean="0">
                  <a:solidFill>
                    <a:schemeClr val="tx1"/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Nikosh" pitchFamily="2" charset="0"/>
                  <a:cs typeface="Nikosh" pitchFamily="2" charset="0"/>
                </a:rPr>
                <a:t>করছে</a:t>
              </a:r>
              <a:endPara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" pitchFamily="2" charset="0"/>
                <a:cs typeface="Nikosh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4.bp.blogspot.com/-gigSdADL2lM/TuxOjGtMUkI/AAAAAAAAAHY/DGvsefSxYvs/s1600/network2.jp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895600"/>
            <a:ext cx="5257800" cy="28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563" y="914400"/>
            <a:ext cx="6472237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FontTx/>
              <a:buNone/>
            </a:pPr>
            <a:r>
              <a:rPr lang="en-US" sz="4000" b="1" spc="50" dirty="0" err="1" smtClean="0">
                <a:ln w="11430"/>
                <a:solidFill>
                  <a:schemeClr val="accent2">
                    <a:lumMod val="75000"/>
                  </a:schemeClr>
                </a:solidFill>
                <a:latin typeface="Nikosh" pitchFamily="2" charset="0"/>
                <a:ea typeface="+mj-ea"/>
                <a:cs typeface="Nikosh" pitchFamily="2" charset="0"/>
              </a:rPr>
              <a:t>আজকের</a:t>
            </a:r>
            <a:r>
              <a:rPr lang="en-US" sz="40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Nikosh" pitchFamily="2" charset="0"/>
                <a:ea typeface="+mj-ea"/>
                <a:cs typeface="Nikosh" pitchFamily="2" charset="0"/>
              </a:rPr>
              <a:t> </a:t>
            </a:r>
            <a:r>
              <a:rPr lang="en-US" sz="4000" b="1" spc="50" dirty="0" err="1" smtClean="0">
                <a:ln w="11430"/>
                <a:solidFill>
                  <a:schemeClr val="accent2">
                    <a:lumMod val="75000"/>
                  </a:schemeClr>
                </a:solidFill>
                <a:latin typeface="Nikosh" pitchFamily="2" charset="0"/>
                <a:ea typeface="+mj-ea"/>
                <a:cs typeface="Nikosh" pitchFamily="2" charset="0"/>
              </a:rPr>
              <a:t>আলোচ্য</a:t>
            </a:r>
            <a:r>
              <a:rPr lang="en-US" sz="40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Nikosh" pitchFamily="2" charset="0"/>
                <a:ea typeface="+mj-ea"/>
                <a:cs typeface="Nikosh" pitchFamily="2" charset="0"/>
              </a:rPr>
              <a:t> </a:t>
            </a:r>
            <a:r>
              <a:rPr lang="en-US" sz="4000" b="1" spc="50" dirty="0" err="1" smtClean="0">
                <a:ln w="11430"/>
                <a:solidFill>
                  <a:schemeClr val="accent2">
                    <a:lumMod val="75000"/>
                  </a:schemeClr>
                </a:solidFill>
                <a:latin typeface="Nikosh" pitchFamily="2" charset="0"/>
                <a:ea typeface="+mj-ea"/>
                <a:cs typeface="Nikosh" pitchFamily="2" charset="0"/>
              </a:rPr>
              <a:t>বিষয়</a:t>
            </a:r>
            <a:r>
              <a:rPr lang="en-US" sz="40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Nikosh" pitchFamily="2" charset="0"/>
                <a:ea typeface="+mj-ea"/>
                <a:cs typeface="Nikosh" pitchFamily="2" charset="0"/>
              </a:rPr>
              <a:t>…</a:t>
            </a:r>
            <a:endParaRPr lang="en-US" sz="4000" b="1" spc="50" dirty="0">
              <a:ln w="11430"/>
              <a:solidFill>
                <a:schemeClr val="accent2">
                  <a:lumMod val="75000"/>
                </a:schemeClr>
              </a:solidFill>
              <a:latin typeface="Nikosh" pitchFamily="2" charset="0"/>
              <a:ea typeface="+mj-ea"/>
              <a:cs typeface="Nikosh" pitchFamily="2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145381" y="1600200"/>
            <a:ext cx="685323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FontTx/>
              <a:buNone/>
            </a:pP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074AC-816D-4F58-812C-2E176D27206C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438400" y="1600200"/>
            <a:ext cx="4800600" cy="547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32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নেটওয়ার্ক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7772400" cy="8842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শিখনফল</a:t>
            </a:r>
            <a:endParaRPr lang="en-US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2590800"/>
            <a:ext cx="7620000" cy="2209800"/>
          </a:xfrm>
        </p:spPr>
        <p:txBody>
          <a:bodyPr/>
          <a:lstStyle/>
          <a:p>
            <a:r>
              <a:rPr lang="en-US" dirty="0" err="1" smtClean="0">
                <a:latin typeface="Nikosh" pitchFamily="2" charset="0"/>
                <a:cs typeface="Nikosh" pitchFamily="2" charset="0"/>
              </a:rPr>
              <a:t>কম্পিউটার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নেটওয়ার্কের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সমপর্কে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বলতে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পারবে</a:t>
            </a:r>
            <a:r>
              <a:rPr lang="en-US" dirty="0">
                <a:latin typeface="Nikosh" pitchFamily="2" charset="0"/>
                <a:cs typeface="Nikosh" pitchFamily="2" charset="0"/>
              </a:rPr>
              <a:t>;</a:t>
            </a:r>
            <a:endParaRPr lang="en-US" dirty="0" smtClean="0">
              <a:latin typeface="Nikosh" pitchFamily="2" charset="0"/>
              <a:cs typeface="Nikosh" pitchFamily="2" charset="0"/>
            </a:endParaRPr>
          </a:p>
          <a:p>
            <a:r>
              <a:rPr lang="bn-BD" dirty="0" smtClean="0">
                <a:latin typeface="Nikosh" pitchFamily="2" charset="0"/>
                <a:cs typeface="Nikosh" pitchFamily="2" charset="0"/>
              </a:rPr>
              <a:t>নেটওয়ার্কের </a:t>
            </a:r>
            <a:r>
              <a:rPr lang="bn-BD" dirty="0">
                <a:latin typeface="Nikosh" pitchFamily="2" charset="0"/>
                <a:cs typeface="Nikosh" pitchFamily="2" charset="0"/>
              </a:rPr>
              <a:t>বিভিন্ন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যন্ত্রপাতি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চিহ্নিত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করতে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পারবে।</a:t>
            </a:r>
            <a:endParaRPr lang="en-US" dirty="0" smtClean="0">
              <a:latin typeface="Nikosh" pitchFamily="2" charset="0"/>
              <a:cs typeface="Nikosh" pitchFamily="2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914400" y="1798320"/>
            <a:ext cx="7010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buNone/>
            </a:pP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ea typeface="+mn-ea"/>
                <a:cs typeface="Nikosh" pitchFamily="2" charset="0"/>
              </a:rPr>
              <a:t>এই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ea typeface="+mn-ea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ea typeface="+mn-ea"/>
                <a:cs typeface="Nikosh" pitchFamily="2" charset="0"/>
              </a:rPr>
              <a:t>পাঠ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ea typeface="+mn-ea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ea typeface="+mn-ea"/>
                <a:cs typeface="Nikosh" pitchFamily="2" charset="0"/>
              </a:rPr>
              <a:t>শেষে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ea typeface="+mn-ea"/>
                <a:cs typeface="Nikosh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ea typeface="+mn-ea"/>
                <a:cs typeface="Nikosh" pitchFamily="2" charset="0"/>
              </a:rPr>
              <a:t>শিক্ষার্থীরা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ea typeface="+mn-ea"/>
                <a:cs typeface="Nikosh" pitchFamily="2" charset="0"/>
              </a:rPr>
              <a:t>…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ea typeface="+mn-ea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83824"/>
      </p:ext>
    </p:extLst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143000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উন্মুক্ত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প্রশ্ন</a:t>
            </a:r>
            <a:endParaRPr lang="en-US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2819400"/>
            <a:ext cx="6172200" cy="12192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latin typeface="Nikosh" pitchFamily="2" charset="0"/>
                <a:cs typeface="Nikosh" pitchFamily="2" charset="0"/>
              </a:rPr>
              <a:t>তোমার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কোন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এক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প্রবাসী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বন্ধুকে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একটি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চিঠি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পাঠাতে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চাও</a:t>
            </a:r>
            <a:r>
              <a:rPr lang="en-US" dirty="0">
                <a:latin typeface="Nikosh" pitchFamily="2" charset="0"/>
                <a:cs typeface="Nikosh" pitchFamily="2" charset="0"/>
              </a:rPr>
              <a:t>।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চিঠি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পৌছানোর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প্রক্রিয়াটি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কী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?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312820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056" y="533400"/>
            <a:ext cx="8229600" cy="9604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একটি</a:t>
            </a:r>
            <a:r>
              <a:rPr 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চিঠি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পৌঁছানোর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প্রক্রিয়া</a:t>
            </a:r>
            <a:r>
              <a:rPr 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…</a:t>
            </a:r>
          </a:p>
        </p:txBody>
      </p:sp>
      <p:pic>
        <p:nvPicPr>
          <p:cNvPr id="1028" name="Picture 4" descr="http://www.clipartbest.com/cliparts/niX/yjz/niXyjzbiB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325" y="1344035"/>
            <a:ext cx="1200150" cy="163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ages.clipartpanda.com/post-office-building-clipart-post-office-building-clipart-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75" y="3276600"/>
            <a:ext cx="1368564" cy="1187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4.bp.blogspot.com/_5TGVz5CfWlI/TLu_-SQII8I/AAAAAAAACXU/8aowdRsFdLE/s1600/colorpostoffice.gif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9"/>
          <a:stretch/>
        </p:blipFill>
        <p:spPr bwMode="auto">
          <a:xfrm>
            <a:off x="7097621" y="3276600"/>
            <a:ext cx="1727291" cy="1566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clipartlord.com/wp-content/uploads/2013/07/airplane7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267200"/>
            <a:ext cx="3505200" cy="1825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clipartbest.com/cliparts/jix/5py/jix5pyGi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79" y="1344035"/>
            <a:ext cx="2097498" cy="167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2" descr="http://www.clipartbest.com/cliparts/jix/5py/jix5pyGi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912" y="2042367"/>
            <a:ext cx="992740" cy="79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Straight Arrow Connector 32"/>
          <p:cNvCxnSpPr/>
          <p:nvPr/>
        </p:nvCxnSpPr>
        <p:spPr bwMode="auto">
          <a:xfrm flipH="1" flipV="1">
            <a:off x="2549578" y="2176137"/>
            <a:ext cx="894662" cy="414663"/>
          </a:xfrm>
          <a:prstGeom prst="straightConnector1">
            <a:avLst/>
          </a:prstGeom>
          <a:ln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4" name="Picture 12" descr="http://www.clipartbest.com/cliparts/jix/5py/jix5pyGi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44547"/>
            <a:ext cx="2097498" cy="167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8" name="Straight Arrow Connector 37"/>
          <p:cNvCxnSpPr/>
          <p:nvPr/>
        </p:nvCxnSpPr>
        <p:spPr bwMode="auto">
          <a:xfrm>
            <a:off x="914399" y="3026110"/>
            <a:ext cx="1" cy="555290"/>
          </a:xfrm>
          <a:prstGeom prst="straightConnector1">
            <a:avLst/>
          </a:prstGeom>
          <a:ln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 bwMode="auto">
          <a:xfrm>
            <a:off x="1061534" y="4287725"/>
            <a:ext cx="2235955" cy="892172"/>
          </a:xfrm>
          <a:prstGeom prst="straightConnector1">
            <a:avLst/>
          </a:prstGeom>
          <a:ln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 bwMode="auto">
          <a:xfrm flipV="1">
            <a:off x="6197222" y="4464514"/>
            <a:ext cx="1764044" cy="715383"/>
          </a:xfrm>
          <a:prstGeom prst="straightConnector1">
            <a:avLst/>
          </a:prstGeom>
          <a:ln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 bwMode="auto">
          <a:xfrm flipV="1">
            <a:off x="7905282" y="2590800"/>
            <a:ext cx="0" cy="807092"/>
          </a:xfrm>
          <a:prstGeom prst="straightConnector1">
            <a:avLst/>
          </a:prstGeom>
          <a:ln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25" idx="1"/>
          </p:cNvCxnSpPr>
          <p:nvPr/>
        </p:nvCxnSpPr>
        <p:spPr bwMode="auto">
          <a:xfrm flipH="1" flipV="1">
            <a:off x="6744770" y="2439854"/>
            <a:ext cx="664142" cy="1"/>
          </a:xfrm>
          <a:prstGeom prst="straightConnector1">
            <a:avLst/>
          </a:prstGeom>
          <a:ln>
            <a:tailEnd type="arrow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098" name="Picture 2" descr="http://4vector.com/i/free-vector-adult-person-anime-cartoon-head-clip-art_119508_Adult_Person_Anime_Cartoon_Head_clip_art_medium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729" y="1429633"/>
            <a:ext cx="1393300" cy="160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688594"/>
      </p:ext>
    </p:extLst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greenhome.ie/sites/default/files/files/field/book/compu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313" y="2743200"/>
            <a:ext cx="3845113" cy="260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eofdreams.com/data_images/dreams/computer/computer-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82" y="2743200"/>
            <a:ext cx="2438368" cy="2696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143000"/>
          </a:xfrm>
        </p:spPr>
        <p:txBody>
          <a:bodyPr/>
          <a:lstStyle/>
          <a:p>
            <a:r>
              <a:rPr lang="en-US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কম্পিউটার</a:t>
            </a: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নেটওয়ার্কের</a:t>
            </a: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মাধ্যমে</a:t>
            </a: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b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</a:br>
            <a:r>
              <a:rPr lang="en-US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একটি</a:t>
            </a: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চিঠি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পৌঁছানোর</a:t>
            </a: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প্রক্রিয়া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…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2803567" y="3535680"/>
            <a:ext cx="3063833" cy="0"/>
          </a:xfrm>
          <a:prstGeom prst="line">
            <a:avLst/>
          </a:prstGeom>
          <a:ln/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2" descr="http://www.clipartbest.com/cliparts/jix/5py/jix5pyGi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429000"/>
            <a:ext cx="707271" cy="56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317687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41 -0.03009 L 0.58577 -0.030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2056546" y="2190750"/>
            <a:ext cx="2251982" cy="1238250"/>
          </a:xfrm>
          <a:custGeom>
            <a:avLst/>
            <a:gdLst>
              <a:gd name="connsiteX0" fmla="*/ 0 w 1627322"/>
              <a:gd name="connsiteY0" fmla="*/ 201478 h 201478"/>
              <a:gd name="connsiteX1" fmla="*/ 77492 w 1627322"/>
              <a:gd name="connsiteY1" fmla="*/ 185980 h 201478"/>
              <a:gd name="connsiteX2" fmla="*/ 170482 w 1627322"/>
              <a:gd name="connsiteY2" fmla="*/ 154983 h 201478"/>
              <a:gd name="connsiteX3" fmla="*/ 232475 w 1627322"/>
              <a:gd name="connsiteY3" fmla="*/ 139485 h 201478"/>
              <a:gd name="connsiteX4" fmla="*/ 278970 w 1627322"/>
              <a:gd name="connsiteY4" fmla="*/ 108489 h 201478"/>
              <a:gd name="connsiteX5" fmla="*/ 402956 w 1627322"/>
              <a:gd name="connsiteY5" fmla="*/ 77492 h 201478"/>
              <a:gd name="connsiteX6" fmla="*/ 449451 w 1627322"/>
              <a:gd name="connsiteY6" fmla="*/ 61994 h 201478"/>
              <a:gd name="connsiteX7" fmla="*/ 573438 w 1627322"/>
              <a:gd name="connsiteY7" fmla="*/ 46495 h 201478"/>
              <a:gd name="connsiteX8" fmla="*/ 635431 w 1627322"/>
              <a:gd name="connsiteY8" fmla="*/ 30997 h 201478"/>
              <a:gd name="connsiteX9" fmla="*/ 821410 w 1627322"/>
              <a:gd name="connsiteY9" fmla="*/ 0 h 201478"/>
              <a:gd name="connsiteX10" fmla="*/ 1286360 w 1627322"/>
              <a:gd name="connsiteY10" fmla="*/ 15499 h 201478"/>
              <a:gd name="connsiteX11" fmla="*/ 1456841 w 1627322"/>
              <a:gd name="connsiteY11" fmla="*/ 61994 h 201478"/>
              <a:gd name="connsiteX12" fmla="*/ 1518834 w 1627322"/>
              <a:gd name="connsiteY12" fmla="*/ 77492 h 201478"/>
              <a:gd name="connsiteX13" fmla="*/ 1627322 w 1627322"/>
              <a:gd name="connsiteY13" fmla="*/ 77492 h 201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27322" h="201478">
                <a:moveTo>
                  <a:pt x="0" y="201478"/>
                </a:moveTo>
                <a:cubicBezTo>
                  <a:pt x="25831" y="196312"/>
                  <a:pt x="52078" y="192911"/>
                  <a:pt x="77492" y="185980"/>
                </a:cubicBezTo>
                <a:cubicBezTo>
                  <a:pt x="109014" y="177383"/>
                  <a:pt x="138784" y="162907"/>
                  <a:pt x="170482" y="154983"/>
                </a:cubicBezTo>
                <a:lnTo>
                  <a:pt x="232475" y="139485"/>
                </a:lnTo>
                <a:cubicBezTo>
                  <a:pt x="247973" y="129153"/>
                  <a:pt x="262310" y="116819"/>
                  <a:pt x="278970" y="108489"/>
                </a:cubicBezTo>
                <a:cubicBezTo>
                  <a:pt x="314401" y="90773"/>
                  <a:pt x="367579" y="86336"/>
                  <a:pt x="402956" y="77492"/>
                </a:cubicBezTo>
                <a:cubicBezTo>
                  <a:pt x="418805" y="73530"/>
                  <a:pt x="433378" y="64916"/>
                  <a:pt x="449451" y="61994"/>
                </a:cubicBezTo>
                <a:cubicBezTo>
                  <a:pt x="490430" y="54543"/>
                  <a:pt x="532354" y="53342"/>
                  <a:pt x="573438" y="46495"/>
                </a:cubicBezTo>
                <a:cubicBezTo>
                  <a:pt x="594448" y="42993"/>
                  <a:pt x="614496" y="34922"/>
                  <a:pt x="635431" y="30997"/>
                </a:cubicBezTo>
                <a:cubicBezTo>
                  <a:pt x="697203" y="19415"/>
                  <a:pt x="821410" y="0"/>
                  <a:pt x="821410" y="0"/>
                </a:cubicBezTo>
                <a:cubicBezTo>
                  <a:pt x="976393" y="5166"/>
                  <a:pt x="1131543" y="6652"/>
                  <a:pt x="1286360" y="15499"/>
                </a:cubicBezTo>
                <a:cubicBezTo>
                  <a:pt x="1355861" y="19471"/>
                  <a:pt x="1388511" y="44912"/>
                  <a:pt x="1456841" y="61994"/>
                </a:cubicBezTo>
                <a:cubicBezTo>
                  <a:pt x="1477505" y="67160"/>
                  <a:pt x="1497621" y="75564"/>
                  <a:pt x="1518834" y="77492"/>
                </a:cubicBezTo>
                <a:cubicBezTo>
                  <a:pt x="1554848" y="80766"/>
                  <a:pt x="1591159" y="77492"/>
                  <a:pt x="1627322" y="77492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iyam Rupali" pitchFamily="2" charset="0"/>
              <a:cs typeface="Siyam Rupali" pitchFamily="2" charset="0"/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4557711" y="2076449"/>
            <a:ext cx="2931599" cy="529203"/>
          </a:xfrm>
          <a:custGeom>
            <a:avLst/>
            <a:gdLst>
              <a:gd name="connsiteX0" fmla="*/ 0 w 1627322"/>
              <a:gd name="connsiteY0" fmla="*/ 201478 h 201478"/>
              <a:gd name="connsiteX1" fmla="*/ 77492 w 1627322"/>
              <a:gd name="connsiteY1" fmla="*/ 185980 h 201478"/>
              <a:gd name="connsiteX2" fmla="*/ 170482 w 1627322"/>
              <a:gd name="connsiteY2" fmla="*/ 154983 h 201478"/>
              <a:gd name="connsiteX3" fmla="*/ 232475 w 1627322"/>
              <a:gd name="connsiteY3" fmla="*/ 139485 h 201478"/>
              <a:gd name="connsiteX4" fmla="*/ 278970 w 1627322"/>
              <a:gd name="connsiteY4" fmla="*/ 108489 h 201478"/>
              <a:gd name="connsiteX5" fmla="*/ 402956 w 1627322"/>
              <a:gd name="connsiteY5" fmla="*/ 77492 h 201478"/>
              <a:gd name="connsiteX6" fmla="*/ 449451 w 1627322"/>
              <a:gd name="connsiteY6" fmla="*/ 61994 h 201478"/>
              <a:gd name="connsiteX7" fmla="*/ 573438 w 1627322"/>
              <a:gd name="connsiteY7" fmla="*/ 46495 h 201478"/>
              <a:gd name="connsiteX8" fmla="*/ 635431 w 1627322"/>
              <a:gd name="connsiteY8" fmla="*/ 30997 h 201478"/>
              <a:gd name="connsiteX9" fmla="*/ 821410 w 1627322"/>
              <a:gd name="connsiteY9" fmla="*/ 0 h 201478"/>
              <a:gd name="connsiteX10" fmla="*/ 1286360 w 1627322"/>
              <a:gd name="connsiteY10" fmla="*/ 15499 h 201478"/>
              <a:gd name="connsiteX11" fmla="*/ 1456841 w 1627322"/>
              <a:gd name="connsiteY11" fmla="*/ 61994 h 201478"/>
              <a:gd name="connsiteX12" fmla="*/ 1518834 w 1627322"/>
              <a:gd name="connsiteY12" fmla="*/ 77492 h 201478"/>
              <a:gd name="connsiteX13" fmla="*/ 1627322 w 1627322"/>
              <a:gd name="connsiteY13" fmla="*/ 77492 h 201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27322" h="201478">
                <a:moveTo>
                  <a:pt x="0" y="201478"/>
                </a:moveTo>
                <a:cubicBezTo>
                  <a:pt x="25831" y="196312"/>
                  <a:pt x="52078" y="192911"/>
                  <a:pt x="77492" y="185980"/>
                </a:cubicBezTo>
                <a:cubicBezTo>
                  <a:pt x="109014" y="177383"/>
                  <a:pt x="138784" y="162907"/>
                  <a:pt x="170482" y="154983"/>
                </a:cubicBezTo>
                <a:lnTo>
                  <a:pt x="232475" y="139485"/>
                </a:lnTo>
                <a:cubicBezTo>
                  <a:pt x="247973" y="129153"/>
                  <a:pt x="262310" y="116819"/>
                  <a:pt x="278970" y="108489"/>
                </a:cubicBezTo>
                <a:cubicBezTo>
                  <a:pt x="314401" y="90773"/>
                  <a:pt x="367579" y="86336"/>
                  <a:pt x="402956" y="77492"/>
                </a:cubicBezTo>
                <a:cubicBezTo>
                  <a:pt x="418805" y="73530"/>
                  <a:pt x="433378" y="64916"/>
                  <a:pt x="449451" y="61994"/>
                </a:cubicBezTo>
                <a:cubicBezTo>
                  <a:pt x="490430" y="54543"/>
                  <a:pt x="532354" y="53342"/>
                  <a:pt x="573438" y="46495"/>
                </a:cubicBezTo>
                <a:cubicBezTo>
                  <a:pt x="594448" y="42993"/>
                  <a:pt x="614496" y="34922"/>
                  <a:pt x="635431" y="30997"/>
                </a:cubicBezTo>
                <a:cubicBezTo>
                  <a:pt x="697203" y="19415"/>
                  <a:pt x="821410" y="0"/>
                  <a:pt x="821410" y="0"/>
                </a:cubicBezTo>
                <a:cubicBezTo>
                  <a:pt x="976393" y="5166"/>
                  <a:pt x="1131543" y="6652"/>
                  <a:pt x="1286360" y="15499"/>
                </a:cubicBezTo>
                <a:cubicBezTo>
                  <a:pt x="1355861" y="19471"/>
                  <a:pt x="1388511" y="44912"/>
                  <a:pt x="1456841" y="61994"/>
                </a:cubicBezTo>
                <a:cubicBezTo>
                  <a:pt x="1477505" y="67160"/>
                  <a:pt x="1497621" y="75564"/>
                  <a:pt x="1518834" y="77492"/>
                </a:cubicBezTo>
                <a:cubicBezTo>
                  <a:pt x="1554848" y="80766"/>
                  <a:pt x="1591159" y="77492"/>
                  <a:pt x="1627322" y="77492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iyam Rupali" pitchFamily="2" charset="0"/>
              <a:cs typeface="Siyam Rupali" pitchFamily="2" charset="0"/>
            </a:endParaRPr>
          </a:p>
        </p:txBody>
      </p:sp>
      <p:sp>
        <p:nvSpPr>
          <p:cNvPr id="29" name="Freeform 28"/>
          <p:cNvSpPr/>
          <p:nvPr/>
        </p:nvSpPr>
        <p:spPr>
          <a:xfrm rot="5400000">
            <a:off x="7077637" y="2550117"/>
            <a:ext cx="1352551" cy="529203"/>
          </a:xfrm>
          <a:custGeom>
            <a:avLst/>
            <a:gdLst>
              <a:gd name="connsiteX0" fmla="*/ 0 w 1627322"/>
              <a:gd name="connsiteY0" fmla="*/ 201478 h 201478"/>
              <a:gd name="connsiteX1" fmla="*/ 77492 w 1627322"/>
              <a:gd name="connsiteY1" fmla="*/ 185980 h 201478"/>
              <a:gd name="connsiteX2" fmla="*/ 170482 w 1627322"/>
              <a:gd name="connsiteY2" fmla="*/ 154983 h 201478"/>
              <a:gd name="connsiteX3" fmla="*/ 232475 w 1627322"/>
              <a:gd name="connsiteY3" fmla="*/ 139485 h 201478"/>
              <a:gd name="connsiteX4" fmla="*/ 278970 w 1627322"/>
              <a:gd name="connsiteY4" fmla="*/ 108489 h 201478"/>
              <a:gd name="connsiteX5" fmla="*/ 402956 w 1627322"/>
              <a:gd name="connsiteY5" fmla="*/ 77492 h 201478"/>
              <a:gd name="connsiteX6" fmla="*/ 449451 w 1627322"/>
              <a:gd name="connsiteY6" fmla="*/ 61994 h 201478"/>
              <a:gd name="connsiteX7" fmla="*/ 573438 w 1627322"/>
              <a:gd name="connsiteY7" fmla="*/ 46495 h 201478"/>
              <a:gd name="connsiteX8" fmla="*/ 635431 w 1627322"/>
              <a:gd name="connsiteY8" fmla="*/ 30997 h 201478"/>
              <a:gd name="connsiteX9" fmla="*/ 821410 w 1627322"/>
              <a:gd name="connsiteY9" fmla="*/ 0 h 201478"/>
              <a:gd name="connsiteX10" fmla="*/ 1286360 w 1627322"/>
              <a:gd name="connsiteY10" fmla="*/ 15499 h 201478"/>
              <a:gd name="connsiteX11" fmla="*/ 1456841 w 1627322"/>
              <a:gd name="connsiteY11" fmla="*/ 61994 h 201478"/>
              <a:gd name="connsiteX12" fmla="*/ 1518834 w 1627322"/>
              <a:gd name="connsiteY12" fmla="*/ 77492 h 201478"/>
              <a:gd name="connsiteX13" fmla="*/ 1627322 w 1627322"/>
              <a:gd name="connsiteY13" fmla="*/ 77492 h 201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27322" h="201478">
                <a:moveTo>
                  <a:pt x="0" y="201478"/>
                </a:moveTo>
                <a:cubicBezTo>
                  <a:pt x="25831" y="196312"/>
                  <a:pt x="52078" y="192911"/>
                  <a:pt x="77492" y="185980"/>
                </a:cubicBezTo>
                <a:cubicBezTo>
                  <a:pt x="109014" y="177383"/>
                  <a:pt x="138784" y="162907"/>
                  <a:pt x="170482" y="154983"/>
                </a:cubicBezTo>
                <a:lnTo>
                  <a:pt x="232475" y="139485"/>
                </a:lnTo>
                <a:cubicBezTo>
                  <a:pt x="247973" y="129153"/>
                  <a:pt x="262310" y="116819"/>
                  <a:pt x="278970" y="108489"/>
                </a:cubicBezTo>
                <a:cubicBezTo>
                  <a:pt x="314401" y="90773"/>
                  <a:pt x="367579" y="86336"/>
                  <a:pt x="402956" y="77492"/>
                </a:cubicBezTo>
                <a:cubicBezTo>
                  <a:pt x="418805" y="73530"/>
                  <a:pt x="433378" y="64916"/>
                  <a:pt x="449451" y="61994"/>
                </a:cubicBezTo>
                <a:cubicBezTo>
                  <a:pt x="490430" y="54543"/>
                  <a:pt x="532354" y="53342"/>
                  <a:pt x="573438" y="46495"/>
                </a:cubicBezTo>
                <a:cubicBezTo>
                  <a:pt x="594448" y="42993"/>
                  <a:pt x="614496" y="34922"/>
                  <a:pt x="635431" y="30997"/>
                </a:cubicBezTo>
                <a:cubicBezTo>
                  <a:pt x="697203" y="19415"/>
                  <a:pt x="821410" y="0"/>
                  <a:pt x="821410" y="0"/>
                </a:cubicBezTo>
                <a:cubicBezTo>
                  <a:pt x="976393" y="5166"/>
                  <a:pt x="1131543" y="6652"/>
                  <a:pt x="1286360" y="15499"/>
                </a:cubicBezTo>
                <a:cubicBezTo>
                  <a:pt x="1355861" y="19471"/>
                  <a:pt x="1388511" y="44912"/>
                  <a:pt x="1456841" y="61994"/>
                </a:cubicBezTo>
                <a:cubicBezTo>
                  <a:pt x="1477505" y="67160"/>
                  <a:pt x="1497621" y="75564"/>
                  <a:pt x="1518834" y="77492"/>
                </a:cubicBezTo>
                <a:cubicBezTo>
                  <a:pt x="1554848" y="80766"/>
                  <a:pt x="1591159" y="77492"/>
                  <a:pt x="1627322" y="77492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iyam Rupali" pitchFamily="2" charset="0"/>
              <a:cs typeface="Siyam Rupali" pitchFamily="2" charset="0"/>
            </a:endParaRPr>
          </a:p>
        </p:txBody>
      </p:sp>
      <p:sp>
        <p:nvSpPr>
          <p:cNvPr id="31" name="Freeform 30"/>
          <p:cNvSpPr/>
          <p:nvPr/>
        </p:nvSpPr>
        <p:spPr>
          <a:xfrm rot="10536324" flipV="1">
            <a:off x="5122582" y="4215088"/>
            <a:ext cx="2545315" cy="438548"/>
          </a:xfrm>
          <a:custGeom>
            <a:avLst/>
            <a:gdLst>
              <a:gd name="connsiteX0" fmla="*/ 0 w 1627322"/>
              <a:gd name="connsiteY0" fmla="*/ 201478 h 201478"/>
              <a:gd name="connsiteX1" fmla="*/ 77492 w 1627322"/>
              <a:gd name="connsiteY1" fmla="*/ 185980 h 201478"/>
              <a:gd name="connsiteX2" fmla="*/ 170482 w 1627322"/>
              <a:gd name="connsiteY2" fmla="*/ 154983 h 201478"/>
              <a:gd name="connsiteX3" fmla="*/ 232475 w 1627322"/>
              <a:gd name="connsiteY3" fmla="*/ 139485 h 201478"/>
              <a:gd name="connsiteX4" fmla="*/ 278970 w 1627322"/>
              <a:gd name="connsiteY4" fmla="*/ 108489 h 201478"/>
              <a:gd name="connsiteX5" fmla="*/ 402956 w 1627322"/>
              <a:gd name="connsiteY5" fmla="*/ 77492 h 201478"/>
              <a:gd name="connsiteX6" fmla="*/ 449451 w 1627322"/>
              <a:gd name="connsiteY6" fmla="*/ 61994 h 201478"/>
              <a:gd name="connsiteX7" fmla="*/ 573438 w 1627322"/>
              <a:gd name="connsiteY7" fmla="*/ 46495 h 201478"/>
              <a:gd name="connsiteX8" fmla="*/ 635431 w 1627322"/>
              <a:gd name="connsiteY8" fmla="*/ 30997 h 201478"/>
              <a:gd name="connsiteX9" fmla="*/ 821410 w 1627322"/>
              <a:gd name="connsiteY9" fmla="*/ 0 h 201478"/>
              <a:gd name="connsiteX10" fmla="*/ 1286360 w 1627322"/>
              <a:gd name="connsiteY10" fmla="*/ 15499 h 201478"/>
              <a:gd name="connsiteX11" fmla="*/ 1456841 w 1627322"/>
              <a:gd name="connsiteY11" fmla="*/ 61994 h 201478"/>
              <a:gd name="connsiteX12" fmla="*/ 1518834 w 1627322"/>
              <a:gd name="connsiteY12" fmla="*/ 77492 h 201478"/>
              <a:gd name="connsiteX13" fmla="*/ 1627322 w 1627322"/>
              <a:gd name="connsiteY13" fmla="*/ 77492 h 201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27322" h="201478">
                <a:moveTo>
                  <a:pt x="0" y="201478"/>
                </a:moveTo>
                <a:cubicBezTo>
                  <a:pt x="25831" y="196312"/>
                  <a:pt x="52078" y="192911"/>
                  <a:pt x="77492" y="185980"/>
                </a:cubicBezTo>
                <a:cubicBezTo>
                  <a:pt x="109014" y="177383"/>
                  <a:pt x="138784" y="162907"/>
                  <a:pt x="170482" y="154983"/>
                </a:cubicBezTo>
                <a:lnTo>
                  <a:pt x="232475" y="139485"/>
                </a:lnTo>
                <a:cubicBezTo>
                  <a:pt x="247973" y="129153"/>
                  <a:pt x="262310" y="116819"/>
                  <a:pt x="278970" y="108489"/>
                </a:cubicBezTo>
                <a:cubicBezTo>
                  <a:pt x="314401" y="90773"/>
                  <a:pt x="367579" y="86336"/>
                  <a:pt x="402956" y="77492"/>
                </a:cubicBezTo>
                <a:cubicBezTo>
                  <a:pt x="418805" y="73530"/>
                  <a:pt x="433378" y="64916"/>
                  <a:pt x="449451" y="61994"/>
                </a:cubicBezTo>
                <a:cubicBezTo>
                  <a:pt x="490430" y="54543"/>
                  <a:pt x="532354" y="53342"/>
                  <a:pt x="573438" y="46495"/>
                </a:cubicBezTo>
                <a:cubicBezTo>
                  <a:pt x="594448" y="42993"/>
                  <a:pt x="614496" y="34922"/>
                  <a:pt x="635431" y="30997"/>
                </a:cubicBezTo>
                <a:cubicBezTo>
                  <a:pt x="697203" y="19415"/>
                  <a:pt x="821410" y="0"/>
                  <a:pt x="821410" y="0"/>
                </a:cubicBezTo>
                <a:cubicBezTo>
                  <a:pt x="976393" y="5166"/>
                  <a:pt x="1131543" y="6652"/>
                  <a:pt x="1286360" y="15499"/>
                </a:cubicBezTo>
                <a:cubicBezTo>
                  <a:pt x="1355861" y="19471"/>
                  <a:pt x="1388511" y="44912"/>
                  <a:pt x="1456841" y="61994"/>
                </a:cubicBezTo>
                <a:cubicBezTo>
                  <a:pt x="1477505" y="67160"/>
                  <a:pt x="1497621" y="75564"/>
                  <a:pt x="1518834" y="77492"/>
                </a:cubicBezTo>
                <a:cubicBezTo>
                  <a:pt x="1554848" y="80766"/>
                  <a:pt x="1591159" y="77492"/>
                  <a:pt x="1627322" y="77492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iyam Rupali" pitchFamily="2" charset="0"/>
              <a:cs typeface="Siyam Rupali" pitchFamily="2" charset="0"/>
            </a:endParaRPr>
          </a:p>
        </p:txBody>
      </p:sp>
      <p:sp>
        <p:nvSpPr>
          <p:cNvPr id="32" name="Freeform 31"/>
          <p:cNvSpPr/>
          <p:nvPr/>
        </p:nvSpPr>
        <p:spPr>
          <a:xfrm rot="12452287">
            <a:off x="2022664" y="4421225"/>
            <a:ext cx="2757667" cy="529203"/>
          </a:xfrm>
          <a:custGeom>
            <a:avLst/>
            <a:gdLst>
              <a:gd name="connsiteX0" fmla="*/ 0 w 1627322"/>
              <a:gd name="connsiteY0" fmla="*/ 201478 h 201478"/>
              <a:gd name="connsiteX1" fmla="*/ 77492 w 1627322"/>
              <a:gd name="connsiteY1" fmla="*/ 185980 h 201478"/>
              <a:gd name="connsiteX2" fmla="*/ 170482 w 1627322"/>
              <a:gd name="connsiteY2" fmla="*/ 154983 h 201478"/>
              <a:gd name="connsiteX3" fmla="*/ 232475 w 1627322"/>
              <a:gd name="connsiteY3" fmla="*/ 139485 h 201478"/>
              <a:gd name="connsiteX4" fmla="*/ 278970 w 1627322"/>
              <a:gd name="connsiteY4" fmla="*/ 108489 h 201478"/>
              <a:gd name="connsiteX5" fmla="*/ 402956 w 1627322"/>
              <a:gd name="connsiteY5" fmla="*/ 77492 h 201478"/>
              <a:gd name="connsiteX6" fmla="*/ 449451 w 1627322"/>
              <a:gd name="connsiteY6" fmla="*/ 61994 h 201478"/>
              <a:gd name="connsiteX7" fmla="*/ 573438 w 1627322"/>
              <a:gd name="connsiteY7" fmla="*/ 46495 h 201478"/>
              <a:gd name="connsiteX8" fmla="*/ 635431 w 1627322"/>
              <a:gd name="connsiteY8" fmla="*/ 30997 h 201478"/>
              <a:gd name="connsiteX9" fmla="*/ 821410 w 1627322"/>
              <a:gd name="connsiteY9" fmla="*/ 0 h 201478"/>
              <a:gd name="connsiteX10" fmla="*/ 1286360 w 1627322"/>
              <a:gd name="connsiteY10" fmla="*/ 15499 h 201478"/>
              <a:gd name="connsiteX11" fmla="*/ 1456841 w 1627322"/>
              <a:gd name="connsiteY11" fmla="*/ 61994 h 201478"/>
              <a:gd name="connsiteX12" fmla="*/ 1518834 w 1627322"/>
              <a:gd name="connsiteY12" fmla="*/ 77492 h 201478"/>
              <a:gd name="connsiteX13" fmla="*/ 1627322 w 1627322"/>
              <a:gd name="connsiteY13" fmla="*/ 77492 h 201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27322" h="201478">
                <a:moveTo>
                  <a:pt x="0" y="201478"/>
                </a:moveTo>
                <a:cubicBezTo>
                  <a:pt x="25831" y="196312"/>
                  <a:pt x="52078" y="192911"/>
                  <a:pt x="77492" y="185980"/>
                </a:cubicBezTo>
                <a:cubicBezTo>
                  <a:pt x="109014" y="177383"/>
                  <a:pt x="138784" y="162907"/>
                  <a:pt x="170482" y="154983"/>
                </a:cubicBezTo>
                <a:lnTo>
                  <a:pt x="232475" y="139485"/>
                </a:lnTo>
                <a:cubicBezTo>
                  <a:pt x="247973" y="129153"/>
                  <a:pt x="262310" y="116819"/>
                  <a:pt x="278970" y="108489"/>
                </a:cubicBezTo>
                <a:cubicBezTo>
                  <a:pt x="314401" y="90773"/>
                  <a:pt x="367579" y="86336"/>
                  <a:pt x="402956" y="77492"/>
                </a:cubicBezTo>
                <a:cubicBezTo>
                  <a:pt x="418805" y="73530"/>
                  <a:pt x="433378" y="64916"/>
                  <a:pt x="449451" y="61994"/>
                </a:cubicBezTo>
                <a:cubicBezTo>
                  <a:pt x="490430" y="54543"/>
                  <a:pt x="532354" y="53342"/>
                  <a:pt x="573438" y="46495"/>
                </a:cubicBezTo>
                <a:cubicBezTo>
                  <a:pt x="594448" y="42993"/>
                  <a:pt x="614496" y="34922"/>
                  <a:pt x="635431" y="30997"/>
                </a:cubicBezTo>
                <a:cubicBezTo>
                  <a:pt x="697203" y="19415"/>
                  <a:pt x="821410" y="0"/>
                  <a:pt x="821410" y="0"/>
                </a:cubicBezTo>
                <a:cubicBezTo>
                  <a:pt x="976393" y="5166"/>
                  <a:pt x="1131543" y="6652"/>
                  <a:pt x="1286360" y="15499"/>
                </a:cubicBezTo>
                <a:cubicBezTo>
                  <a:pt x="1355861" y="19471"/>
                  <a:pt x="1388511" y="44912"/>
                  <a:pt x="1456841" y="61994"/>
                </a:cubicBezTo>
                <a:cubicBezTo>
                  <a:pt x="1477505" y="67160"/>
                  <a:pt x="1497621" y="75564"/>
                  <a:pt x="1518834" y="77492"/>
                </a:cubicBezTo>
                <a:cubicBezTo>
                  <a:pt x="1554848" y="80766"/>
                  <a:pt x="1591159" y="77492"/>
                  <a:pt x="1627322" y="77492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iyam Rupali" pitchFamily="2" charset="0"/>
              <a:cs typeface="Siyam Rupali" pitchFamily="2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092271" y="3194188"/>
            <a:ext cx="5603929" cy="573032"/>
          </a:xfrm>
          <a:custGeom>
            <a:avLst/>
            <a:gdLst>
              <a:gd name="connsiteX0" fmla="*/ 0 w 4432515"/>
              <a:gd name="connsiteY0" fmla="*/ 370422 h 573032"/>
              <a:gd name="connsiteX1" fmla="*/ 232475 w 4432515"/>
              <a:gd name="connsiteY1" fmla="*/ 339426 h 573032"/>
              <a:gd name="connsiteX2" fmla="*/ 387458 w 4432515"/>
              <a:gd name="connsiteY2" fmla="*/ 292931 h 573032"/>
              <a:gd name="connsiteX3" fmla="*/ 914400 w 4432515"/>
              <a:gd name="connsiteY3" fmla="*/ 308429 h 573032"/>
              <a:gd name="connsiteX4" fmla="*/ 991892 w 4432515"/>
              <a:gd name="connsiteY4" fmla="*/ 323927 h 573032"/>
              <a:gd name="connsiteX5" fmla="*/ 1131376 w 4432515"/>
              <a:gd name="connsiteY5" fmla="*/ 354924 h 573032"/>
              <a:gd name="connsiteX6" fmla="*/ 1875295 w 4432515"/>
              <a:gd name="connsiteY6" fmla="*/ 308429 h 573032"/>
              <a:gd name="connsiteX7" fmla="*/ 1937288 w 4432515"/>
              <a:gd name="connsiteY7" fmla="*/ 261934 h 573032"/>
              <a:gd name="connsiteX8" fmla="*/ 1999282 w 4432515"/>
              <a:gd name="connsiteY8" fmla="*/ 230937 h 573032"/>
              <a:gd name="connsiteX9" fmla="*/ 2092271 w 4432515"/>
              <a:gd name="connsiteY9" fmla="*/ 184443 h 573032"/>
              <a:gd name="connsiteX10" fmla="*/ 2138766 w 4432515"/>
              <a:gd name="connsiteY10" fmla="*/ 153446 h 573032"/>
              <a:gd name="connsiteX11" fmla="*/ 2247254 w 4432515"/>
              <a:gd name="connsiteY11" fmla="*/ 122449 h 573032"/>
              <a:gd name="connsiteX12" fmla="*/ 2309248 w 4432515"/>
              <a:gd name="connsiteY12" fmla="*/ 75954 h 573032"/>
              <a:gd name="connsiteX13" fmla="*/ 3022170 w 4432515"/>
              <a:gd name="connsiteY13" fmla="*/ 60456 h 573032"/>
              <a:gd name="connsiteX14" fmla="*/ 3239146 w 4432515"/>
              <a:gd name="connsiteY14" fmla="*/ 91453 h 573032"/>
              <a:gd name="connsiteX15" fmla="*/ 3301139 w 4432515"/>
              <a:gd name="connsiteY15" fmla="*/ 106951 h 573032"/>
              <a:gd name="connsiteX16" fmla="*/ 3409627 w 4432515"/>
              <a:gd name="connsiteY16" fmla="*/ 122449 h 573032"/>
              <a:gd name="connsiteX17" fmla="*/ 3580109 w 4432515"/>
              <a:gd name="connsiteY17" fmla="*/ 168944 h 573032"/>
              <a:gd name="connsiteX18" fmla="*/ 3626604 w 4432515"/>
              <a:gd name="connsiteY18" fmla="*/ 184443 h 573032"/>
              <a:gd name="connsiteX19" fmla="*/ 3750590 w 4432515"/>
              <a:gd name="connsiteY19" fmla="*/ 215439 h 573032"/>
              <a:gd name="connsiteX20" fmla="*/ 3843580 w 4432515"/>
              <a:gd name="connsiteY20" fmla="*/ 246436 h 573032"/>
              <a:gd name="connsiteX21" fmla="*/ 3983065 w 4432515"/>
              <a:gd name="connsiteY21" fmla="*/ 277432 h 573032"/>
              <a:gd name="connsiteX22" fmla="*/ 3998563 w 4432515"/>
              <a:gd name="connsiteY22" fmla="*/ 339426 h 573032"/>
              <a:gd name="connsiteX23" fmla="*/ 4060556 w 4432515"/>
              <a:gd name="connsiteY23" fmla="*/ 370422 h 573032"/>
              <a:gd name="connsiteX24" fmla="*/ 4169044 w 4432515"/>
              <a:gd name="connsiteY24" fmla="*/ 416917 h 573032"/>
              <a:gd name="connsiteX25" fmla="*/ 4246536 w 4432515"/>
              <a:gd name="connsiteY25" fmla="*/ 478910 h 573032"/>
              <a:gd name="connsiteX26" fmla="*/ 4293031 w 4432515"/>
              <a:gd name="connsiteY26" fmla="*/ 525405 h 573032"/>
              <a:gd name="connsiteX27" fmla="*/ 4386021 w 4432515"/>
              <a:gd name="connsiteY27" fmla="*/ 571900 h 573032"/>
              <a:gd name="connsiteX28" fmla="*/ 4432515 w 4432515"/>
              <a:gd name="connsiteY28" fmla="*/ 571900 h 573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432515" h="573032">
                <a:moveTo>
                  <a:pt x="0" y="370422"/>
                </a:moveTo>
                <a:cubicBezTo>
                  <a:pt x="34785" y="366557"/>
                  <a:pt x="184650" y="352469"/>
                  <a:pt x="232475" y="339426"/>
                </a:cubicBezTo>
                <a:cubicBezTo>
                  <a:pt x="512829" y="262966"/>
                  <a:pt x="113759" y="347669"/>
                  <a:pt x="387458" y="292931"/>
                </a:cubicBezTo>
                <a:cubicBezTo>
                  <a:pt x="563105" y="298097"/>
                  <a:pt x="738907" y="299430"/>
                  <a:pt x="914400" y="308429"/>
                </a:cubicBezTo>
                <a:cubicBezTo>
                  <a:pt x="940708" y="309778"/>
                  <a:pt x="966135" y="318408"/>
                  <a:pt x="991892" y="323927"/>
                </a:cubicBezTo>
                <a:lnTo>
                  <a:pt x="1131376" y="354924"/>
                </a:lnTo>
                <a:cubicBezTo>
                  <a:pt x="1157626" y="354233"/>
                  <a:pt x="1692830" y="373596"/>
                  <a:pt x="1875295" y="308429"/>
                </a:cubicBezTo>
                <a:cubicBezTo>
                  <a:pt x="1899621" y="299741"/>
                  <a:pt x="1915384" y="275624"/>
                  <a:pt x="1937288" y="261934"/>
                </a:cubicBezTo>
                <a:cubicBezTo>
                  <a:pt x="1956880" y="249689"/>
                  <a:pt x="1979222" y="242400"/>
                  <a:pt x="1999282" y="230937"/>
                </a:cubicBezTo>
                <a:cubicBezTo>
                  <a:pt x="2083403" y="182868"/>
                  <a:pt x="2007025" y="212858"/>
                  <a:pt x="2092271" y="184443"/>
                </a:cubicBezTo>
                <a:cubicBezTo>
                  <a:pt x="2107769" y="174111"/>
                  <a:pt x="2122106" y="161776"/>
                  <a:pt x="2138766" y="153446"/>
                </a:cubicBezTo>
                <a:cubicBezTo>
                  <a:pt x="2160996" y="142331"/>
                  <a:pt x="2227397" y="127414"/>
                  <a:pt x="2247254" y="122449"/>
                </a:cubicBezTo>
                <a:cubicBezTo>
                  <a:pt x="2267919" y="106951"/>
                  <a:pt x="2288229" y="90968"/>
                  <a:pt x="2309248" y="75954"/>
                </a:cubicBezTo>
                <a:cubicBezTo>
                  <a:pt x="2525687" y="-78643"/>
                  <a:pt x="2515350" y="48670"/>
                  <a:pt x="3022170" y="60456"/>
                </a:cubicBezTo>
                <a:cubicBezTo>
                  <a:pt x="3231911" y="102404"/>
                  <a:pt x="2920081" y="42366"/>
                  <a:pt x="3239146" y="91453"/>
                </a:cubicBezTo>
                <a:cubicBezTo>
                  <a:pt x="3260199" y="94692"/>
                  <a:pt x="3280182" y="103141"/>
                  <a:pt x="3301139" y="106951"/>
                </a:cubicBezTo>
                <a:cubicBezTo>
                  <a:pt x="3337080" y="113486"/>
                  <a:pt x="3373464" y="117283"/>
                  <a:pt x="3409627" y="122449"/>
                </a:cubicBezTo>
                <a:cubicBezTo>
                  <a:pt x="3516646" y="158123"/>
                  <a:pt x="3387835" y="116506"/>
                  <a:pt x="3580109" y="168944"/>
                </a:cubicBezTo>
                <a:cubicBezTo>
                  <a:pt x="3595870" y="173242"/>
                  <a:pt x="3610843" y="180145"/>
                  <a:pt x="3626604" y="184443"/>
                </a:cubicBezTo>
                <a:cubicBezTo>
                  <a:pt x="3667703" y="195652"/>
                  <a:pt x="3710176" y="201967"/>
                  <a:pt x="3750590" y="215439"/>
                </a:cubicBezTo>
                <a:cubicBezTo>
                  <a:pt x="3781587" y="225771"/>
                  <a:pt x="3811351" y="241065"/>
                  <a:pt x="3843580" y="246436"/>
                </a:cubicBezTo>
                <a:cubicBezTo>
                  <a:pt x="3952684" y="264620"/>
                  <a:pt x="3906758" y="251997"/>
                  <a:pt x="3983065" y="277432"/>
                </a:cubicBezTo>
                <a:cubicBezTo>
                  <a:pt x="3988231" y="298097"/>
                  <a:pt x="3984927" y="323062"/>
                  <a:pt x="3998563" y="339426"/>
                </a:cubicBezTo>
                <a:cubicBezTo>
                  <a:pt x="4013353" y="357175"/>
                  <a:pt x="4039321" y="361321"/>
                  <a:pt x="4060556" y="370422"/>
                </a:cubicBezTo>
                <a:cubicBezTo>
                  <a:pt x="4118419" y="395220"/>
                  <a:pt x="4107360" y="375794"/>
                  <a:pt x="4169044" y="416917"/>
                </a:cubicBezTo>
                <a:cubicBezTo>
                  <a:pt x="4196568" y="435266"/>
                  <a:pt x="4221641" y="457127"/>
                  <a:pt x="4246536" y="478910"/>
                </a:cubicBezTo>
                <a:cubicBezTo>
                  <a:pt x="4263031" y="493343"/>
                  <a:pt x="4276193" y="511373"/>
                  <a:pt x="4293031" y="525405"/>
                </a:cubicBezTo>
                <a:cubicBezTo>
                  <a:pt x="4319808" y="547719"/>
                  <a:pt x="4351071" y="566075"/>
                  <a:pt x="4386021" y="571900"/>
                </a:cubicBezTo>
                <a:cubicBezTo>
                  <a:pt x="4401308" y="574448"/>
                  <a:pt x="4417017" y="571900"/>
                  <a:pt x="4432515" y="571900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iyam Rupali" pitchFamily="2" charset="0"/>
              <a:cs typeface="Siyam Rupali" pitchFamily="2" charset="0"/>
            </a:endParaRPr>
          </a:p>
        </p:txBody>
      </p:sp>
      <p:sp>
        <p:nvSpPr>
          <p:cNvPr id="15" name="Freeform 14"/>
          <p:cNvSpPr/>
          <p:nvPr/>
        </p:nvSpPr>
        <p:spPr>
          <a:xfrm rot="19274071">
            <a:off x="4655344" y="3190004"/>
            <a:ext cx="3225404" cy="546216"/>
          </a:xfrm>
          <a:custGeom>
            <a:avLst/>
            <a:gdLst>
              <a:gd name="connsiteX0" fmla="*/ 0 w 4432515"/>
              <a:gd name="connsiteY0" fmla="*/ 370422 h 573032"/>
              <a:gd name="connsiteX1" fmla="*/ 232475 w 4432515"/>
              <a:gd name="connsiteY1" fmla="*/ 339426 h 573032"/>
              <a:gd name="connsiteX2" fmla="*/ 387458 w 4432515"/>
              <a:gd name="connsiteY2" fmla="*/ 292931 h 573032"/>
              <a:gd name="connsiteX3" fmla="*/ 914400 w 4432515"/>
              <a:gd name="connsiteY3" fmla="*/ 308429 h 573032"/>
              <a:gd name="connsiteX4" fmla="*/ 991892 w 4432515"/>
              <a:gd name="connsiteY4" fmla="*/ 323927 h 573032"/>
              <a:gd name="connsiteX5" fmla="*/ 1131376 w 4432515"/>
              <a:gd name="connsiteY5" fmla="*/ 354924 h 573032"/>
              <a:gd name="connsiteX6" fmla="*/ 1875295 w 4432515"/>
              <a:gd name="connsiteY6" fmla="*/ 308429 h 573032"/>
              <a:gd name="connsiteX7" fmla="*/ 1937288 w 4432515"/>
              <a:gd name="connsiteY7" fmla="*/ 261934 h 573032"/>
              <a:gd name="connsiteX8" fmla="*/ 1999282 w 4432515"/>
              <a:gd name="connsiteY8" fmla="*/ 230937 h 573032"/>
              <a:gd name="connsiteX9" fmla="*/ 2092271 w 4432515"/>
              <a:gd name="connsiteY9" fmla="*/ 184443 h 573032"/>
              <a:gd name="connsiteX10" fmla="*/ 2138766 w 4432515"/>
              <a:gd name="connsiteY10" fmla="*/ 153446 h 573032"/>
              <a:gd name="connsiteX11" fmla="*/ 2247254 w 4432515"/>
              <a:gd name="connsiteY11" fmla="*/ 122449 h 573032"/>
              <a:gd name="connsiteX12" fmla="*/ 2309248 w 4432515"/>
              <a:gd name="connsiteY12" fmla="*/ 75954 h 573032"/>
              <a:gd name="connsiteX13" fmla="*/ 3022170 w 4432515"/>
              <a:gd name="connsiteY13" fmla="*/ 60456 h 573032"/>
              <a:gd name="connsiteX14" fmla="*/ 3239146 w 4432515"/>
              <a:gd name="connsiteY14" fmla="*/ 91453 h 573032"/>
              <a:gd name="connsiteX15" fmla="*/ 3301139 w 4432515"/>
              <a:gd name="connsiteY15" fmla="*/ 106951 h 573032"/>
              <a:gd name="connsiteX16" fmla="*/ 3409627 w 4432515"/>
              <a:gd name="connsiteY16" fmla="*/ 122449 h 573032"/>
              <a:gd name="connsiteX17" fmla="*/ 3580109 w 4432515"/>
              <a:gd name="connsiteY17" fmla="*/ 168944 h 573032"/>
              <a:gd name="connsiteX18" fmla="*/ 3626604 w 4432515"/>
              <a:gd name="connsiteY18" fmla="*/ 184443 h 573032"/>
              <a:gd name="connsiteX19" fmla="*/ 3750590 w 4432515"/>
              <a:gd name="connsiteY19" fmla="*/ 215439 h 573032"/>
              <a:gd name="connsiteX20" fmla="*/ 3843580 w 4432515"/>
              <a:gd name="connsiteY20" fmla="*/ 246436 h 573032"/>
              <a:gd name="connsiteX21" fmla="*/ 3983065 w 4432515"/>
              <a:gd name="connsiteY21" fmla="*/ 277432 h 573032"/>
              <a:gd name="connsiteX22" fmla="*/ 3998563 w 4432515"/>
              <a:gd name="connsiteY22" fmla="*/ 339426 h 573032"/>
              <a:gd name="connsiteX23" fmla="*/ 4060556 w 4432515"/>
              <a:gd name="connsiteY23" fmla="*/ 370422 h 573032"/>
              <a:gd name="connsiteX24" fmla="*/ 4169044 w 4432515"/>
              <a:gd name="connsiteY24" fmla="*/ 416917 h 573032"/>
              <a:gd name="connsiteX25" fmla="*/ 4246536 w 4432515"/>
              <a:gd name="connsiteY25" fmla="*/ 478910 h 573032"/>
              <a:gd name="connsiteX26" fmla="*/ 4293031 w 4432515"/>
              <a:gd name="connsiteY26" fmla="*/ 525405 h 573032"/>
              <a:gd name="connsiteX27" fmla="*/ 4386021 w 4432515"/>
              <a:gd name="connsiteY27" fmla="*/ 571900 h 573032"/>
              <a:gd name="connsiteX28" fmla="*/ 4432515 w 4432515"/>
              <a:gd name="connsiteY28" fmla="*/ 571900 h 573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432515" h="573032">
                <a:moveTo>
                  <a:pt x="0" y="370422"/>
                </a:moveTo>
                <a:cubicBezTo>
                  <a:pt x="34785" y="366557"/>
                  <a:pt x="184650" y="352469"/>
                  <a:pt x="232475" y="339426"/>
                </a:cubicBezTo>
                <a:cubicBezTo>
                  <a:pt x="512829" y="262966"/>
                  <a:pt x="113759" y="347669"/>
                  <a:pt x="387458" y="292931"/>
                </a:cubicBezTo>
                <a:cubicBezTo>
                  <a:pt x="563105" y="298097"/>
                  <a:pt x="738907" y="299430"/>
                  <a:pt x="914400" y="308429"/>
                </a:cubicBezTo>
                <a:cubicBezTo>
                  <a:pt x="940708" y="309778"/>
                  <a:pt x="966135" y="318408"/>
                  <a:pt x="991892" y="323927"/>
                </a:cubicBezTo>
                <a:lnTo>
                  <a:pt x="1131376" y="354924"/>
                </a:lnTo>
                <a:cubicBezTo>
                  <a:pt x="1157626" y="354233"/>
                  <a:pt x="1692830" y="373596"/>
                  <a:pt x="1875295" y="308429"/>
                </a:cubicBezTo>
                <a:cubicBezTo>
                  <a:pt x="1899621" y="299741"/>
                  <a:pt x="1915384" y="275624"/>
                  <a:pt x="1937288" y="261934"/>
                </a:cubicBezTo>
                <a:cubicBezTo>
                  <a:pt x="1956880" y="249689"/>
                  <a:pt x="1979222" y="242400"/>
                  <a:pt x="1999282" y="230937"/>
                </a:cubicBezTo>
                <a:cubicBezTo>
                  <a:pt x="2083403" y="182868"/>
                  <a:pt x="2007025" y="212858"/>
                  <a:pt x="2092271" y="184443"/>
                </a:cubicBezTo>
                <a:cubicBezTo>
                  <a:pt x="2107769" y="174111"/>
                  <a:pt x="2122106" y="161776"/>
                  <a:pt x="2138766" y="153446"/>
                </a:cubicBezTo>
                <a:cubicBezTo>
                  <a:pt x="2160996" y="142331"/>
                  <a:pt x="2227397" y="127414"/>
                  <a:pt x="2247254" y="122449"/>
                </a:cubicBezTo>
                <a:cubicBezTo>
                  <a:pt x="2267919" y="106951"/>
                  <a:pt x="2288229" y="90968"/>
                  <a:pt x="2309248" y="75954"/>
                </a:cubicBezTo>
                <a:cubicBezTo>
                  <a:pt x="2525687" y="-78643"/>
                  <a:pt x="2515350" y="48670"/>
                  <a:pt x="3022170" y="60456"/>
                </a:cubicBezTo>
                <a:cubicBezTo>
                  <a:pt x="3231911" y="102404"/>
                  <a:pt x="2920081" y="42366"/>
                  <a:pt x="3239146" y="91453"/>
                </a:cubicBezTo>
                <a:cubicBezTo>
                  <a:pt x="3260199" y="94692"/>
                  <a:pt x="3280182" y="103141"/>
                  <a:pt x="3301139" y="106951"/>
                </a:cubicBezTo>
                <a:cubicBezTo>
                  <a:pt x="3337080" y="113486"/>
                  <a:pt x="3373464" y="117283"/>
                  <a:pt x="3409627" y="122449"/>
                </a:cubicBezTo>
                <a:cubicBezTo>
                  <a:pt x="3516646" y="158123"/>
                  <a:pt x="3387835" y="116506"/>
                  <a:pt x="3580109" y="168944"/>
                </a:cubicBezTo>
                <a:cubicBezTo>
                  <a:pt x="3595870" y="173242"/>
                  <a:pt x="3610843" y="180145"/>
                  <a:pt x="3626604" y="184443"/>
                </a:cubicBezTo>
                <a:cubicBezTo>
                  <a:pt x="3667703" y="195652"/>
                  <a:pt x="3710176" y="201967"/>
                  <a:pt x="3750590" y="215439"/>
                </a:cubicBezTo>
                <a:cubicBezTo>
                  <a:pt x="3781587" y="225771"/>
                  <a:pt x="3811351" y="241065"/>
                  <a:pt x="3843580" y="246436"/>
                </a:cubicBezTo>
                <a:cubicBezTo>
                  <a:pt x="3952684" y="264620"/>
                  <a:pt x="3906758" y="251997"/>
                  <a:pt x="3983065" y="277432"/>
                </a:cubicBezTo>
                <a:cubicBezTo>
                  <a:pt x="3988231" y="298097"/>
                  <a:pt x="3984927" y="323062"/>
                  <a:pt x="3998563" y="339426"/>
                </a:cubicBezTo>
                <a:cubicBezTo>
                  <a:pt x="4013353" y="357175"/>
                  <a:pt x="4039321" y="361321"/>
                  <a:pt x="4060556" y="370422"/>
                </a:cubicBezTo>
                <a:cubicBezTo>
                  <a:pt x="4118419" y="395220"/>
                  <a:pt x="4107360" y="375794"/>
                  <a:pt x="4169044" y="416917"/>
                </a:cubicBezTo>
                <a:cubicBezTo>
                  <a:pt x="4196568" y="435266"/>
                  <a:pt x="4221641" y="457127"/>
                  <a:pt x="4246536" y="478910"/>
                </a:cubicBezTo>
                <a:cubicBezTo>
                  <a:pt x="4263031" y="493343"/>
                  <a:pt x="4276193" y="511373"/>
                  <a:pt x="4293031" y="525405"/>
                </a:cubicBezTo>
                <a:cubicBezTo>
                  <a:pt x="4319808" y="547719"/>
                  <a:pt x="4351071" y="566075"/>
                  <a:pt x="4386021" y="571900"/>
                </a:cubicBezTo>
                <a:cubicBezTo>
                  <a:pt x="4401308" y="574448"/>
                  <a:pt x="4417017" y="571900"/>
                  <a:pt x="4432515" y="571900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iyam Rupali" pitchFamily="2" charset="0"/>
              <a:cs typeface="Siyam Rupali" pitchFamily="2" charset="0"/>
            </a:endParaRPr>
          </a:p>
        </p:txBody>
      </p:sp>
      <p:sp>
        <p:nvSpPr>
          <p:cNvPr id="22" name="Freeform 21"/>
          <p:cNvSpPr/>
          <p:nvPr/>
        </p:nvSpPr>
        <p:spPr>
          <a:xfrm rot="20562090">
            <a:off x="1893557" y="2844373"/>
            <a:ext cx="5635702" cy="442547"/>
          </a:xfrm>
          <a:custGeom>
            <a:avLst/>
            <a:gdLst>
              <a:gd name="connsiteX0" fmla="*/ 0 w 4432515"/>
              <a:gd name="connsiteY0" fmla="*/ 370422 h 573032"/>
              <a:gd name="connsiteX1" fmla="*/ 232475 w 4432515"/>
              <a:gd name="connsiteY1" fmla="*/ 339426 h 573032"/>
              <a:gd name="connsiteX2" fmla="*/ 387458 w 4432515"/>
              <a:gd name="connsiteY2" fmla="*/ 292931 h 573032"/>
              <a:gd name="connsiteX3" fmla="*/ 914400 w 4432515"/>
              <a:gd name="connsiteY3" fmla="*/ 308429 h 573032"/>
              <a:gd name="connsiteX4" fmla="*/ 991892 w 4432515"/>
              <a:gd name="connsiteY4" fmla="*/ 323927 h 573032"/>
              <a:gd name="connsiteX5" fmla="*/ 1131376 w 4432515"/>
              <a:gd name="connsiteY5" fmla="*/ 354924 h 573032"/>
              <a:gd name="connsiteX6" fmla="*/ 1875295 w 4432515"/>
              <a:gd name="connsiteY6" fmla="*/ 308429 h 573032"/>
              <a:gd name="connsiteX7" fmla="*/ 1937288 w 4432515"/>
              <a:gd name="connsiteY7" fmla="*/ 261934 h 573032"/>
              <a:gd name="connsiteX8" fmla="*/ 1999282 w 4432515"/>
              <a:gd name="connsiteY8" fmla="*/ 230937 h 573032"/>
              <a:gd name="connsiteX9" fmla="*/ 2092271 w 4432515"/>
              <a:gd name="connsiteY9" fmla="*/ 184443 h 573032"/>
              <a:gd name="connsiteX10" fmla="*/ 2138766 w 4432515"/>
              <a:gd name="connsiteY10" fmla="*/ 153446 h 573032"/>
              <a:gd name="connsiteX11" fmla="*/ 2247254 w 4432515"/>
              <a:gd name="connsiteY11" fmla="*/ 122449 h 573032"/>
              <a:gd name="connsiteX12" fmla="*/ 2309248 w 4432515"/>
              <a:gd name="connsiteY12" fmla="*/ 75954 h 573032"/>
              <a:gd name="connsiteX13" fmla="*/ 3022170 w 4432515"/>
              <a:gd name="connsiteY13" fmla="*/ 60456 h 573032"/>
              <a:gd name="connsiteX14" fmla="*/ 3239146 w 4432515"/>
              <a:gd name="connsiteY14" fmla="*/ 91453 h 573032"/>
              <a:gd name="connsiteX15" fmla="*/ 3301139 w 4432515"/>
              <a:gd name="connsiteY15" fmla="*/ 106951 h 573032"/>
              <a:gd name="connsiteX16" fmla="*/ 3409627 w 4432515"/>
              <a:gd name="connsiteY16" fmla="*/ 122449 h 573032"/>
              <a:gd name="connsiteX17" fmla="*/ 3580109 w 4432515"/>
              <a:gd name="connsiteY17" fmla="*/ 168944 h 573032"/>
              <a:gd name="connsiteX18" fmla="*/ 3626604 w 4432515"/>
              <a:gd name="connsiteY18" fmla="*/ 184443 h 573032"/>
              <a:gd name="connsiteX19" fmla="*/ 3750590 w 4432515"/>
              <a:gd name="connsiteY19" fmla="*/ 215439 h 573032"/>
              <a:gd name="connsiteX20" fmla="*/ 3843580 w 4432515"/>
              <a:gd name="connsiteY20" fmla="*/ 246436 h 573032"/>
              <a:gd name="connsiteX21" fmla="*/ 3983065 w 4432515"/>
              <a:gd name="connsiteY21" fmla="*/ 277432 h 573032"/>
              <a:gd name="connsiteX22" fmla="*/ 3998563 w 4432515"/>
              <a:gd name="connsiteY22" fmla="*/ 339426 h 573032"/>
              <a:gd name="connsiteX23" fmla="*/ 4060556 w 4432515"/>
              <a:gd name="connsiteY23" fmla="*/ 370422 h 573032"/>
              <a:gd name="connsiteX24" fmla="*/ 4169044 w 4432515"/>
              <a:gd name="connsiteY24" fmla="*/ 416917 h 573032"/>
              <a:gd name="connsiteX25" fmla="*/ 4246536 w 4432515"/>
              <a:gd name="connsiteY25" fmla="*/ 478910 h 573032"/>
              <a:gd name="connsiteX26" fmla="*/ 4293031 w 4432515"/>
              <a:gd name="connsiteY26" fmla="*/ 525405 h 573032"/>
              <a:gd name="connsiteX27" fmla="*/ 4386021 w 4432515"/>
              <a:gd name="connsiteY27" fmla="*/ 571900 h 573032"/>
              <a:gd name="connsiteX28" fmla="*/ 4432515 w 4432515"/>
              <a:gd name="connsiteY28" fmla="*/ 571900 h 573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432515" h="573032">
                <a:moveTo>
                  <a:pt x="0" y="370422"/>
                </a:moveTo>
                <a:cubicBezTo>
                  <a:pt x="34785" y="366557"/>
                  <a:pt x="184650" y="352469"/>
                  <a:pt x="232475" y="339426"/>
                </a:cubicBezTo>
                <a:cubicBezTo>
                  <a:pt x="512829" y="262966"/>
                  <a:pt x="113759" y="347669"/>
                  <a:pt x="387458" y="292931"/>
                </a:cubicBezTo>
                <a:cubicBezTo>
                  <a:pt x="563105" y="298097"/>
                  <a:pt x="738907" y="299430"/>
                  <a:pt x="914400" y="308429"/>
                </a:cubicBezTo>
                <a:cubicBezTo>
                  <a:pt x="940708" y="309778"/>
                  <a:pt x="966135" y="318408"/>
                  <a:pt x="991892" y="323927"/>
                </a:cubicBezTo>
                <a:lnTo>
                  <a:pt x="1131376" y="354924"/>
                </a:lnTo>
                <a:cubicBezTo>
                  <a:pt x="1157626" y="354233"/>
                  <a:pt x="1692830" y="373596"/>
                  <a:pt x="1875295" y="308429"/>
                </a:cubicBezTo>
                <a:cubicBezTo>
                  <a:pt x="1899621" y="299741"/>
                  <a:pt x="1915384" y="275624"/>
                  <a:pt x="1937288" y="261934"/>
                </a:cubicBezTo>
                <a:cubicBezTo>
                  <a:pt x="1956880" y="249689"/>
                  <a:pt x="1979222" y="242400"/>
                  <a:pt x="1999282" y="230937"/>
                </a:cubicBezTo>
                <a:cubicBezTo>
                  <a:pt x="2083403" y="182868"/>
                  <a:pt x="2007025" y="212858"/>
                  <a:pt x="2092271" y="184443"/>
                </a:cubicBezTo>
                <a:cubicBezTo>
                  <a:pt x="2107769" y="174111"/>
                  <a:pt x="2122106" y="161776"/>
                  <a:pt x="2138766" y="153446"/>
                </a:cubicBezTo>
                <a:cubicBezTo>
                  <a:pt x="2160996" y="142331"/>
                  <a:pt x="2227397" y="127414"/>
                  <a:pt x="2247254" y="122449"/>
                </a:cubicBezTo>
                <a:cubicBezTo>
                  <a:pt x="2267919" y="106951"/>
                  <a:pt x="2288229" y="90968"/>
                  <a:pt x="2309248" y="75954"/>
                </a:cubicBezTo>
                <a:cubicBezTo>
                  <a:pt x="2525687" y="-78643"/>
                  <a:pt x="2515350" y="48670"/>
                  <a:pt x="3022170" y="60456"/>
                </a:cubicBezTo>
                <a:cubicBezTo>
                  <a:pt x="3231911" y="102404"/>
                  <a:pt x="2920081" y="42366"/>
                  <a:pt x="3239146" y="91453"/>
                </a:cubicBezTo>
                <a:cubicBezTo>
                  <a:pt x="3260199" y="94692"/>
                  <a:pt x="3280182" y="103141"/>
                  <a:pt x="3301139" y="106951"/>
                </a:cubicBezTo>
                <a:cubicBezTo>
                  <a:pt x="3337080" y="113486"/>
                  <a:pt x="3373464" y="117283"/>
                  <a:pt x="3409627" y="122449"/>
                </a:cubicBezTo>
                <a:cubicBezTo>
                  <a:pt x="3516646" y="158123"/>
                  <a:pt x="3387835" y="116506"/>
                  <a:pt x="3580109" y="168944"/>
                </a:cubicBezTo>
                <a:cubicBezTo>
                  <a:pt x="3595870" y="173242"/>
                  <a:pt x="3610843" y="180145"/>
                  <a:pt x="3626604" y="184443"/>
                </a:cubicBezTo>
                <a:cubicBezTo>
                  <a:pt x="3667703" y="195652"/>
                  <a:pt x="3710176" y="201967"/>
                  <a:pt x="3750590" y="215439"/>
                </a:cubicBezTo>
                <a:cubicBezTo>
                  <a:pt x="3781587" y="225771"/>
                  <a:pt x="3811351" y="241065"/>
                  <a:pt x="3843580" y="246436"/>
                </a:cubicBezTo>
                <a:cubicBezTo>
                  <a:pt x="3952684" y="264620"/>
                  <a:pt x="3906758" y="251997"/>
                  <a:pt x="3983065" y="277432"/>
                </a:cubicBezTo>
                <a:cubicBezTo>
                  <a:pt x="3988231" y="298097"/>
                  <a:pt x="3984927" y="323062"/>
                  <a:pt x="3998563" y="339426"/>
                </a:cubicBezTo>
                <a:cubicBezTo>
                  <a:pt x="4013353" y="357175"/>
                  <a:pt x="4039321" y="361321"/>
                  <a:pt x="4060556" y="370422"/>
                </a:cubicBezTo>
                <a:cubicBezTo>
                  <a:pt x="4118419" y="395220"/>
                  <a:pt x="4107360" y="375794"/>
                  <a:pt x="4169044" y="416917"/>
                </a:cubicBezTo>
                <a:cubicBezTo>
                  <a:pt x="4196568" y="435266"/>
                  <a:pt x="4221641" y="457127"/>
                  <a:pt x="4246536" y="478910"/>
                </a:cubicBezTo>
                <a:cubicBezTo>
                  <a:pt x="4263031" y="493343"/>
                  <a:pt x="4276193" y="511373"/>
                  <a:pt x="4293031" y="525405"/>
                </a:cubicBezTo>
                <a:cubicBezTo>
                  <a:pt x="4319808" y="547719"/>
                  <a:pt x="4351071" y="566075"/>
                  <a:pt x="4386021" y="571900"/>
                </a:cubicBezTo>
                <a:cubicBezTo>
                  <a:pt x="4401308" y="574448"/>
                  <a:pt x="4417017" y="571900"/>
                  <a:pt x="4432515" y="571900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iyam Rupali" pitchFamily="2" charset="0"/>
              <a:cs typeface="Siyam Rupali" pitchFamily="2" charset="0"/>
            </a:endParaRPr>
          </a:p>
        </p:txBody>
      </p:sp>
      <p:sp>
        <p:nvSpPr>
          <p:cNvPr id="23" name="Freeform 22"/>
          <p:cNvSpPr/>
          <p:nvPr/>
        </p:nvSpPr>
        <p:spPr>
          <a:xfrm rot="15538447">
            <a:off x="3553660" y="3331643"/>
            <a:ext cx="2029949" cy="529203"/>
          </a:xfrm>
          <a:custGeom>
            <a:avLst/>
            <a:gdLst>
              <a:gd name="connsiteX0" fmla="*/ 0 w 1627322"/>
              <a:gd name="connsiteY0" fmla="*/ 201478 h 201478"/>
              <a:gd name="connsiteX1" fmla="*/ 77492 w 1627322"/>
              <a:gd name="connsiteY1" fmla="*/ 185980 h 201478"/>
              <a:gd name="connsiteX2" fmla="*/ 170482 w 1627322"/>
              <a:gd name="connsiteY2" fmla="*/ 154983 h 201478"/>
              <a:gd name="connsiteX3" fmla="*/ 232475 w 1627322"/>
              <a:gd name="connsiteY3" fmla="*/ 139485 h 201478"/>
              <a:gd name="connsiteX4" fmla="*/ 278970 w 1627322"/>
              <a:gd name="connsiteY4" fmla="*/ 108489 h 201478"/>
              <a:gd name="connsiteX5" fmla="*/ 402956 w 1627322"/>
              <a:gd name="connsiteY5" fmla="*/ 77492 h 201478"/>
              <a:gd name="connsiteX6" fmla="*/ 449451 w 1627322"/>
              <a:gd name="connsiteY6" fmla="*/ 61994 h 201478"/>
              <a:gd name="connsiteX7" fmla="*/ 573438 w 1627322"/>
              <a:gd name="connsiteY7" fmla="*/ 46495 h 201478"/>
              <a:gd name="connsiteX8" fmla="*/ 635431 w 1627322"/>
              <a:gd name="connsiteY8" fmla="*/ 30997 h 201478"/>
              <a:gd name="connsiteX9" fmla="*/ 821410 w 1627322"/>
              <a:gd name="connsiteY9" fmla="*/ 0 h 201478"/>
              <a:gd name="connsiteX10" fmla="*/ 1286360 w 1627322"/>
              <a:gd name="connsiteY10" fmla="*/ 15499 h 201478"/>
              <a:gd name="connsiteX11" fmla="*/ 1456841 w 1627322"/>
              <a:gd name="connsiteY11" fmla="*/ 61994 h 201478"/>
              <a:gd name="connsiteX12" fmla="*/ 1518834 w 1627322"/>
              <a:gd name="connsiteY12" fmla="*/ 77492 h 201478"/>
              <a:gd name="connsiteX13" fmla="*/ 1627322 w 1627322"/>
              <a:gd name="connsiteY13" fmla="*/ 77492 h 201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27322" h="201478">
                <a:moveTo>
                  <a:pt x="0" y="201478"/>
                </a:moveTo>
                <a:cubicBezTo>
                  <a:pt x="25831" y="196312"/>
                  <a:pt x="52078" y="192911"/>
                  <a:pt x="77492" y="185980"/>
                </a:cubicBezTo>
                <a:cubicBezTo>
                  <a:pt x="109014" y="177383"/>
                  <a:pt x="138784" y="162907"/>
                  <a:pt x="170482" y="154983"/>
                </a:cubicBezTo>
                <a:lnTo>
                  <a:pt x="232475" y="139485"/>
                </a:lnTo>
                <a:cubicBezTo>
                  <a:pt x="247973" y="129153"/>
                  <a:pt x="262310" y="116819"/>
                  <a:pt x="278970" y="108489"/>
                </a:cubicBezTo>
                <a:cubicBezTo>
                  <a:pt x="314401" y="90773"/>
                  <a:pt x="367579" y="86336"/>
                  <a:pt x="402956" y="77492"/>
                </a:cubicBezTo>
                <a:cubicBezTo>
                  <a:pt x="418805" y="73530"/>
                  <a:pt x="433378" y="64916"/>
                  <a:pt x="449451" y="61994"/>
                </a:cubicBezTo>
                <a:cubicBezTo>
                  <a:pt x="490430" y="54543"/>
                  <a:pt x="532354" y="53342"/>
                  <a:pt x="573438" y="46495"/>
                </a:cubicBezTo>
                <a:cubicBezTo>
                  <a:pt x="594448" y="42993"/>
                  <a:pt x="614496" y="34922"/>
                  <a:pt x="635431" y="30997"/>
                </a:cubicBezTo>
                <a:cubicBezTo>
                  <a:pt x="697203" y="19415"/>
                  <a:pt x="821410" y="0"/>
                  <a:pt x="821410" y="0"/>
                </a:cubicBezTo>
                <a:cubicBezTo>
                  <a:pt x="976393" y="5166"/>
                  <a:pt x="1131543" y="6652"/>
                  <a:pt x="1286360" y="15499"/>
                </a:cubicBezTo>
                <a:cubicBezTo>
                  <a:pt x="1355861" y="19471"/>
                  <a:pt x="1388511" y="44912"/>
                  <a:pt x="1456841" y="61994"/>
                </a:cubicBezTo>
                <a:cubicBezTo>
                  <a:pt x="1477505" y="67160"/>
                  <a:pt x="1497621" y="75564"/>
                  <a:pt x="1518834" y="77492"/>
                </a:cubicBezTo>
                <a:cubicBezTo>
                  <a:pt x="1554848" y="80766"/>
                  <a:pt x="1591159" y="77492"/>
                  <a:pt x="1627322" y="77492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iyam Rupali" pitchFamily="2" charset="0"/>
              <a:cs typeface="Siyam Rupali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যেভাবে</a:t>
            </a:r>
            <a:r>
              <a:rPr 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নেটওয়ার্ক</a:t>
            </a:r>
            <a:r>
              <a:rPr 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হয়</a:t>
            </a: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…</a:t>
            </a:r>
            <a:endParaRPr lang="en-US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Nikosh" pitchFamily="2" charset="0"/>
              <a:cs typeface="Nikosh" pitchFamily="2" charset="0"/>
            </a:endParaRPr>
          </a:p>
        </p:txBody>
      </p:sp>
      <p:pic>
        <p:nvPicPr>
          <p:cNvPr id="4098" name="Picture 2" descr="http://www.netanimations.net/Ordi-Matrix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33700"/>
            <a:ext cx="1800225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www.netanimations.net/Ordi-Matrix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676400"/>
            <a:ext cx="1800225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www.netanimations.net/Ordi-Matrix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678" y="1371600"/>
            <a:ext cx="1800225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www.netanimations.net/Ordi-Matrix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429000"/>
            <a:ext cx="1800225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://www.netanimations.net/Ordi-Matrix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4343400"/>
            <a:ext cx="1800225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5254030"/>
      </p:ext>
    </p:extLst>
  </p:cSld>
  <p:clrMapOvr>
    <a:masterClrMapping/>
  </p:clrMapOvr>
  <p:transition spd="med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7" grpId="0" animBg="1"/>
      <p:bldP spid="29" grpId="0" animBg="1"/>
      <p:bldP spid="31" grpId="0" animBg="1"/>
      <p:bldP spid="32" grpId="0" animBg="1"/>
      <p:bldP spid="6" grpId="0" animBg="1"/>
      <p:bldP spid="15" grpId="0" animBg="1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Theme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Siyam Rupali" pitchFamily="2" charset="0"/>
            <a:cs typeface="Siyam Rupali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Siyam Rupali" pitchFamily="2" charset="0"/>
            <a:cs typeface="Siyam Rupali" pitchFamily="2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1392</TotalTime>
  <Words>242</Words>
  <Application>Microsoft Office PowerPoint</Application>
  <PresentationFormat>On-screen Show (4:3)</PresentationFormat>
  <Paragraphs>99</Paragraphs>
  <Slides>19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Nikosh</vt:lpstr>
      <vt:lpstr>NikoshBAN</vt:lpstr>
      <vt:lpstr>ParashMJ</vt:lpstr>
      <vt:lpstr>Siyam Rupali</vt:lpstr>
      <vt:lpstr>Wingdings</vt:lpstr>
      <vt:lpstr>Theme1</vt:lpstr>
      <vt:lpstr>PowerPoint Presentation</vt:lpstr>
      <vt:lpstr>PowerPoint Presentation</vt:lpstr>
      <vt:lpstr>চিত্রটিতে কি দেখতে পাচ্ছি?</vt:lpstr>
      <vt:lpstr>PowerPoint Presentation</vt:lpstr>
      <vt:lpstr>শিখনফল</vt:lpstr>
      <vt:lpstr>উন্মুক্ত প্রশ্ন</vt:lpstr>
      <vt:lpstr>একটি চিঠি পৌঁছানোর প্রক্রিয়া…</vt:lpstr>
      <vt:lpstr>কম্পিউটার নেটওয়ার্কের মাধ্যমে  একটি চিঠি পৌঁছানোর প্রক্রিয়া…</vt:lpstr>
      <vt:lpstr>যেভাবে নেটওয়ার্ক হয়…</vt:lpstr>
      <vt:lpstr>নেটওয়ার্কের ধারণা</vt:lpstr>
      <vt:lpstr>জোড়ায় কাজ</vt:lpstr>
      <vt:lpstr>নেটওয়ার্কের সংশ্লিষ্ট উপকরণ</vt:lpstr>
      <vt:lpstr>প্রটোকলস</vt:lpstr>
      <vt:lpstr>দলগত কাজ</vt:lpstr>
      <vt:lpstr>মূল্যায়ন</vt:lpstr>
      <vt:lpstr>মূল্যায়ন</vt:lpstr>
      <vt:lpstr>PowerPoint Presentation</vt:lpstr>
      <vt:lpstr>বাড়ির কাজ</vt:lpstr>
      <vt:lpstr>PowerPoint Presentation</vt:lpstr>
    </vt:vector>
  </TitlesOfParts>
  <Company>Dhaka Residential Model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Sayed Mahbub Hasan Amiri</dc:creator>
  <cp:lastModifiedBy>MAMUNUR RASHID</cp:lastModifiedBy>
  <cp:revision>155</cp:revision>
  <dcterms:created xsi:type="dcterms:W3CDTF">2014-05-10T11:53:28Z</dcterms:created>
  <dcterms:modified xsi:type="dcterms:W3CDTF">2026-08-11T09:32:55Z</dcterms:modified>
</cp:coreProperties>
</file>