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85" r:id="rId3"/>
    <p:sldId id="271" r:id="rId4"/>
    <p:sldId id="272" r:id="rId5"/>
    <p:sldId id="273" r:id="rId6"/>
    <p:sldId id="283" r:id="rId7"/>
    <p:sldId id="284" r:id="rId8"/>
    <p:sldId id="274" r:id="rId9"/>
    <p:sldId id="275" r:id="rId10"/>
    <p:sldId id="286" r:id="rId11"/>
    <p:sldId id="276" r:id="rId12"/>
    <p:sldId id="287" r:id="rId13"/>
    <p:sldId id="288" r:id="rId14"/>
    <p:sldId id="289" r:id="rId15"/>
    <p:sldId id="277" r:id="rId16"/>
    <p:sldId id="278" r:id="rId17"/>
    <p:sldId id="279" r:id="rId18"/>
    <p:sldId id="290" r:id="rId19"/>
    <p:sldId id="291" r:id="rId20"/>
    <p:sldId id="280" r:id="rId21"/>
    <p:sldId id="281" r:id="rId22"/>
    <p:sldId id="282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101" y="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/>
              <a:t>Cover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738908" y="1517316"/>
            <a:ext cx="1070494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/>
              <a:t>Class </a:t>
            </a:r>
            <a:r>
              <a:rPr lang="en-US" sz="3600" b="1" dirty="0"/>
              <a:t>5 </a:t>
            </a:r>
            <a:r>
              <a:rPr lang="en-US" sz="3600" b="1" dirty="0" smtClean="0"/>
              <a:t>English</a:t>
            </a:r>
          </a:p>
          <a:p>
            <a:pPr algn="ctr"/>
            <a:r>
              <a:rPr lang="en-US" sz="3600" b="1" dirty="0" smtClean="0"/>
              <a:t>Unit </a:t>
            </a:r>
            <a:r>
              <a:rPr lang="en-US" sz="3600" b="1" dirty="0"/>
              <a:t>12: Eating Healthy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b="1" dirty="0"/>
              <a:t>Page 68 | Modal Verbs &amp; Letter Writing</a:t>
            </a:r>
            <a:endParaRPr lang="en-US" sz="3600" dirty="0"/>
          </a:p>
          <a:p>
            <a:pPr algn="ctr"/>
            <a:r>
              <a:rPr lang="en-US" sz="3600" dirty="0"/>
              <a:t>👨‍🏫 </a:t>
            </a:r>
            <a:r>
              <a:rPr lang="en-US" sz="3600" b="1" dirty="0"/>
              <a:t>Md. </a:t>
            </a:r>
            <a:r>
              <a:rPr lang="en-US" sz="3600" b="1" dirty="0" err="1"/>
              <a:t>Anisur</a:t>
            </a:r>
            <a:r>
              <a:rPr lang="en-US" sz="3600" b="1" dirty="0"/>
              <a:t> Rahman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Primary School Teacher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2276585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sz="3000" b="1" dirty="0"/>
              <a:t>Activity 3.3.1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803565" y="1185778"/>
            <a:ext cx="1067723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Bangla Meaning</a:t>
            </a:r>
          </a:p>
          <a:p>
            <a:r>
              <a:rPr lang="en-US" sz="2400" dirty="0"/>
              <a:t>Dear Sarah,</a:t>
            </a:r>
          </a:p>
          <a:p>
            <a:r>
              <a:rPr lang="as-IN" sz="2400" dirty="0"/>
              <a:t>প্রিয় সারাহ,</a:t>
            </a:r>
          </a:p>
          <a:p>
            <a:r>
              <a:rPr lang="en-US" sz="2400" dirty="0"/>
              <a:t>I am sorry to hear that you are not feeling well.</a:t>
            </a:r>
          </a:p>
          <a:p>
            <a:r>
              <a:rPr lang="as-IN" sz="2400" dirty="0"/>
              <a:t>তুমি অসুস্থ শুনে আমি দুঃখিত।</a:t>
            </a:r>
          </a:p>
          <a:p>
            <a:r>
              <a:rPr lang="en-US" sz="2400" dirty="0"/>
              <a:t>We missed you during tiffin time.</a:t>
            </a:r>
          </a:p>
          <a:p>
            <a:r>
              <a:rPr lang="as-IN" sz="2400" dirty="0"/>
              <a:t>টিফিনের সময় আমরা তোমাকে খুব মিস করেছি।</a:t>
            </a:r>
          </a:p>
          <a:p>
            <a:r>
              <a:rPr lang="en-US" sz="2400" dirty="0"/>
              <a:t>My mom says that we </a:t>
            </a:r>
            <a:r>
              <a:rPr lang="en-US" sz="2400" b="1" i="1" u="sng" dirty="0"/>
              <a:t>should</a:t>
            </a:r>
            <a:r>
              <a:rPr lang="en-US" sz="2400" dirty="0"/>
              <a:t> try to stay strong and healthy.</a:t>
            </a:r>
          </a:p>
          <a:p>
            <a:r>
              <a:rPr lang="as-IN" sz="2400" dirty="0"/>
              <a:t>আমার মা বলেন আমাদের সুস্থ ও শক্তিশালী থাকার চেষ্টা করা উচিত।</a:t>
            </a:r>
          </a:p>
          <a:p>
            <a:r>
              <a:rPr lang="en-US" sz="2400" dirty="0"/>
              <a:t>We </a:t>
            </a:r>
            <a:r>
              <a:rPr lang="en-US" sz="2400" b="1" i="1" u="sng" dirty="0"/>
              <a:t>shouldn't</a:t>
            </a:r>
            <a:r>
              <a:rPr lang="en-US" sz="2400" dirty="0"/>
              <a:t> eat junk food because it can make us sick.</a:t>
            </a:r>
          </a:p>
          <a:p>
            <a:r>
              <a:rPr lang="as-IN" sz="2400" dirty="0"/>
              <a:t>আমাদের জাঙ্ক ফুড খাওয়া উচিত নয়, কারণ এটি আমাদের অসুস্থ করতে পারে</a:t>
            </a:r>
            <a:r>
              <a:rPr lang="as-IN" sz="2400" dirty="0" smtClean="0"/>
              <a:t>।</a:t>
            </a:r>
            <a:endParaRPr lang="as-IN" sz="2400" dirty="0"/>
          </a:p>
        </p:txBody>
      </p:sp>
    </p:spTree>
    <p:extLst>
      <p:ext uri="{BB962C8B-B14F-4D97-AF65-F5344CB8AC3E}">
        <p14:creationId xmlns:p14="http://schemas.microsoft.com/office/powerpoint/2010/main" val="4043408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2276585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sz="3000" b="1" dirty="0"/>
              <a:t>Activity 3.3.1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895929" y="1028761"/>
            <a:ext cx="1057563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Bangla Meaning</a:t>
            </a:r>
          </a:p>
          <a:p>
            <a:endParaRPr lang="as-IN" sz="2400" dirty="0"/>
          </a:p>
          <a:p>
            <a:r>
              <a:rPr lang="en-US" sz="2400" dirty="0"/>
              <a:t>We </a:t>
            </a:r>
            <a:r>
              <a:rPr lang="en-US" sz="2400" b="1" i="1" u="sng" dirty="0"/>
              <a:t>should</a:t>
            </a:r>
            <a:r>
              <a:rPr lang="en-US" sz="2400" dirty="0"/>
              <a:t> take plenty of fruits and vegetables because they give us energy.</a:t>
            </a:r>
          </a:p>
          <a:p>
            <a:r>
              <a:rPr lang="as-IN" sz="2400" dirty="0"/>
              <a:t>আমাদের বেশি করে ফলমূল ও শাকসবজি খাওয়া উচিত, কারণ এগুলো আমাদের শক্তি দেয়।</a:t>
            </a:r>
          </a:p>
          <a:p>
            <a:r>
              <a:rPr lang="en-US" sz="2400" dirty="0"/>
              <a:t>We </a:t>
            </a:r>
            <a:r>
              <a:rPr lang="en-US" sz="2400" b="1" i="1" u="sng" dirty="0"/>
              <a:t>must</a:t>
            </a:r>
            <a:r>
              <a:rPr lang="en-US" sz="2400" dirty="0"/>
              <a:t> drink pure water.</a:t>
            </a:r>
          </a:p>
          <a:p>
            <a:r>
              <a:rPr lang="as-IN" sz="2400" dirty="0"/>
              <a:t>আমাদের অবশ্যই বিশুদ্ধ পানি পান করতে হবে।</a:t>
            </a:r>
          </a:p>
          <a:p>
            <a:r>
              <a:rPr lang="en-US" sz="2400" dirty="0"/>
              <a:t>You </a:t>
            </a:r>
            <a:r>
              <a:rPr lang="en-US" sz="2400" b="1" i="1" u="sng" dirty="0"/>
              <a:t>should</a:t>
            </a:r>
            <a:r>
              <a:rPr lang="en-US" sz="2400" dirty="0"/>
              <a:t> try to grow a healthy food habit.</a:t>
            </a:r>
          </a:p>
          <a:p>
            <a:r>
              <a:rPr lang="as-IN" sz="2400" dirty="0"/>
              <a:t>তোমার স্বাস্থ্যকর খাদ্যাভ্যাস গড়ে তোলার চেষ্টা করা উচিত।</a:t>
            </a:r>
          </a:p>
          <a:p>
            <a:r>
              <a:rPr lang="en-US" sz="2400" dirty="0"/>
              <a:t>Get well soon.</a:t>
            </a:r>
          </a:p>
          <a:p>
            <a:r>
              <a:rPr lang="as-IN" sz="2400" dirty="0"/>
              <a:t>দ্রুত সুস্থ হয়ে ওঠো।</a:t>
            </a:r>
          </a:p>
          <a:p>
            <a:r>
              <a:rPr lang="en-US" sz="2400" dirty="0"/>
              <a:t>Your friend,</a:t>
            </a:r>
          </a:p>
          <a:p>
            <a:r>
              <a:rPr lang="as-IN" sz="2400" dirty="0"/>
              <a:t>তোমার বন্ধু,</a:t>
            </a:r>
          </a:p>
          <a:p>
            <a:r>
              <a:rPr lang="en-US" sz="2400" dirty="0" err="1"/>
              <a:t>Nusair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71867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97842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sz="3000" b="1" dirty="0"/>
              <a:t>Activity </a:t>
            </a:r>
            <a:r>
              <a:rPr lang="en-US" sz="3000" b="1" dirty="0" smtClean="0"/>
              <a:t>4.1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487"/>
          <a:stretch/>
        </p:blipFill>
        <p:spPr>
          <a:xfrm>
            <a:off x="1176342" y="1069514"/>
            <a:ext cx="9870344" cy="3055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982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97842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sz="3000" b="1" dirty="0"/>
              <a:t>Activity </a:t>
            </a:r>
            <a:r>
              <a:rPr lang="en-US" sz="3000" b="1" dirty="0" smtClean="0"/>
              <a:t>4.1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2115127" y="1041805"/>
            <a:ext cx="880225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Write a Letter</a:t>
            </a:r>
          </a:p>
          <a:p>
            <a:r>
              <a:rPr lang="en-US" sz="2800" dirty="0"/>
              <a:t>Imagine—</a:t>
            </a:r>
          </a:p>
          <a:p>
            <a:r>
              <a:rPr lang="en-US" sz="2800" dirty="0"/>
              <a:t>Your cousin </a:t>
            </a:r>
            <a:r>
              <a:rPr lang="en-US" sz="2800" dirty="0" err="1"/>
              <a:t>Mamun</a:t>
            </a:r>
            <a:r>
              <a:rPr lang="en-US" sz="2800" dirty="0"/>
              <a:t> loves junk food.</a:t>
            </a:r>
          </a:p>
          <a:p>
            <a:r>
              <a:rPr lang="en-US" sz="2800" dirty="0"/>
              <a:t>Write a letter advising him to—</a:t>
            </a:r>
          </a:p>
          <a:p>
            <a:r>
              <a:rPr lang="en-US" sz="2800" dirty="0"/>
              <a:t>✅ Eat healthy food</a:t>
            </a:r>
          </a:p>
          <a:p>
            <a:r>
              <a:rPr lang="en-US" sz="2800" dirty="0"/>
              <a:t>✅ Avoid junk food</a:t>
            </a:r>
          </a:p>
          <a:p>
            <a:r>
              <a:rPr lang="en-US" sz="2800" b="1" u="sng" dirty="0"/>
              <a:t>Use</a:t>
            </a:r>
          </a:p>
          <a:p>
            <a:r>
              <a:rPr lang="en-US" sz="2800" dirty="0"/>
              <a:t>✔ should</a:t>
            </a:r>
          </a:p>
          <a:p>
            <a:r>
              <a:rPr lang="en-US" sz="2800" dirty="0"/>
              <a:t>✔ shouldn't</a:t>
            </a:r>
          </a:p>
          <a:p>
            <a:r>
              <a:rPr lang="en-US" sz="2800" dirty="0"/>
              <a:t>✔ must</a:t>
            </a:r>
          </a:p>
        </p:txBody>
      </p:sp>
    </p:spTree>
    <p:extLst>
      <p:ext uri="{BB962C8B-B14F-4D97-AF65-F5344CB8AC3E}">
        <p14:creationId xmlns:p14="http://schemas.microsoft.com/office/powerpoint/2010/main" val="2098031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2389821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sz="3000" b="1" dirty="0"/>
              <a:t>Sample Letter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560944" y="487622"/>
            <a:ext cx="9901382" cy="612475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8" algn="just"/>
            <a:r>
              <a:rPr lang="en-US" sz="2800" dirty="0" smtClean="0"/>
              <a:t>							</a:t>
            </a:r>
            <a:r>
              <a:rPr lang="en-US" sz="2800" dirty="0" err="1" smtClean="0"/>
              <a:t>Ullapara</a:t>
            </a:r>
            <a:r>
              <a:rPr lang="en-US" sz="2800" dirty="0" smtClean="0"/>
              <a:t>,</a:t>
            </a:r>
          </a:p>
          <a:p>
            <a:pPr lvl="8" algn="just"/>
            <a:r>
              <a:rPr lang="en-US" sz="2800" dirty="0" smtClean="0"/>
              <a:t>							</a:t>
            </a:r>
            <a:r>
              <a:rPr lang="en-US" sz="2800" dirty="0" err="1" smtClean="0"/>
              <a:t>Sirajganj</a:t>
            </a:r>
            <a:r>
              <a:rPr lang="en-US" sz="2800" dirty="0" smtClean="0"/>
              <a:t>.</a:t>
            </a:r>
          </a:p>
          <a:p>
            <a:pPr lvl="8" algn="just"/>
            <a:r>
              <a:rPr lang="en-US" sz="2800" dirty="0" smtClean="0"/>
              <a:t>							01 August 2026</a:t>
            </a:r>
            <a:endParaRPr lang="en-US" sz="2800" dirty="0"/>
          </a:p>
          <a:p>
            <a:pPr algn="just"/>
            <a:r>
              <a:rPr lang="en-US" sz="2800" dirty="0" smtClean="0"/>
              <a:t>Dear </a:t>
            </a:r>
            <a:r>
              <a:rPr lang="en-US" sz="2800" dirty="0" err="1"/>
              <a:t>Mamun</a:t>
            </a:r>
            <a:r>
              <a:rPr lang="en-US" sz="2800" dirty="0"/>
              <a:t>,</a:t>
            </a:r>
          </a:p>
          <a:p>
            <a:pPr algn="just"/>
            <a:r>
              <a:rPr lang="en-US" sz="2800" dirty="0"/>
              <a:t>How are you?</a:t>
            </a:r>
          </a:p>
          <a:p>
            <a:pPr algn="just"/>
            <a:r>
              <a:rPr lang="en-US" sz="2800" dirty="0"/>
              <a:t>I hope you are well.</a:t>
            </a:r>
          </a:p>
          <a:p>
            <a:pPr algn="just"/>
            <a:r>
              <a:rPr lang="en-US" sz="2800" dirty="0"/>
              <a:t>I heard that you eat junk food very often.</a:t>
            </a:r>
          </a:p>
          <a:p>
            <a:pPr algn="just"/>
            <a:r>
              <a:rPr lang="en-US" sz="2800" dirty="0"/>
              <a:t>You </a:t>
            </a:r>
            <a:r>
              <a:rPr lang="en-US" sz="2800" b="1" dirty="0"/>
              <a:t>should</a:t>
            </a:r>
            <a:r>
              <a:rPr lang="en-US" sz="2800" dirty="0"/>
              <a:t> eat fruits and vegetables every day.</a:t>
            </a:r>
          </a:p>
          <a:p>
            <a:pPr algn="just"/>
            <a:r>
              <a:rPr lang="en-US" sz="2800" dirty="0"/>
              <a:t>You </a:t>
            </a:r>
            <a:r>
              <a:rPr lang="en-US" sz="2800" b="1" dirty="0"/>
              <a:t>shouldn't</a:t>
            </a:r>
            <a:r>
              <a:rPr lang="en-US" sz="2800" dirty="0"/>
              <a:t> eat too much junk food because it is unhealthy.</a:t>
            </a:r>
          </a:p>
          <a:p>
            <a:pPr algn="just"/>
            <a:r>
              <a:rPr lang="en-US" sz="2800" dirty="0"/>
              <a:t>You </a:t>
            </a:r>
            <a:r>
              <a:rPr lang="en-US" sz="2800" b="1" dirty="0"/>
              <a:t>must</a:t>
            </a:r>
            <a:r>
              <a:rPr lang="en-US" sz="2800" dirty="0"/>
              <a:t> drink pure water and wash your hands before eating.</a:t>
            </a:r>
          </a:p>
          <a:p>
            <a:pPr algn="just"/>
            <a:r>
              <a:rPr lang="en-US" sz="2800" dirty="0"/>
              <a:t>Healthy food gives us energy and keeps us fit.</a:t>
            </a:r>
          </a:p>
          <a:p>
            <a:pPr algn="just"/>
            <a:r>
              <a:rPr lang="en-US" sz="2800" dirty="0"/>
              <a:t>Take care of your health.</a:t>
            </a:r>
          </a:p>
          <a:p>
            <a:pPr algn="just"/>
            <a:r>
              <a:rPr lang="en-US" sz="2800" dirty="0"/>
              <a:t>Your loving cousin,</a:t>
            </a:r>
          </a:p>
          <a:p>
            <a:pPr algn="just"/>
            <a:r>
              <a:rPr lang="en-US" sz="2800" dirty="0"/>
              <a:t>Rahim</a:t>
            </a:r>
          </a:p>
        </p:txBody>
      </p:sp>
    </p:spTree>
    <p:extLst>
      <p:ext uri="{BB962C8B-B14F-4D97-AF65-F5344CB8AC3E}">
        <p14:creationId xmlns:p14="http://schemas.microsoft.com/office/powerpoint/2010/main" val="2935817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75073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Pair Work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</p:spTree>
    <p:extLst>
      <p:ext uri="{BB962C8B-B14F-4D97-AF65-F5344CB8AC3E}">
        <p14:creationId xmlns:p14="http://schemas.microsoft.com/office/powerpoint/2010/main" val="8459118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44898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Practice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</p:spTree>
    <p:extLst>
      <p:ext uri="{BB962C8B-B14F-4D97-AF65-F5344CB8AC3E}">
        <p14:creationId xmlns:p14="http://schemas.microsoft.com/office/powerpoint/2010/main" val="1080388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902811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Quiz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958110" y="1138626"/>
            <a:ext cx="77400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Choose the correct answer.</a:t>
            </a:r>
          </a:p>
          <a:p>
            <a:pPr>
              <a:buFont typeface="+mj-lt"/>
              <a:buAutoNum type="arabicPeriod"/>
            </a:pPr>
            <a:r>
              <a:rPr lang="en-US" sz="3600" dirty="0"/>
              <a:t>We ______ drink pure water. </a:t>
            </a:r>
          </a:p>
          <a:p>
            <a:r>
              <a:rPr lang="en-US" sz="3600" dirty="0"/>
              <a:t>a) should</a:t>
            </a:r>
          </a:p>
          <a:p>
            <a:r>
              <a:rPr lang="en-US" sz="3600" dirty="0"/>
              <a:t>b) must </a:t>
            </a:r>
          </a:p>
          <a:p>
            <a:r>
              <a:rPr lang="en-US" sz="3600" dirty="0"/>
              <a:t>c) shouldn't</a:t>
            </a:r>
          </a:p>
        </p:txBody>
      </p:sp>
      <p:sp>
        <p:nvSpPr>
          <p:cNvPr id="8" name="Rectangle 7"/>
          <p:cNvSpPr/>
          <p:nvPr/>
        </p:nvSpPr>
        <p:spPr>
          <a:xfrm>
            <a:off x="3680761" y="2867918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✅</a:t>
            </a:r>
          </a:p>
        </p:txBody>
      </p:sp>
    </p:spTree>
    <p:extLst>
      <p:ext uri="{BB962C8B-B14F-4D97-AF65-F5344CB8AC3E}">
        <p14:creationId xmlns:p14="http://schemas.microsoft.com/office/powerpoint/2010/main" val="1570559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902811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Quiz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958110" y="1138626"/>
            <a:ext cx="77400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Choose the correct answer.</a:t>
            </a:r>
          </a:p>
          <a:p>
            <a:r>
              <a:rPr lang="en-US" sz="3600" dirty="0"/>
              <a:t>We ______ eat junk food every day. </a:t>
            </a:r>
          </a:p>
          <a:p>
            <a:r>
              <a:rPr lang="en-US" sz="3600" dirty="0"/>
              <a:t>a) should</a:t>
            </a:r>
          </a:p>
          <a:p>
            <a:r>
              <a:rPr lang="en-US" sz="3600" dirty="0"/>
              <a:t>b) shouldn't </a:t>
            </a:r>
          </a:p>
          <a:p>
            <a:r>
              <a:rPr lang="en-US" sz="3600" dirty="0"/>
              <a:t>c) must</a:t>
            </a:r>
          </a:p>
        </p:txBody>
      </p:sp>
      <p:sp>
        <p:nvSpPr>
          <p:cNvPr id="8" name="Rectangle 7"/>
          <p:cNvSpPr/>
          <p:nvPr/>
        </p:nvSpPr>
        <p:spPr>
          <a:xfrm>
            <a:off x="4345777" y="2766319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✅</a:t>
            </a:r>
          </a:p>
        </p:txBody>
      </p:sp>
    </p:spTree>
    <p:extLst>
      <p:ext uri="{BB962C8B-B14F-4D97-AF65-F5344CB8AC3E}">
        <p14:creationId xmlns:p14="http://schemas.microsoft.com/office/powerpoint/2010/main" val="3143014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902811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Quiz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958110" y="1138626"/>
            <a:ext cx="77400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Choose the correct answer.</a:t>
            </a:r>
          </a:p>
          <a:p>
            <a:r>
              <a:rPr lang="en-US" sz="3600" dirty="0"/>
              <a:t>Fruits give us ______. </a:t>
            </a:r>
          </a:p>
          <a:p>
            <a:r>
              <a:rPr lang="en-US" sz="3600" dirty="0"/>
              <a:t>a) disease</a:t>
            </a:r>
          </a:p>
          <a:p>
            <a:r>
              <a:rPr lang="en-US" sz="3600" dirty="0"/>
              <a:t>b) energy </a:t>
            </a:r>
          </a:p>
          <a:p>
            <a:r>
              <a:rPr lang="en-US" sz="3600" dirty="0"/>
              <a:t>c) homework</a:t>
            </a:r>
          </a:p>
        </p:txBody>
      </p:sp>
      <p:sp>
        <p:nvSpPr>
          <p:cNvPr id="8" name="Rectangle 7"/>
          <p:cNvSpPr/>
          <p:nvPr/>
        </p:nvSpPr>
        <p:spPr>
          <a:xfrm>
            <a:off x="4082475" y="2830972"/>
            <a:ext cx="6233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✅</a:t>
            </a:r>
          </a:p>
        </p:txBody>
      </p:sp>
    </p:spTree>
    <p:extLst>
      <p:ext uri="{BB962C8B-B14F-4D97-AF65-F5344CB8AC3E}">
        <p14:creationId xmlns:p14="http://schemas.microsoft.com/office/powerpoint/2010/main" val="2979813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/>
              <a:t>Cover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360221" y="1517316"/>
            <a:ext cx="587987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Class </a:t>
            </a:r>
            <a:r>
              <a:rPr lang="en-US" sz="2400" b="1" dirty="0"/>
              <a:t>5 </a:t>
            </a:r>
            <a:r>
              <a:rPr lang="en-US" sz="2400" b="1" dirty="0" smtClean="0"/>
              <a:t>English</a:t>
            </a:r>
          </a:p>
          <a:p>
            <a:r>
              <a:rPr lang="en-US" sz="2400" b="1" dirty="0" smtClean="0"/>
              <a:t>Unit </a:t>
            </a:r>
            <a:r>
              <a:rPr lang="en-US" sz="2400" b="1" dirty="0"/>
              <a:t>12: Eating Healthy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b="1" dirty="0"/>
              <a:t>Page 68 | Modal Verbs &amp; Letter Writing</a:t>
            </a:r>
            <a:endParaRPr lang="en-US" sz="2400" dirty="0"/>
          </a:p>
          <a:p>
            <a:r>
              <a:rPr lang="en-US" sz="2400" dirty="0"/>
              <a:t>👨‍🏫 </a:t>
            </a:r>
            <a:r>
              <a:rPr lang="en-US" sz="2400" b="1" dirty="0"/>
              <a:t>Md. </a:t>
            </a:r>
            <a:r>
              <a:rPr lang="en-US" sz="2400" b="1" dirty="0" err="1"/>
              <a:t>Anisur</a:t>
            </a:r>
            <a:r>
              <a:rPr lang="en-US" sz="2400" b="1" dirty="0"/>
              <a:t> Rahman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Primary School Teacher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098" y="-45382"/>
            <a:ext cx="5105842" cy="6721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8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2069413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Assessment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</p:spTree>
    <p:extLst>
      <p:ext uri="{BB962C8B-B14F-4D97-AF65-F5344CB8AC3E}">
        <p14:creationId xmlns:p14="http://schemas.microsoft.com/office/powerpoint/2010/main" val="37327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94931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Homework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514764" y="1461947"/>
            <a:ext cx="6096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dirty="0"/>
              <a:t>✍ Write </a:t>
            </a:r>
            <a:r>
              <a:rPr lang="en-US" sz="3200" b="1" dirty="0"/>
              <a:t>5 sentences</a:t>
            </a:r>
            <a:r>
              <a:rPr lang="en-US" sz="3200" dirty="0"/>
              <a:t> about healthy food using—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should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shouldn't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must </a:t>
            </a:r>
          </a:p>
          <a:p>
            <a:r>
              <a:rPr lang="en-US" sz="3200" dirty="0"/>
              <a:t>Example:</a:t>
            </a:r>
          </a:p>
          <a:p>
            <a:r>
              <a:rPr lang="en-US" sz="3200" dirty="0"/>
              <a:t>I should eat vegetables every day.</a:t>
            </a:r>
          </a:p>
        </p:txBody>
      </p:sp>
    </p:spTree>
    <p:extLst>
      <p:ext uri="{BB962C8B-B14F-4D97-AF65-F5344CB8AC3E}">
        <p14:creationId xmlns:p14="http://schemas.microsoft.com/office/powerpoint/2010/main" val="1231919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832040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Thank You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16236" y="2251831"/>
            <a:ext cx="4575996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sz="8000" dirty="0"/>
              <a:t>Thank You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20855" y="3494121"/>
            <a:ext cx="4490075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sz="3000" b="1" dirty="0"/>
              <a:t>🌟 Thanks for </a:t>
            </a:r>
            <a:r>
              <a:rPr lang="en-US" sz="3000" b="1" dirty="0" smtClean="0"/>
              <a:t>Cooperating!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3690447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3263522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Learning Outcomes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868218" y="1526601"/>
            <a:ext cx="1055716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At </a:t>
            </a:r>
            <a:r>
              <a:rPr lang="en-US" sz="3200" dirty="0"/>
              <a:t>the end of this lesson, students will be able to—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✔ Use </a:t>
            </a:r>
            <a:r>
              <a:rPr lang="en-US" sz="3200" b="1" dirty="0"/>
              <a:t>should, shouldn't, must</a:t>
            </a:r>
            <a:r>
              <a:rPr lang="en-US" sz="3200" dirty="0"/>
              <a:t> correctly.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✔ Complete the letter.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✔ Write a simple letter about healthy food.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✔ Give advice using modal verbs.</a:t>
            </a:r>
          </a:p>
        </p:txBody>
      </p:sp>
    </p:spTree>
    <p:extLst>
      <p:ext uri="{BB962C8B-B14F-4D97-AF65-F5344CB8AC3E}">
        <p14:creationId xmlns:p14="http://schemas.microsoft.com/office/powerpoint/2010/main" val="3831570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68879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Warm-up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293093" y="1332408"/>
            <a:ext cx="9550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1. What is your </a:t>
            </a:r>
            <a:r>
              <a:rPr lang="en-US" sz="3200" dirty="0" err="1"/>
              <a:t>favourite</a:t>
            </a:r>
            <a:r>
              <a:rPr lang="en-US" sz="3200" dirty="0"/>
              <a:t> healthy food?</a:t>
            </a:r>
          </a:p>
        </p:txBody>
      </p:sp>
      <p:sp>
        <p:nvSpPr>
          <p:cNvPr id="7" name="Rectangle 6"/>
          <p:cNvSpPr/>
          <p:nvPr/>
        </p:nvSpPr>
        <p:spPr>
          <a:xfrm>
            <a:off x="1473204" y="1955859"/>
            <a:ext cx="9550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👉 My </a:t>
            </a:r>
            <a:r>
              <a:rPr lang="en-US" sz="3200" dirty="0" err="1"/>
              <a:t>favourite</a:t>
            </a:r>
            <a:r>
              <a:rPr lang="en-US" sz="3200" dirty="0"/>
              <a:t> healthy food is mango.</a:t>
            </a:r>
          </a:p>
        </p:txBody>
      </p:sp>
      <p:sp>
        <p:nvSpPr>
          <p:cNvPr id="8" name="Rectangle 7"/>
          <p:cNvSpPr/>
          <p:nvPr/>
        </p:nvSpPr>
        <p:spPr>
          <a:xfrm>
            <a:off x="1283859" y="2690146"/>
            <a:ext cx="9550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2. Do you eat junk food every day?</a:t>
            </a:r>
          </a:p>
        </p:txBody>
      </p:sp>
      <p:sp>
        <p:nvSpPr>
          <p:cNvPr id="9" name="Rectangle 8"/>
          <p:cNvSpPr/>
          <p:nvPr/>
        </p:nvSpPr>
        <p:spPr>
          <a:xfrm>
            <a:off x="1436259" y="3313597"/>
            <a:ext cx="9550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👉 No, I don't.</a:t>
            </a:r>
          </a:p>
        </p:txBody>
      </p:sp>
      <p:sp>
        <p:nvSpPr>
          <p:cNvPr id="10" name="Rectangle 9"/>
          <p:cNvSpPr/>
          <p:nvPr/>
        </p:nvSpPr>
        <p:spPr>
          <a:xfrm>
            <a:off x="1311573" y="4121777"/>
            <a:ext cx="9550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3. Why should we drink pure water?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482445" y="4837592"/>
            <a:ext cx="9550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👉 Because it keeps us healthy.</a:t>
            </a:r>
          </a:p>
        </p:txBody>
      </p:sp>
    </p:spTree>
    <p:extLst>
      <p:ext uri="{BB962C8B-B14F-4D97-AF65-F5344CB8AC3E}">
        <p14:creationId xmlns:p14="http://schemas.microsoft.com/office/powerpoint/2010/main" val="2403844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526893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Revision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5126456"/>
              </p:ext>
            </p:extLst>
          </p:nvPr>
        </p:nvGraphicFramePr>
        <p:xfrm>
          <a:off x="651161" y="1413165"/>
          <a:ext cx="10986657" cy="2334952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3662219"/>
                <a:gridCol w="3662219"/>
                <a:gridCol w="3662219"/>
              </a:tblGrid>
              <a:tr h="583738">
                <a:tc>
                  <a:txBody>
                    <a:bodyPr/>
                    <a:lstStyle/>
                    <a:p>
                      <a:r>
                        <a:rPr lang="en-US" sz="3200" b="1" dirty="0" smtClean="0"/>
                        <a:t>Modal</a:t>
                      </a:r>
                      <a:endParaRPr lang="en-US" sz="3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 b="1" dirty="0" smtClean="0"/>
                        <a:t>Use</a:t>
                      </a:r>
                      <a:endParaRPr lang="en-US" sz="3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 b="1" dirty="0" smtClean="0"/>
                        <a:t>Bangla</a:t>
                      </a:r>
                      <a:endParaRPr lang="en-US" sz="3200" b="1" dirty="0"/>
                    </a:p>
                  </a:txBody>
                  <a:tcPr anchor="ctr"/>
                </a:tc>
              </a:tr>
              <a:tr h="583738">
                <a:tc>
                  <a:txBody>
                    <a:bodyPr/>
                    <a:lstStyle/>
                    <a:p>
                      <a:r>
                        <a:rPr lang="en-US" sz="3200"/>
                        <a:t>should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/>
                        <a:t>advice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sz="3200"/>
                        <a:t>উচিত</a:t>
                      </a:r>
                    </a:p>
                  </a:txBody>
                  <a:tcPr anchor="ctr"/>
                </a:tc>
              </a:tr>
              <a:tr h="583738">
                <a:tc>
                  <a:txBody>
                    <a:bodyPr/>
                    <a:lstStyle/>
                    <a:p>
                      <a:r>
                        <a:rPr lang="en-US" sz="3200"/>
                        <a:t>shouldn't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/>
                        <a:t>negative advice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sz="3200" dirty="0"/>
                        <a:t>উচিত নয়</a:t>
                      </a:r>
                    </a:p>
                  </a:txBody>
                  <a:tcPr anchor="ctr"/>
                </a:tc>
              </a:tr>
              <a:tr h="583738">
                <a:tc>
                  <a:txBody>
                    <a:bodyPr/>
                    <a:lstStyle/>
                    <a:p>
                      <a:r>
                        <a:rPr lang="en-US" sz="3200"/>
                        <a:t>must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/>
                        <a:t>strong obligation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sz="3200" dirty="0"/>
                        <a:t>অবশ্যই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868221" y="3927875"/>
            <a:ext cx="102708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You </a:t>
            </a:r>
            <a:r>
              <a:rPr lang="en-US" sz="3600" b="1" dirty="0"/>
              <a:t>should</a:t>
            </a:r>
            <a:r>
              <a:rPr lang="en-US" sz="3600" dirty="0"/>
              <a:t> eat vegetables.</a:t>
            </a:r>
          </a:p>
          <a:p>
            <a:r>
              <a:rPr lang="as-IN" sz="3600" dirty="0"/>
              <a:t>তোমার শাকসবজি খাওয়া উচিত।</a:t>
            </a:r>
          </a:p>
        </p:txBody>
      </p:sp>
    </p:spTree>
    <p:extLst>
      <p:ext uri="{BB962C8B-B14F-4D97-AF65-F5344CB8AC3E}">
        <p14:creationId xmlns:p14="http://schemas.microsoft.com/office/powerpoint/2010/main" val="1808962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526893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Revision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5126456"/>
              </p:ext>
            </p:extLst>
          </p:nvPr>
        </p:nvGraphicFramePr>
        <p:xfrm>
          <a:off x="651161" y="1413165"/>
          <a:ext cx="10986657" cy="2334952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3662219"/>
                <a:gridCol w="3662219"/>
                <a:gridCol w="3662219"/>
              </a:tblGrid>
              <a:tr h="583738">
                <a:tc>
                  <a:txBody>
                    <a:bodyPr/>
                    <a:lstStyle/>
                    <a:p>
                      <a:r>
                        <a:rPr lang="en-US" sz="3200" b="1" smtClean="0"/>
                        <a:t>Modal</a:t>
                      </a:r>
                      <a:endParaRPr lang="en-US" sz="3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 b="1" smtClean="0"/>
                        <a:t>Use</a:t>
                      </a:r>
                      <a:endParaRPr lang="en-US" sz="32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 b="1" dirty="0" smtClean="0"/>
                        <a:t>Bangla</a:t>
                      </a:r>
                      <a:endParaRPr lang="en-US" sz="3200" b="1" dirty="0"/>
                    </a:p>
                  </a:txBody>
                  <a:tcPr anchor="ctr"/>
                </a:tc>
              </a:tr>
              <a:tr h="583738">
                <a:tc>
                  <a:txBody>
                    <a:bodyPr/>
                    <a:lstStyle/>
                    <a:p>
                      <a:r>
                        <a:rPr lang="en-US" sz="3200"/>
                        <a:t>should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/>
                        <a:t>advice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sz="3200"/>
                        <a:t>উচিত</a:t>
                      </a:r>
                    </a:p>
                  </a:txBody>
                  <a:tcPr anchor="ctr"/>
                </a:tc>
              </a:tr>
              <a:tr h="583738">
                <a:tc>
                  <a:txBody>
                    <a:bodyPr/>
                    <a:lstStyle/>
                    <a:p>
                      <a:r>
                        <a:rPr lang="en-US" sz="3200"/>
                        <a:t>shouldn't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/>
                        <a:t>negative advice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sz="3200" dirty="0"/>
                        <a:t>উচিত নয়</a:t>
                      </a:r>
                    </a:p>
                  </a:txBody>
                  <a:tcPr anchor="ctr"/>
                </a:tc>
              </a:tr>
              <a:tr h="583738">
                <a:tc>
                  <a:txBody>
                    <a:bodyPr/>
                    <a:lstStyle/>
                    <a:p>
                      <a:r>
                        <a:rPr lang="en-US" sz="3200"/>
                        <a:t>must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/>
                        <a:t>strong obligation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sz="3200" dirty="0"/>
                        <a:t>অবশ্যই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868221" y="3927875"/>
            <a:ext cx="102708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You </a:t>
            </a:r>
            <a:r>
              <a:rPr lang="en-US" sz="3600" b="1" dirty="0"/>
              <a:t>shouldn't</a:t>
            </a:r>
            <a:r>
              <a:rPr lang="en-US" sz="3600" dirty="0"/>
              <a:t> eat junk food.</a:t>
            </a:r>
          </a:p>
          <a:p>
            <a:r>
              <a:rPr lang="as-IN" sz="3600" dirty="0"/>
              <a:t>তোমার জাঙ্ক ফুড খাওয়া উচিত নয়।</a:t>
            </a:r>
          </a:p>
        </p:txBody>
      </p:sp>
    </p:spTree>
    <p:extLst>
      <p:ext uri="{BB962C8B-B14F-4D97-AF65-F5344CB8AC3E}">
        <p14:creationId xmlns:p14="http://schemas.microsoft.com/office/powerpoint/2010/main" val="3199524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526893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Revision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5126456"/>
              </p:ext>
            </p:extLst>
          </p:nvPr>
        </p:nvGraphicFramePr>
        <p:xfrm>
          <a:off x="651161" y="1413165"/>
          <a:ext cx="10986657" cy="2334952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3662219"/>
                <a:gridCol w="3662219"/>
                <a:gridCol w="3662219"/>
              </a:tblGrid>
              <a:tr h="583738">
                <a:tc>
                  <a:txBody>
                    <a:bodyPr/>
                    <a:lstStyle/>
                    <a:p>
                      <a:r>
                        <a:rPr lang="en-US" sz="3200" b="1" dirty="0" smtClean="0"/>
                        <a:t>Modal</a:t>
                      </a:r>
                      <a:endParaRPr lang="en-US" sz="3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 b="1" smtClean="0"/>
                        <a:t>Use</a:t>
                      </a:r>
                      <a:endParaRPr lang="en-US" sz="32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 b="1" dirty="0" smtClean="0"/>
                        <a:t>Bangla</a:t>
                      </a:r>
                      <a:endParaRPr lang="en-US" sz="3200" b="1" dirty="0"/>
                    </a:p>
                  </a:txBody>
                  <a:tcPr anchor="ctr"/>
                </a:tc>
              </a:tr>
              <a:tr h="583738">
                <a:tc>
                  <a:txBody>
                    <a:bodyPr/>
                    <a:lstStyle/>
                    <a:p>
                      <a:r>
                        <a:rPr lang="en-US" sz="3200"/>
                        <a:t>should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/>
                        <a:t>advice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sz="3200"/>
                        <a:t>উচিত</a:t>
                      </a:r>
                    </a:p>
                  </a:txBody>
                  <a:tcPr anchor="ctr"/>
                </a:tc>
              </a:tr>
              <a:tr h="583738">
                <a:tc>
                  <a:txBody>
                    <a:bodyPr/>
                    <a:lstStyle/>
                    <a:p>
                      <a:r>
                        <a:rPr lang="en-US" sz="3200"/>
                        <a:t>shouldn't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/>
                        <a:t>negative advice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sz="3200" dirty="0"/>
                        <a:t>উচিত নয়</a:t>
                      </a:r>
                    </a:p>
                  </a:txBody>
                  <a:tcPr anchor="ctr"/>
                </a:tc>
              </a:tr>
              <a:tr h="583738">
                <a:tc>
                  <a:txBody>
                    <a:bodyPr/>
                    <a:lstStyle/>
                    <a:p>
                      <a:r>
                        <a:rPr lang="en-US" sz="3200"/>
                        <a:t>must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/>
                        <a:t>strong obligation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sz="3200" dirty="0"/>
                        <a:t>অবশ্যই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868221" y="3927875"/>
            <a:ext cx="102708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You </a:t>
            </a:r>
            <a:r>
              <a:rPr lang="en-US" sz="3600" b="1" dirty="0"/>
              <a:t>must</a:t>
            </a:r>
            <a:r>
              <a:rPr lang="en-US" sz="3600" dirty="0"/>
              <a:t> drink pure water.</a:t>
            </a:r>
          </a:p>
          <a:p>
            <a:r>
              <a:rPr lang="as-IN" sz="3600" dirty="0"/>
              <a:t>তোমার অবশ্যই বিশুদ্ধ পানি পান করতে হবে।</a:t>
            </a:r>
          </a:p>
        </p:txBody>
      </p:sp>
    </p:spTree>
    <p:extLst>
      <p:ext uri="{BB962C8B-B14F-4D97-AF65-F5344CB8AC3E}">
        <p14:creationId xmlns:p14="http://schemas.microsoft.com/office/powerpoint/2010/main" val="1040948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96643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Vocabulary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3831354"/>
              </p:ext>
            </p:extLst>
          </p:nvPr>
        </p:nvGraphicFramePr>
        <p:xfrm>
          <a:off x="2018143" y="1230821"/>
          <a:ext cx="8229600" cy="4572000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4114800"/>
                <a:gridCol w="4114800"/>
              </a:tblGrid>
              <a:tr h="364151">
                <a:tc>
                  <a:txBody>
                    <a:bodyPr/>
                    <a:lstStyle/>
                    <a:p>
                      <a:r>
                        <a:rPr lang="en-US" sz="2400" b="1" dirty="0"/>
                        <a:t>Word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Meaning</a:t>
                      </a:r>
                    </a:p>
                  </a:txBody>
                  <a:tcPr anchor="ctr"/>
                </a:tc>
              </a:tr>
              <a:tr h="364151">
                <a:tc>
                  <a:txBody>
                    <a:bodyPr/>
                    <a:lstStyle/>
                    <a:p>
                      <a:r>
                        <a:rPr lang="en-US" sz="2400"/>
                        <a:t>healthy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sz="2400"/>
                        <a:t>স্বাস্থ্যকর</a:t>
                      </a:r>
                    </a:p>
                  </a:txBody>
                  <a:tcPr anchor="ctr"/>
                </a:tc>
              </a:tr>
              <a:tr h="364151">
                <a:tc>
                  <a:txBody>
                    <a:bodyPr/>
                    <a:lstStyle/>
                    <a:p>
                      <a:r>
                        <a:rPr lang="en-US" sz="2400"/>
                        <a:t>junk food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sz="2400"/>
                        <a:t>জাঙ্ক ফুড</a:t>
                      </a:r>
                    </a:p>
                  </a:txBody>
                  <a:tcPr anchor="ctr"/>
                </a:tc>
              </a:tr>
              <a:tr h="364151">
                <a:tc>
                  <a:txBody>
                    <a:bodyPr/>
                    <a:lstStyle/>
                    <a:p>
                      <a:r>
                        <a:rPr lang="en-US" sz="2400"/>
                        <a:t>disease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sz="2400"/>
                        <a:t>রোগ</a:t>
                      </a:r>
                    </a:p>
                  </a:txBody>
                  <a:tcPr anchor="ctr"/>
                </a:tc>
              </a:tr>
              <a:tr h="364151">
                <a:tc>
                  <a:txBody>
                    <a:bodyPr/>
                    <a:lstStyle/>
                    <a:p>
                      <a:r>
                        <a:rPr lang="en-US" sz="2400"/>
                        <a:t>energy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sz="2400"/>
                        <a:t>শক্তি</a:t>
                      </a:r>
                    </a:p>
                  </a:txBody>
                  <a:tcPr anchor="ctr"/>
                </a:tc>
              </a:tr>
              <a:tr h="364151">
                <a:tc>
                  <a:txBody>
                    <a:bodyPr/>
                    <a:lstStyle/>
                    <a:p>
                      <a:r>
                        <a:rPr lang="en-US" sz="2400"/>
                        <a:t>habit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sz="2400"/>
                        <a:t>অভ্যাস</a:t>
                      </a:r>
                    </a:p>
                  </a:txBody>
                  <a:tcPr anchor="ctr"/>
                </a:tc>
              </a:tr>
              <a:tr h="364151">
                <a:tc>
                  <a:txBody>
                    <a:bodyPr/>
                    <a:lstStyle/>
                    <a:p>
                      <a:r>
                        <a:rPr lang="en-US" sz="2400"/>
                        <a:t>vegetables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sz="2400"/>
                        <a:t>শাকসবজি</a:t>
                      </a:r>
                    </a:p>
                  </a:txBody>
                  <a:tcPr anchor="ctr"/>
                </a:tc>
              </a:tr>
              <a:tr h="364151">
                <a:tc>
                  <a:txBody>
                    <a:bodyPr/>
                    <a:lstStyle/>
                    <a:p>
                      <a:r>
                        <a:rPr lang="en-US" sz="2400"/>
                        <a:t>fruits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sz="2400"/>
                        <a:t>ফলমূল</a:t>
                      </a:r>
                    </a:p>
                  </a:txBody>
                  <a:tcPr anchor="ctr"/>
                </a:tc>
              </a:tr>
              <a:tr h="364151">
                <a:tc>
                  <a:txBody>
                    <a:bodyPr/>
                    <a:lstStyle/>
                    <a:p>
                      <a:r>
                        <a:rPr lang="en-US" sz="2400"/>
                        <a:t>pure water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sz="2400"/>
                        <a:t>বিশুদ্ধ পানি</a:t>
                      </a:r>
                    </a:p>
                  </a:txBody>
                  <a:tcPr anchor="ctr"/>
                </a:tc>
              </a:tr>
              <a:tr h="364151">
                <a:tc>
                  <a:txBody>
                    <a:bodyPr/>
                    <a:lstStyle/>
                    <a:p>
                      <a:r>
                        <a:rPr lang="en-US" sz="2400"/>
                        <a:t>advice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sz="2400" dirty="0"/>
                        <a:t>পরামর্শ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5334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2276585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sz="3000" b="1" dirty="0"/>
              <a:t>Activity </a:t>
            </a:r>
            <a:r>
              <a:rPr lang="en-US" sz="3000" b="1" dirty="0" smtClean="0"/>
              <a:t>3.3.1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5" b="23513"/>
          <a:stretch/>
        </p:blipFill>
        <p:spPr>
          <a:xfrm>
            <a:off x="3070943" y="378692"/>
            <a:ext cx="6340912" cy="629734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568603" y="3918581"/>
            <a:ext cx="8146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smtClean="0"/>
              <a:t>should</a:t>
            </a:r>
            <a:endParaRPr lang="en-US" b="1" i="1" dirty="0"/>
          </a:p>
        </p:txBody>
      </p:sp>
      <p:sp>
        <p:nvSpPr>
          <p:cNvPr id="9" name="Rectangle 8"/>
          <p:cNvSpPr/>
          <p:nvPr/>
        </p:nvSpPr>
        <p:spPr>
          <a:xfrm>
            <a:off x="4027056" y="4237234"/>
            <a:ext cx="12930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i="1" dirty="0"/>
              <a:t>shouldn't</a:t>
            </a:r>
          </a:p>
        </p:txBody>
      </p:sp>
      <p:sp>
        <p:nvSpPr>
          <p:cNvPr id="10" name="Rectangle 9"/>
          <p:cNvSpPr/>
          <p:nvPr/>
        </p:nvSpPr>
        <p:spPr>
          <a:xfrm>
            <a:off x="3722256" y="4509708"/>
            <a:ext cx="8451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i="1" dirty="0"/>
              <a:t>should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747489" y="4791413"/>
            <a:ext cx="6927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i="1" dirty="0"/>
              <a:t>must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338290" y="4786797"/>
            <a:ext cx="8985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i="1" dirty="0"/>
              <a:t>should</a:t>
            </a:r>
          </a:p>
        </p:txBody>
      </p:sp>
    </p:spTree>
    <p:extLst>
      <p:ext uri="{BB962C8B-B14F-4D97-AF65-F5344CB8AC3E}">
        <p14:creationId xmlns:p14="http://schemas.microsoft.com/office/powerpoint/2010/main" val="1702781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972</TotalTime>
  <Words>899</Words>
  <Application>Microsoft Office PowerPoint</Application>
  <PresentationFormat>Widescreen</PresentationFormat>
  <Paragraphs>224</Paragraphs>
  <Slides>22</Slides>
  <Notes>0</Notes>
  <HiddenSlides>2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Vrinda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Anisur</cp:lastModifiedBy>
  <cp:revision>25</cp:revision>
  <dcterms:created xsi:type="dcterms:W3CDTF">2013-01-27T09:14:16Z</dcterms:created>
  <dcterms:modified xsi:type="dcterms:W3CDTF">2026-08-02T06:56:53Z</dcterms:modified>
  <cp:category/>
</cp:coreProperties>
</file>