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333" r:id="rId2"/>
    <p:sldId id="321" r:id="rId3"/>
    <p:sldId id="334" r:id="rId4"/>
    <p:sldId id="262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37" r:id="rId16"/>
    <p:sldId id="338" r:id="rId17"/>
    <p:sldId id="32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8836" y="461727"/>
            <a:ext cx="4906978" cy="646331"/>
          </a:xfrm>
          <a:prstGeom prst="rect">
            <a:avLst/>
          </a:prstGeom>
          <a:ln w="76200"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1"/>
                </a:solidFill>
              </a:rPr>
              <a:t>সৌরজগতের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গ্রহসমূহ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372" y="1298180"/>
            <a:ext cx="8926717" cy="3256134"/>
          </a:xfrm>
          <a:prstGeom prst="rect">
            <a:avLst/>
          </a:prstGeom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80050" y="4925085"/>
            <a:ext cx="10010445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সৌরজগতে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আটটি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গ্রহ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রয়েছে।সূর্যের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নিকট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থেকে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ক্রমান্বয়ে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দূরের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গ্রহগুলো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হচ্ছে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বুধ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শুক্র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পৃথিবী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মঙ্গল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বৃহস্পতি</a:t>
            </a:r>
            <a:r>
              <a:rPr lang="en-US" sz="2800" b="1" dirty="0" smtClean="0"/>
              <a:t> , </a:t>
            </a:r>
            <a:r>
              <a:rPr lang="en-US" sz="2800" b="1" dirty="0" err="1" smtClean="0"/>
              <a:t>শনি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ইউরেনাস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এবং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নেপচুন</a:t>
            </a:r>
            <a:r>
              <a:rPr lang="en-US" sz="2800" b="1" dirty="0" smtClean="0"/>
              <a:t>।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5693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61308" y="497941"/>
            <a:ext cx="6391746" cy="707886"/>
          </a:xfrm>
          <a:prstGeom prst="rect">
            <a:avLst/>
          </a:prstGeom>
          <a:ln w="76200">
            <a:solidFill>
              <a:schemeClr val="accent1">
                <a:alpha val="6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গ্রহগুলির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নাম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আবার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পড়ি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0189" y="2938923"/>
            <a:ext cx="278846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বুধ</a:t>
            </a:r>
            <a:endParaRPr lang="en-US" sz="6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145656" y="2883875"/>
            <a:ext cx="278846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পৃথিবী</a:t>
            </a:r>
            <a:endParaRPr lang="en-US" sz="6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34882" y="2938923"/>
            <a:ext cx="278846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শুক্র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31624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0208" y="2484009"/>
            <a:ext cx="278846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মঙ্গল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66187" y="2457708"/>
            <a:ext cx="370069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বৃহস্পতি</a:t>
            </a:r>
            <a:endParaRPr lang="en-US" sz="6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65754" y="2457707"/>
            <a:ext cx="278846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শনি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335092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6447" y="2734559"/>
            <a:ext cx="3828981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ইউরেনাস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207551" y="2757573"/>
            <a:ext cx="3776169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নেপচুন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484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8257" y="470781"/>
            <a:ext cx="4128381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 smtClean="0"/>
              <a:t>গ্রহ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পর্যবেক্ষণ</a:t>
            </a:r>
            <a:endParaRPr lang="en-US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04935" y="1883121"/>
            <a:ext cx="5758004" cy="35394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তুমি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কি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কখনো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গ্রহ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দেখেছ</a:t>
            </a:r>
            <a:r>
              <a:rPr lang="en-US" sz="3200" b="1" dirty="0" smtClean="0"/>
              <a:t> ?</a:t>
            </a:r>
          </a:p>
          <a:p>
            <a:r>
              <a:rPr lang="en-US" sz="3200" b="1" dirty="0" err="1" smtClean="0"/>
              <a:t>আমরা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সূর্যোদয়ের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আগে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পূর্ব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আকাশে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শুকতারা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এবং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পশ্চিম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আকাশে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সন্ধাতারা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হিসেবে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যা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দেখি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সেটিই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শুক্র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গহ।শুক্র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সৌরজগতের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সবচেয়ে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উজ্জ্বল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গ্রহ</a:t>
            </a:r>
            <a:r>
              <a:rPr lang="en-US" sz="3200" b="1" dirty="0" smtClean="0"/>
              <a:t>।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169" y="1801640"/>
            <a:ext cx="4317795" cy="35394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41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918" y="1575304"/>
            <a:ext cx="10366219" cy="1261884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১</a:t>
            </a:r>
            <a:r>
              <a:rPr lang="en-US" sz="2400" b="1" dirty="0" smtClean="0">
                <a:solidFill>
                  <a:schemeClr val="tx1"/>
                </a:solidFill>
              </a:rPr>
              <a:t>।সৌরজগৎ </a:t>
            </a:r>
            <a:r>
              <a:rPr lang="en-US" sz="2400" b="1" dirty="0" err="1" smtClean="0">
                <a:solidFill>
                  <a:schemeClr val="tx1"/>
                </a:solidFill>
              </a:rPr>
              <a:t>কী</a:t>
            </a:r>
            <a:r>
              <a:rPr lang="en-US" sz="2400" b="1" dirty="0" smtClean="0">
                <a:solidFill>
                  <a:schemeClr val="tx1"/>
                </a:solidFill>
              </a:rPr>
              <a:t> ?</a:t>
            </a:r>
          </a:p>
          <a:p>
            <a:r>
              <a:rPr lang="en-US" sz="2400" b="1" dirty="0" err="1" smtClean="0">
                <a:solidFill>
                  <a:schemeClr val="tx1"/>
                </a:solidFill>
              </a:rPr>
              <a:t>উত্তরঃ</a:t>
            </a:r>
            <a:r>
              <a:rPr lang="en-US" sz="2400" b="1" dirty="0" err="1">
                <a:solidFill>
                  <a:schemeClr val="tx1"/>
                </a:solidFill>
              </a:rPr>
              <a:t>সূর্য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এবং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তার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চারদিকে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ঘূর্ণায়মান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গ্রহ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উপগ্রহ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গ্রহাণু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ধূমকেতু</a:t>
            </a:r>
            <a:r>
              <a:rPr lang="en-US" sz="2400" b="1" dirty="0">
                <a:solidFill>
                  <a:schemeClr val="tx1"/>
                </a:solidFill>
              </a:rPr>
              <a:t> ,</a:t>
            </a:r>
            <a:r>
              <a:rPr lang="en-US" sz="2400" b="1" dirty="0" err="1">
                <a:solidFill>
                  <a:schemeClr val="tx1"/>
                </a:solidFill>
              </a:rPr>
              <a:t>ধূলিকণা</a:t>
            </a:r>
            <a:r>
              <a:rPr lang="en-US" sz="2400" b="1" dirty="0">
                <a:solidFill>
                  <a:schemeClr val="tx1"/>
                </a:solidFill>
              </a:rPr>
              <a:t>  ও </a:t>
            </a:r>
            <a:r>
              <a:rPr lang="en-US" sz="2400" b="1" dirty="0" err="1">
                <a:solidFill>
                  <a:schemeClr val="tx1"/>
                </a:solidFill>
              </a:rPr>
              <a:t>গ্যাস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নিয়ে</a:t>
            </a:r>
            <a:r>
              <a:rPr lang="en-US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 err="1">
                <a:solidFill>
                  <a:schemeClr val="tx1"/>
                </a:solidFill>
              </a:rPr>
              <a:t>সৌরজগ</a:t>
            </a:r>
            <a:r>
              <a:rPr lang="en-US" sz="2400" b="1" dirty="0">
                <a:solidFill>
                  <a:schemeClr val="tx1"/>
                </a:solidFill>
              </a:rPr>
              <a:t>ৎ </a:t>
            </a:r>
            <a:r>
              <a:rPr lang="en-US" sz="2400" b="1" dirty="0" err="1">
                <a:solidFill>
                  <a:schemeClr val="tx1"/>
                </a:solidFill>
              </a:rPr>
              <a:t>গঠিত</a:t>
            </a:r>
            <a:r>
              <a:rPr lang="en-US" sz="2400" b="1" dirty="0" smtClean="0">
                <a:solidFill>
                  <a:schemeClr val="tx1"/>
                </a:solidFill>
              </a:rPr>
              <a:t>।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2176" y="3014692"/>
            <a:ext cx="10406961" cy="1200329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২।গ্রহ </a:t>
            </a:r>
            <a:r>
              <a:rPr lang="en-US" sz="2400" b="1" dirty="0" err="1" smtClean="0">
                <a:solidFill>
                  <a:schemeClr val="tx1"/>
                </a:solidFill>
              </a:rPr>
              <a:t>কী</a:t>
            </a:r>
            <a:r>
              <a:rPr lang="en-US" sz="2400" b="1" dirty="0" smtClean="0">
                <a:solidFill>
                  <a:schemeClr val="tx1"/>
                </a:solidFill>
              </a:rPr>
              <a:t> ?</a:t>
            </a:r>
          </a:p>
          <a:p>
            <a:r>
              <a:rPr lang="en-US" sz="2400" b="1" dirty="0" err="1" smtClean="0">
                <a:solidFill>
                  <a:schemeClr val="tx1"/>
                </a:solidFill>
              </a:rPr>
              <a:t>উত্তরঃ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মহাবিশ্বের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যে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বিশালাকার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বস্তুগুলো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সূর্যকে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কেন্দ্র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করে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ঘুরে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তাই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গ্রহ</a:t>
            </a:r>
            <a:r>
              <a:rPr lang="en-US" sz="2400" b="1" dirty="0" smtClean="0">
                <a:solidFill>
                  <a:schemeClr val="tx1"/>
                </a:solidFill>
              </a:rPr>
              <a:t>।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2918" y="4504732"/>
            <a:ext cx="10366219" cy="163121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৩</a:t>
            </a:r>
            <a:r>
              <a:rPr lang="en-US" sz="2400" b="1" dirty="0" smtClean="0">
                <a:solidFill>
                  <a:schemeClr val="tx1"/>
                </a:solidFill>
              </a:rPr>
              <a:t>।সৌরজগতের </a:t>
            </a:r>
            <a:r>
              <a:rPr lang="en-US" sz="2400" b="1" dirty="0" err="1" smtClean="0">
                <a:solidFill>
                  <a:schemeClr val="tx1"/>
                </a:solidFill>
              </a:rPr>
              <a:t>আটটি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গ্রহের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নাম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বলো</a:t>
            </a:r>
            <a:r>
              <a:rPr lang="en-US" sz="2400" b="1" dirty="0" smtClean="0">
                <a:solidFill>
                  <a:schemeClr val="tx1"/>
                </a:solidFill>
              </a:rPr>
              <a:t> । ?</a:t>
            </a:r>
          </a:p>
          <a:p>
            <a:r>
              <a:rPr lang="en-US" sz="2400" b="1" dirty="0" err="1" smtClean="0">
                <a:solidFill>
                  <a:schemeClr val="tx1"/>
                </a:solidFill>
              </a:rPr>
              <a:t>উত্তরঃ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গ্রহগুলো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হচ্ছে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বুধ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শুক্র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পৃথিবী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মঙ্গল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বৃহস্পতি</a:t>
            </a:r>
            <a:r>
              <a:rPr lang="en-US" sz="2400" b="1" dirty="0">
                <a:solidFill>
                  <a:schemeClr val="tx1"/>
                </a:solidFill>
              </a:rPr>
              <a:t> , </a:t>
            </a:r>
            <a:r>
              <a:rPr lang="en-US" sz="2400" b="1" dirty="0" err="1">
                <a:solidFill>
                  <a:schemeClr val="tx1"/>
                </a:solidFill>
              </a:rPr>
              <a:t>শনি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ইউরেনাস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এবং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নেপচুন</a:t>
            </a:r>
            <a:r>
              <a:rPr lang="en-US" sz="2400" b="1" dirty="0">
                <a:solidFill>
                  <a:schemeClr val="tx1"/>
                </a:solidFill>
              </a:rPr>
              <a:t>।</a:t>
            </a: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5996" y="2168165"/>
            <a:ext cx="91534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latin typeface="SutonnyMJ" pitchFamily="2" charset="0"/>
              </a:rPr>
              <a:t>সৌরজগতের</a:t>
            </a:r>
            <a:r>
              <a:rPr lang="en-US" sz="4000" b="1" dirty="0" smtClean="0">
                <a:latin typeface="SutonnyMJ" pitchFamily="2" charset="0"/>
              </a:rPr>
              <a:t> ৮টি </a:t>
            </a:r>
            <a:r>
              <a:rPr lang="en-US" sz="4000" b="1" dirty="0" err="1" smtClean="0">
                <a:latin typeface="SutonnyMJ" pitchFamily="2" charset="0"/>
              </a:rPr>
              <a:t>গ্রহের</a:t>
            </a:r>
            <a:r>
              <a:rPr lang="en-US" sz="4000" b="1" dirty="0" smtClean="0">
                <a:latin typeface="SutonnyMJ" pitchFamily="2" charset="0"/>
              </a:rPr>
              <a:t> </a:t>
            </a:r>
            <a:r>
              <a:rPr lang="en-US" sz="4000" b="1" dirty="0" err="1" smtClean="0">
                <a:latin typeface="SutonnyMJ" pitchFamily="2" charset="0"/>
              </a:rPr>
              <a:t>নাম</a:t>
            </a:r>
            <a:r>
              <a:rPr lang="en-US" sz="4000" b="1" dirty="0" smtClean="0">
                <a:latin typeface="SutonnyMJ" pitchFamily="2" charset="0"/>
              </a:rPr>
              <a:t> ও </a:t>
            </a:r>
            <a:r>
              <a:rPr lang="en-US" sz="4000" b="1" dirty="0" err="1" smtClean="0">
                <a:latin typeface="SutonnyMJ" pitchFamily="2" charset="0"/>
              </a:rPr>
              <a:t>গ্রহ</a:t>
            </a:r>
            <a:r>
              <a:rPr lang="en-US" sz="4000" b="1" dirty="0" smtClean="0">
                <a:latin typeface="SutonnyMJ" pitchFamily="2" charset="0"/>
              </a:rPr>
              <a:t> </a:t>
            </a:r>
            <a:r>
              <a:rPr lang="en-US" sz="4000" b="1" dirty="0" err="1" smtClean="0">
                <a:latin typeface="SutonnyMJ" pitchFamily="2" charset="0"/>
              </a:rPr>
              <a:t>সম্পর্কে</a:t>
            </a:r>
            <a:r>
              <a:rPr lang="en-US" sz="4000" b="1" dirty="0" smtClean="0">
                <a:latin typeface="SutonnyMJ" pitchFamily="2" charset="0"/>
              </a:rPr>
              <a:t> ৩/৪টি </a:t>
            </a:r>
            <a:r>
              <a:rPr lang="en-US" sz="4000" b="1" dirty="0" err="1" smtClean="0">
                <a:latin typeface="SutonnyMJ" pitchFamily="2" charset="0"/>
              </a:rPr>
              <a:t>করে</a:t>
            </a:r>
            <a:r>
              <a:rPr lang="en-US" sz="4000" b="1" dirty="0" smtClean="0">
                <a:latin typeface="SutonnyMJ" pitchFamily="2" charset="0"/>
              </a:rPr>
              <a:t> </a:t>
            </a:r>
            <a:r>
              <a:rPr lang="en-US" sz="4000" b="1" dirty="0" err="1" smtClean="0">
                <a:latin typeface="SutonnyMJ" pitchFamily="2" charset="0"/>
              </a:rPr>
              <a:t>বাক্য</a:t>
            </a:r>
            <a:r>
              <a:rPr lang="en-US" sz="4000" b="1" dirty="0" smtClean="0">
                <a:latin typeface="SutonnyMJ" pitchFamily="2" charset="0"/>
              </a:rPr>
              <a:t> </a:t>
            </a:r>
            <a:r>
              <a:rPr lang="en-US" sz="4000" b="1" dirty="0" err="1" smtClean="0">
                <a:latin typeface="SutonnyMJ" pitchFamily="2" charset="0"/>
              </a:rPr>
              <a:t>লিখে</a:t>
            </a:r>
            <a:r>
              <a:rPr lang="en-US" sz="4000" b="1" dirty="0" smtClean="0">
                <a:latin typeface="SutonnyMJ" pitchFamily="2" charset="0"/>
              </a:rPr>
              <a:t> </a:t>
            </a:r>
            <a:r>
              <a:rPr lang="en-US" sz="4000" b="1" dirty="0" err="1" smtClean="0">
                <a:latin typeface="SutonnyMJ" pitchFamily="2" charset="0"/>
              </a:rPr>
              <a:t>আনবে</a:t>
            </a:r>
            <a:r>
              <a:rPr lang="en-US" sz="4000" b="1" dirty="0" smtClean="0">
                <a:latin typeface="SutonnyMJ" pitchFamily="2" charset="0"/>
              </a:rPr>
              <a:t>।</a:t>
            </a:r>
            <a:endParaRPr lang="en-US" sz="4000" b="1" dirty="0"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sp>
        <p:nvSpPr>
          <p:cNvPr id="7" name="TextBox 6"/>
          <p:cNvSpPr txBox="1"/>
          <p:nvPr/>
        </p:nvSpPr>
        <p:spPr>
          <a:xfrm>
            <a:off x="9250712" y="2306877"/>
            <a:ext cx="25799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20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08</a:t>
            </a:r>
            <a:b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মহাবিশ্ব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০১</a:t>
            </a:r>
            <a:b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সৌরজগ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ৎ</a:t>
            </a:r>
            <a:b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৯০-৯৪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3963" t="14492" r="34595" b="11496"/>
          <a:stretch/>
        </p:blipFill>
        <p:spPr>
          <a:xfrm>
            <a:off x="6511664" y="2395493"/>
            <a:ext cx="2637971" cy="3196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2855576"/>
            <a:ext cx="10440000" cy="720000"/>
            <a:chOff x="618509" y="2242900"/>
            <a:chExt cx="10647046" cy="939600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481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2"/>
              <a:r>
                <a:rPr lang="en-US" dirty="0" err="1" smtClean="0">
                  <a:latin typeface="NikoshBAN" panose="02000000000000000000"/>
                </a:rPr>
                <a:t>সৌরজগতের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গ্রহগুলোর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নাম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জানবে</a:t>
              </a:r>
              <a:r>
                <a:rPr lang="en-US" dirty="0" smtClean="0">
                  <a:latin typeface="NikoshBAN" panose="02000000000000000000"/>
                </a:rPr>
                <a:t>।</a:t>
              </a:r>
              <a:endParaRPr lang="en-US" dirty="0">
                <a:latin typeface="NikoshBAN" panose="0200000000000000000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758095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সৌরজগ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ৎ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সম্পর্কে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জানবে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5765" y="753636"/>
            <a:ext cx="8134539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চলো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একটি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গান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শুনি</a:t>
            </a:r>
            <a:r>
              <a:rPr lang="en-US" sz="3200" b="1" dirty="0" smtClean="0"/>
              <a:t>-  (</a:t>
            </a:r>
            <a:r>
              <a:rPr lang="en-US" sz="2000" b="1" dirty="0" err="1" smtClean="0"/>
              <a:t>সূর্যের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চারপাশে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আটটি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গ্রহ</a:t>
            </a:r>
            <a:r>
              <a:rPr lang="en-US" sz="2000" b="1" dirty="0" smtClean="0"/>
              <a:t>)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26119" y="1464740"/>
            <a:ext cx="644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https://youtu.be/VfixDU8h8Pw?si=pjP0N3CjEtEhAmp3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375" y="386499"/>
            <a:ext cx="7166056" cy="61415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30521" y="2586575"/>
            <a:ext cx="2731814" cy="523220"/>
          </a:xfrm>
          <a:prstGeom prst="rect">
            <a:avLst/>
          </a:prstGeom>
          <a:solidFill>
            <a:schemeClr val="tx1">
              <a:lumMod val="75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আজকের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পাঠ</a:t>
            </a:r>
            <a:r>
              <a:rPr lang="en-US" sz="2800" b="1" dirty="0" smtClean="0">
                <a:solidFill>
                  <a:schemeClr val="bg1"/>
                </a:solidFill>
              </a:rPr>
              <a:t>-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55051" y="4141820"/>
            <a:ext cx="3444611" cy="830997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b="1" dirty="0" err="1" smtClean="0">
                <a:ln w="57150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সৌরজগ</a:t>
            </a:r>
            <a:r>
              <a:rPr lang="en-US" sz="4800" b="1" dirty="0" smtClean="0">
                <a:ln w="57150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ৎ</a:t>
            </a:r>
            <a:endParaRPr lang="en-US" sz="4800" b="1" dirty="0">
              <a:ln w="57150"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714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7" y="599436"/>
            <a:ext cx="10592554" cy="43094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9666" y="5191449"/>
            <a:ext cx="10257576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সৌরজগৎঃ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সূর্য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এবং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তার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চারদিকে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ঘূর্ণায়মান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গ্রহ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উপগ্রহ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গ্রহাণু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ধূমকেতু</a:t>
            </a:r>
            <a:r>
              <a:rPr lang="en-US" sz="2800" b="1" dirty="0" smtClean="0">
                <a:solidFill>
                  <a:schemeClr val="tx1"/>
                </a:solidFill>
              </a:rPr>
              <a:t> ,</a:t>
            </a:r>
            <a:r>
              <a:rPr lang="en-US" sz="2800" b="1" dirty="0" err="1" smtClean="0">
                <a:solidFill>
                  <a:schemeClr val="tx1"/>
                </a:solidFill>
              </a:rPr>
              <a:t>ধূলিকণা</a:t>
            </a:r>
            <a:r>
              <a:rPr lang="en-US" sz="2800" b="1" dirty="0" smtClean="0">
                <a:solidFill>
                  <a:schemeClr val="tx1"/>
                </a:solidFill>
              </a:rPr>
              <a:t>  ও </a:t>
            </a:r>
            <a:r>
              <a:rPr lang="en-US" sz="2800" b="1" dirty="0" err="1" smtClean="0">
                <a:solidFill>
                  <a:schemeClr val="tx1"/>
                </a:solidFill>
              </a:rPr>
              <a:t>গ্যাস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নিয়ে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সৌরজগ</a:t>
            </a:r>
            <a:r>
              <a:rPr lang="en-US" sz="2800" b="1" dirty="0" smtClean="0">
                <a:solidFill>
                  <a:schemeClr val="tx1"/>
                </a:solidFill>
              </a:rPr>
              <a:t>ৎ </a:t>
            </a:r>
            <a:r>
              <a:rPr lang="en-US" sz="2800" b="1" dirty="0" err="1" smtClean="0">
                <a:solidFill>
                  <a:schemeClr val="tx1"/>
                </a:solidFill>
              </a:rPr>
              <a:t>গঠিত</a:t>
            </a:r>
            <a:r>
              <a:rPr lang="en-US" sz="2800" b="1" dirty="0" smtClean="0">
                <a:solidFill>
                  <a:schemeClr val="tx1"/>
                </a:solidFill>
              </a:rPr>
              <a:t>।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335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7051" y="5096774"/>
            <a:ext cx="10157989" cy="1200329"/>
          </a:xfrm>
          <a:prstGeom prst="rect">
            <a:avLst/>
          </a:prstGeom>
          <a:ln w="762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1"/>
                </a:solidFill>
              </a:rPr>
              <a:t>মহাবিশ্বের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যে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বিশালাকার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বস্তুগুলো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সূর্যকে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কেন্দ্র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করে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ঘুরে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তাই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গ্রহ</a:t>
            </a:r>
            <a:r>
              <a:rPr lang="en-US" sz="3600" b="1" dirty="0" smtClean="0">
                <a:solidFill>
                  <a:schemeClr val="tx1"/>
                </a:solidFill>
              </a:rPr>
              <a:t>।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81" y="962080"/>
            <a:ext cx="4734961" cy="27505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641" y="962080"/>
            <a:ext cx="4036702" cy="2750529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225672" y="1343458"/>
            <a:ext cx="488888" cy="45267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60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972" y="802318"/>
            <a:ext cx="5192163" cy="42449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8719" y="5133315"/>
            <a:ext cx="10248525" cy="1200329"/>
          </a:xfrm>
          <a:prstGeom prst="rect">
            <a:avLst/>
          </a:prstGeom>
          <a:ln w="76200"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1"/>
                </a:solidFill>
              </a:rPr>
              <a:t>গ্রহের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নিজস্ব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কোন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আলো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নেই।আমাদের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পৃথিবী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সৌরজগতের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একটি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গ্রহ</a:t>
            </a:r>
            <a:r>
              <a:rPr lang="en-US" sz="3600" b="1" dirty="0" smtClean="0">
                <a:solidFill>
                  <a:schemeClr val="tx1"/>
                </a:solidFill>
              </a:rPr>
              <a:t>।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401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3988" y="5033727"/>
            <a:ext cx="10420539" cy="923330"/>
          </a:xfrm>
          <a:prstGeom prst="rect">
            <a:avLst/>
          </a:prstGeom>
          <a:ln w="76200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tx1"/>
                </a:solidFill>
              </a:rPr>
              <a:t>চাঁদ</a:t>
            </a:r>
            <a:r>
              <a:rPr lang="en-US" sz="5400" b="1" dirty="0" smtClean="0">
                <a:solidFill>
                  <a:schemeClr val="tx1"/>
                </a:solidFill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</a:rPr>
              <a:t>পৃথিবীর</a:t>
            </a:r>
            <a:r>
              <a:rPr lang="en-US" sz="5400" b="1" dirty="0" smtClean="0">
                <a:solidFill>
                  <a:schemeClr val="tx1"/>
                </a:solidFill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</a:rPr>
              <a:t>একমাত্র</a:t>
            </a:r>
            <a:r>
              <a:rPr lang="en-US" sz="5400" b="1" dirty="0" smtClean="0">
                <a:solidFill>
                  <a:schemeClr val="tx1"/>
                </a:solidFill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</a:rPr>
              <a:t>উপগ্রহ</a:t>
            </a:r>
            <a:r>
              <a:rPr lang="en-US" sz="5400" b="1" dirty="0" smtClean="0">
                <a:solidFill>
                  <a:schemeClr val="tx1"/>
                </a:solidFill>
              </a:rPr>
              <a:t>।</a:t>
            </a:r>
            <a:endParaRPr lang="en-US" sz="54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758" y="778598"/>
            <a:ext cx="4532768" cy="339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7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5366</TotalTime>
  <Words>259</Words>
  <Application>Microsoft Office PowerPoint</Application>
  <PresentationFormat>Widescreen</PresentationFormat>
  <Paragraphs>44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415</cp:revision>
  <dcterms:created xsi:type="dcterms:W3CDTF">2021-07-26T10:09:43Z</dcterms:created>
  <dcterms:modified xsi:type="dcterms:W3CDTF">2026-08-11T03:21:04Z</dcterms:modified>
</cp:coreProperties>
</file>