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3" r:id="rId3"/>
    <p:sldId id="271" r:id="rId4"/>
    <p:sldId id="272" r:id="rId5"/>
    <p:sldId id="273" r:id="rId6"/>
    <p:sldId id="275" r:id="rId7"/>
    <p:sldId id="274" r:id="rId8"/>
    <p:sldId id="276" r:id="rId9"/>
    <p:sldId id="284" r:id="rId10"/>
    <p:sldId id="277" r:id="rId11"/>
    <p:sldId id="278" r:id="rId12"/>
    <p:sldId id="279" r:id="rId13"/>
    <p:sldId id="280" r:id="rId14"/>
    <p:sldId id="281" r:id="rId15"/>
    <p:sldId id="28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2293" y="1101733"/>
            <a:ext cx="76292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Subject:</a:t>
            </a:r>
            <a:r>
              <a:rPr lang="en-US" sz="3600" dirty="0"/>
              <a:t> English</a:t>
            </a:r>
            <a:br>
              <a:rPr lang="en-US" sz="3600" dirty="0"/>
            </a:br>
            <a:r>
              <a:rPr lang="en-US" sz="3600" b="1" dirty="0"/>
              <a:t>Class:</a:t>
            </a:r>
            <a:r>
              <a:rPr lang="en-US" sz="3600" dirty="0"/>
              <a:t> 2</a:t>
            </a:r>
            <a:br>
              <a:rPr lang="en-US" sz="3600" dirty="0"/>
            </a:br>
            <a:r>
              <a:rPr lang="en-US" sz="3600" b="1" dirty="0"/>
              <a:t>Unit:</a:t>
            </a:r>
            <a:r>
              <a:rPr lang="en-US" sz="3600" dirty="0"/>
              <a:t> 7 – </a:t>
            </a:r>
            <a:r>
              <a:rPr lang="en-US" sz="3600" dirty="0" err="1"/>
              <a:t>Colours</a:t>
            </a:r>
            <a:r>
              <a:rPr lang="en-US" sz="3600" dirty="0"/>
              <a:t>, Shapes and Signs</a:t>
            </a:r>
            <a:br>
              <a:rPr lang="en-US" sz="3600" dirty="0"/>
            </a:br>
            <a:r>
              <a:rPr lang="en-US" sz="3600" b="1" dirty="0"/>
              <a:t>Lesson:</a:t>
            </a:r>
            <a:r>
              <a:rPr lang="en-US" sz="3600" dirty="0"/>
              <a:t> 1</a:t>
            </a:r>
            <a:br>
              <a:rPr lang="en-US" sz="3600" dirty="0"/>
            </a:br>
            <a:r>
              <a:rPr lang="en-US" sz="3600" b="1" dirty="0"/>
              <a:t>Page:</a:t>
            </a:r>
            <a:r>
              <a:rPr lang="en-US" sz="3600" dirty="0"/>
              <a:t> 63</a:t>
            </a:r>
            <a:br>
              <a:rPr lang="en-US" sz="3600" dirty="0"/>
            </a:br>
            <a:r>
              <a:rPr lang="en-US" sz="3600" b="1" dirty="0"/>
              <a:t>Topic:</a:t>
            </a:r>
            <a:r>
              <a:rPr lang="en-US" sz="3600" dirty="0"/>
              <a:t> </a:t>
            </a:r>
            <a:r>
              <a:rPr lang="en-US" sz="3600" dirty="0" err="1" smtClean="0"/>
              <a:t>Colours</a:t>
            </a:r>
            <a:endParaRPr lang="en-US" sz="3600" dirty="0" smtClean="0"/>
          </a:p>
          <a:p>
            <a:pPr algn="ctr"/>
            <a:r>
              <a:rPr lang="de-DE" sz="3600" dirty="0"/>
              <a:t>👨‍🏫 Teacher:</a:t>
            </a:r>
            <a:br>
              <a:rPr lang="de-DE" sz="3600" dirty="0"/>
            </a:br>
            <a:r>
              <a:rPr lang="de-DE" sz="3600" b="1" dirty="0"/>
              <a:t>Anisur Rahman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8924" y="1104450"/>
            <a:ext cx="2701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Ask your friend.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7496" y="1633924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A: What </a:t>
            </a:r>
            <a:r>
              <a:rPr lang="en-US" sz="2400" dirty="0" err="1" smtClean="0"/>
              <a:t>colour</a:t>
            </a:r>
            <a:r>
              <a:rPr lang="en-US" sz="2400" dirty="0" smtClean="0"/>
              <a:t> is the banana?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346772" y="2050276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B: The banana is yellow.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4"/>
          <a:stretch/>
        </p:blipFill>
        <p:spPr>
          <a:xfrm>
            <a:off x="5394836" y="381558"/>
            <a:ext cx="6609669" cy="59122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9896" y="2653589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A: What </a:t>
            </a:r>
            <a:r>
              <a:rPr lang="en-US" sz="2400" dirty="0" err="1"/>
              <a:t>colour</a:t>
            </a:r>
            <a:r>
              <a:rPr lang="en-US" sz="2400" dirty="0"/>
              <a:t> is the rose?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6880" y="3201915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B: The rose is red.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5329" y="3806800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A: What </a:t>
            </a:r>
            <a:r>
              <a:rPr lang="en-US" sz="2400" dirty="0" err="1"/>
              <a:t>colour</a:t>
            </a:r>
            <a:r>
              <a:rPr lang="en-US" sz="2400" dirty="0"/>
              <a:t> is the sky?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729" y="4392833"/>
            <a:ext cx="4019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B: The sky is blue.</a:t>
            </a:r>
          </a:p>
        </p:txBody>
      </p:sp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018601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Fill in the blanks.</a:t>
            </a:r>
          </a:p>
          <a:p>
            <a:pPr>
              <a:buFont typeface="+mj-lt"/>
              <a:buAutoNum type="arabicPeriod"/>
            </a:pPr>
            <a:r>
              <a:rPr lang="en-US" sz="3600" dirty="0" smtClean="0"/>
              <a:t>The rose is ______. </a:t>
            </a:r>
          </a:p>
          <a:p>
            <a:pPr>
              <a:buFont typeface="+mj-lt"/>
              <a:buAutoNum type="arabicPeriod"/>
            </a:pPr>
            <a:r>
              <a:rPr lang="en-US" sz="3600" dirty="0" smtClean="0"/>
              <a:t>The carrot is ______. </a:t>
            </a:r>
          </a:p>
          <a:p>
            <a:pPr>
              <a:buFont typeface="+mj-lt"/>
              <a:buAutoNum type="arabicPeriod"/>
            </a:pPr>
            <a:r>
              <a:rPr lang="en-US" sz="3600" dirty="0" smtClean="0"/>
              <a:t>The banana is ______. </a:t>
            </a:r>
          </a:p>
          <a:p>
            <a:pPr>
              <a:buFont typeface="+mj-lt"/>
              <a:buAutoNum type="arabicPeriod"/>
            </a:pPr>
            <a:r>
              <a:rPr lang="en-US" sz="3600" dirty="0" smtClean="0"/>
              <a:t>The sky is ______. </a:t>
            </a:r>
          </a:p>
          <a:p>
            <a:pPr>
              <a:buFont typeface="+mj-lt"/>
              <a:buAutoNum type="arabicPeriod"/>
            </a:pPr>
            <a:r>
              <a:rPr lang="en-US" sz="3600" dirty="0" smtClean="0"/>
              <a:t>The balloon is ______.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5717166" y="1535609"/>
            <a:ext cx="8238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804912" y="2085169"/>
            <a:ext cx="1275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/>
              <a:t>green</a:t>
            </a:r>
            <a:endParaRPr lang="en-US" sz="3600" b="1" dirty="0"/>
          </a:p>
        </p:txBody>
      </p:sp>
      <p:sp>
        <p:nvSpPr>
          <p:cNvPr id="9" name="Rectangle 8"/>
          <p:cNvSpPr/>
          <p:nvPr/>
        </p:nvSpPr>
        <p:spPr>
          <a:xfrm>
            <a:off x="6058910" y="2634729"/>
            <a:ext cx="1449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yellow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24624" y="3156580"/>
            <a:ext cx="1449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blue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68147" y="3720008"/>
            <a:ext cx="1449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violet</a:t>
            </a:r>
          </a:p>
        </p:txBody>
      </p:sp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625548" y="1064550"/>
            <a:ext cx="2671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Answer orally.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4473149" y="1475571"/>
            <a:ext cx="3544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is the parrot?</a:t>
            </a:r>
          </a:p>
        </p:txBody>
      </p:sp>
      <p:sp>
        <p:nvSpPr>
          <p:cNvPr id="8" name="Rectangle 7"/>
          <p:cNvSpPr/>
          <p:nvPr/>
        </p:nvSpPr>
        <p:spPr>
          <a:xfrm>
            <a:off x="4533186" y="1914299"/>
            <a:ext cx="3544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✅ Green.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05297" y="2436148"/>
            <a:ext cx="3544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is the kite?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57697" y="2911824"/>
            <a:ext cx="3544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✅ </a:t>
            </a:r>
            <a:r>
              <a:rPr lang="en-US" sz="2400" dirty="0" smtClean="0"/>
              <a:t>Indigo</a:t>
            </a:r>
            <a:r>
              <a:rPr lang="en-US" sz="2400" dirty="0"/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77590" y="3387486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is the banana?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29990" y="3927818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✅ Yellow.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96065" y="4348072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is the carrot?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48465" y="4814505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✅ Orange.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00865" y="5271701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What </a:t>
            </a:r>
            <a:r>
              <a:rPr lang="en-US" sz="2400" dirty="0" err="1"/>
              <a:t>colour</a:t>
            </a:r>
            <a:r>
              <a:rPr lang="en-US" sz="2400" dirty="0"/>
              <a:t> is the rose?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53265" y="5765844"/>
            <a:ext cx="399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✅ Red.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30036" y="1240318"/>
            <a:ext cx="6096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Write five sentences.</a:t>
            </a:r>
          </a:p>
          <a:p>
            <a:r>
              <a:rPr lang="en-US" sz="2800" b="1" dirty="0"/>
              <a:t>Example: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The rose is red. 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The banana is yellow. 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The sky is blue. 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The carrot is orange. 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The parrot is green.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5072" y="2196410"/>
            <a:ext cx="38050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6600" dirty="0"/>
              <a:t>Thank You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2" y="3207791"/>
            <a:ext cx="87283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6600" dirty="0" smtClean="0"/>
              <a:t>Wish you all the best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0911" y="2108496"/>
            <a:ext cx="47567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Subject:</a:t>
            </a:r>
            <a:r>
              <a:rPr lang="en-US" sz="2400" dirty="0"/>
              <a:t> English</a:t>
            </a:r>
            <a:br>
              <a:rPr lang="en-US" sz="2400" dirty="0"/>
            </a:br>
            <a:r>
              <a:rPr lang="en-US" sz="2400" b="1" dirty="0"/>
              <a:t>Class:</a:t>
            </a:r>
            <a:r>
              <a:rPr lang="en-US" sz="2400" dirty="0"/>
              <a:t> 2</a:t>
            </a:r>
            <a:br>
              <a:rPr lang="en-US" sz="2400" dirty="0"/>
            </a:br>
            <a:r>
              <a:rPr lang="en-US" sz="2400" b="1" dirty="0"/>
              <a:t>Unit:</a:t>
            </a:r>
            <a:r>
              <a:rPr lang="en-US" sz="2400" dirty="0"/>
              <a:t> 7 – </a:t>
            </a:r>
            <a:r>
              <a:rPr lang="en-US" sz="2400" dirty="0" err="1"/>
              <a:t>Colours</a:t>
            </a:r>
            <a:r>
              <a:rPr lang="en-US" sz="2400" dirty="0"/>
              <a:t>, Shapes and Signs</a:t>
            </a:r>
            <a:br>
              <a:rPr lang="en-US" sz="2400" dirty="0"/>
            </a:br>
            <a:r>
              <a:rPr lang="en-US" sz="2400" b="1" dirty="0"/>
              <a:t>Lesson:</a:t>
            </a:r>
            <a:r>
              <a:rPr lang="en-US" sz="2400" dirty="0"/>
              <a:t> 1</a:t>
            </a:r>
            <a:br>
              <a:rPr lang="en-US" sz="2400" dirty="0"/>
            </a:br>
            <a:r>
              <a:rPr lang="en-US" sz="2400" b="1" dirty="0"/>
              <a:t>Page:</a:t>
            </a:r>
            <a:r>
              <a:rPr lang="en-US" sz="2400" dirty="0"/>
              <a:t> 63</a:t>
            </a:r>
            <a:br>
              <a:rPr lang="en-US" sz="2400" dirty="0"/>
            </a:br>
            <a:r>
              <a:rPr lang="en-US" sz="2400" b="1" dirty="0"/>
              <a:t>Topic:</a:t>
            </a:r>
            <a:r>
              <a:rPr lang="en-US" sz="2400" dirty="0"/>
              <a:t> </a:t>
            </a:r>
            <a:r>
              <a:rPr lang="en-US" sz="2400" dirty="0" err="1"/>
              <a:t>Colours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01" y="408957"/>
            <a:ext cx="4367344" cy="590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9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73480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🎯 Learning Outcomes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58109" y="1157052"/>
            <a:ext cx="84512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At the end of the lesson, students will be able to:</a:t>
            </a:r>
          </a:p>
          <a:p>
            <a:r>
              <a:rPr lang="en-US" sz="3200" dirty="0"/>
              <a:t>✅ identify six </a:t>
            </a:r>
            <a:r>
              <a:rPr lang="en-US" sz="3200" dirty="0" err="1"/>
              <a:t>colours</a:t>
            </a:r>
            <a:endParaRPr lang="en-US" sz="3200" dirty="0"/>
          </a:p>
          <a:p>
            <a:r>
              <a:rPr lang="en-US" sz="3200" dirty="0"/>
              <a:t>✅ say the names of </a:t>
            </a:r>
            <a:r>
              <a:rPr lang="en-US" sz="3200" dirty="0" err="1"/>
              <a:t>colours</a:t>
            </a:r>
            <a:r>
              <a:rPr lang="en-US" sz="3200" dirty="0"/>
              <a:t> in English</a:t>
            </a:r>
          </a:p>
          <a:p>
            <a:r>
              <a:rPr lang="en-US" sz="3200" dirty="0"/>
              <a:t>✅ make simple sentences using </a:t>
            </a:r>
            <a:r>
              <a:rPr lang="en-US" sz="3200" dirty="0" err="1"/>
              <a:t>colours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69819" y="1212659"/>
            <a:ext cx="100861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Let's Talk</a:t>
            </a:r>
            <a:r>
              <a:rPr lang="en-US" sz="3200" b="1" dirty="0" smtClean="0"/>
              <a:t>!</a:t>
            </a:r>
          </a:p>
          <a:p>
            <a:r>
              <a:rPr lang="en-US" sz="3200" dirty="0"/>
              <a:t>"</a:t>
            </a:r>
            <a:r>
              <a:rPr lang="en-US" sz="3200" dirty="0" err="1"/>
              <a:t>আজ</a:t>
            </a:r>
            <a:r>
              <a:rPr lang="en-US" sz="3200" dirty="0"/>
              <a:t> </a:t>
            </a:r>
            <a:r>
              <a:rPr lang="en-US" sz="3200" dirty="0" err="1"/>
              <a:t>আমরা</a:t>
            </a:r>
            <a:r>
              <a:rPr lang="en-US" sz="3200" dirty="0"/>
              <a:t> </a:t>
            </a:r>
            <a:r>
              <a:rPr lang="en-US" sz="3200" dirty="0" err="1"/>
              <a:t>ইংরেজিতে</a:t>
            </a:r>
            <a:r>
              <a:rPr lang="en-US" sz="3200" dirty="0"/>
              <a:t> </a:t>
            </a:r>
            <a:r>
              <a:rPr lang="en-US" sz="3200" dirty="0" err="1"/>
              <a:t>বিভিন্ন</a:t>
            </a:r>
            <a:r>
              <a:rPr lang="en-US" sz="3200" dirty="0"/>
              <a:t> </a:t>
            </a:r>
            <a:r>
              <a:rPr lang="en-US" sz="3200" dirty="0" err="1"/>
              <a:t>রঙের</a:t>
            </a:r>
            <a:r>
              <a:rPr lang="en-US" sz="3200" dirty="0"/>
              <a:t> </a:t>
            </a:r>
            <a:r>
              <a:rPr lang="en-US" sz="3200" dirty="0" err="1"/>
              <a:t>নাম</a:t>
            </a:r>
            <a:r>
              <a:rPr lang="en-US" sz="3200" dirty="0"/>
              <a:t> </a:t>
            </a:r>
            <a:r>
              <a:rPr lang="en-US" sz="3200" dirty="0" err="1"/>
              <a:t>শিখব</a:t>
            </a:r>
            <a:r>
              <a:rPr lang="en-US" sz="3200" dirty="0" smtClean="0"/>
              <a:t>।"</a:t>
            </a:r>
            <a:endParaRPr lang="en-US" sz="3200" b="1" dirty="0"/>
          </a:p>
          <a:p>
            <a:r>
              <a:rPr lang="en-US" sz="3200" dirty="0"/>
              <a:t>Show some classroom objects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What </a:t>
            </a:r>
            <a:r>
              <a:rPr lang="en-US" sz="3200" dirty="0" err="1"/>
              <a:t>colour</a:t>
            </a:r>
            <a:r>
              <a:rPr lang="en-US" sz="3200" dirty="0"/>
              <a:t> is your bag?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What </a:t>
            </a:r>
            <a:r>
              <a:rPr lang="en-US" sz="3200" dirty="0" err="1"/>
              <a:t>colour</a:t>
            </a:r>
            <a:r>
              <a:rPr lang="en-US" sz="3200" dirty="0"/>
              <a:t> is your pencil?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What </a:t>
            </a:r>
            <a:r>
              <a:rPr lang="en-US" sz="3200" dirty="0" err="1"/>
              <a:t>colour</a:t>
            </a:r>
            <a:r>
              <a:rPr lang="en-US" sz="3200" dirty="0"/>
              <a:t> is the board? </a:t>
            </a:r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4"/>
          <a:stretch/>
        </p:blipFill>
        <p:spPr>
          <a:xfrm>
            <a:off x="3245526" y="381558"/>
            <a:ext cx="6609669" cy="59122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9026" y="1156912"/>
            <a:ext cx="2074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Read together.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2003541" y="2787136"/>
            <a:ext cx="2074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গোলাপটি লাল।</a:t>
            </a:r>
            <a:endParaRPr lang="as-IN" dirty="0"/>
          </a:p>
        </p:txBody>
      </p:sp>
      <p:sp>
        <p:nvSpPr>
          <p:cNvPr id="9" name="Rectangle 8"/>
          <p:cNvSpPr/>
          <p:nvPr/>
        </p:nvSpPr>
        <p:spPr>
          <a:xfrm>
            <a:off x="6986550" y="2394584"/>
            <a:ext cx="1353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200" b="1" dirty="0"/>
              <a:t>টিয়াপাখি সবুজ।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85000" y="3544511"/>
            <a:ext cx="1635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00" b="1" dirty="0"/>
              <a:t>আকাশ নীল।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79782" y="4417346"/>
            <a:ext cx="17962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00" b="1" dirty="0"/>
              <a:t>বেলুনটি বেগুনি।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241000" y="4560510"/>
            <a:ext cx="2463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00" b="1" dirty="0"/>
              <a:t>গাজরটি কমলা রঙের।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89012" y="5655017"/>
            <a:ext cx="17584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000" b="1" dirty="0"/>
              <a:t>কলাটি হলুদ।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60341" y="5373314"/>
            <a:ext cx="37730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00" b="1" dirty="0"/>
              <a:t>ঘুড়িটি নীলচে-বেগুনি (ইন্ডিগো) রঙের।</a:t>
            </a:r>
          </a:p>
        </p:txBody>
      </p:sp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564" y="1074974"/>
            <a:ext cx="7340708" cy="518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69"/>
          <a:stretch/>
        </p:blipFill>
        <p:spPr>
          <a:xfrm>
            <a:off x="955086" y="1073799"/>
            <a:ext cx="10364646" cy="48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4"/>
          <a:stretch/>
        </p:blipFill>
        <p:spPr>
          <a:xfrm>
            <a:off x="3245526" y="381558"/>
            <a:ext cx="6609669" cy="591226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963273">
            <a:off x="2479252" y="2499613"/>
            <a:ext cx="2231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This </a:t>
            </a:r>
            <a:r>
              <a:rPr lang="en-US" b="1" dirty="0" err="1"/>
              <a:t>colour</a:t>
            </a:r>
            <a:r>
              <a:rPr lang="en-US" b="1" dirty="0"/>
              <a:t> is red</a:t>
            </a:r>
            <a:r>
              <a:rPr lang="en-US" b="1" dirty="0" smtClean="0"/>
              <a:t>.</a:t>
            </a:r>
            <a:r>
              <a:rPr lang="en-US" b="1" dirty="0"/>
              <a:t> 👉</a:t>
            </a:r>
          </a:p>
        </p:txBody>
      </p:sp>
      <p:sp>
        <p:nvSpPr>
          <p:cNvPr id="10" name="Rectangle 9"/>
          <p:cNvSpPr/>
          <p:nvPr/>
        </p:nvSpPr>
        <p:spPr>
          <a:xfrm rot="1591559">
            <a:off x="4583240" y="1941088"/>
            <a:ext cx="2460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This </a:t>
            </a:r>
            <a:r>
              <a:rPr lang="en-US" b="1" dirty="0" err="1"/>
              <a:t>colour</a:t>
            </a:r>
            <a:r>
              <a:rPr lang="en-US" b="1" dirty="0"/>
              <a:t> is </a:t>
            </a:r>
            <a:r>
              <a:rPr lang="en-US" b="1" dirty="0" smtClean="0"/>
              <a:t>green. </a:t>
            </a:r>
            <a:r>
              <a:rPr lang="en-US" b="1" dirty="0"/>
              <a:t>👉</a:t>
            </a:r>
          </a:p>
        </p:txBody>
      </p:sp>
      <p:sp>
        <p:nvSpPr>
          <p:cNvPr id="11" name="Rectangle 10"/>
          <p:cNvSpPr/>
          <p:nvPr/>
        </p:nvSpPr>
        <p:spPr>
          <a:xfrm rot="1591559">
            <a:off x="6202714" y="1940681"/>
            <a:ext cx="2463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This </a:t>
            </a:r>
            <a:r>
              <a:rPr lang="en-US" b="1" dirty="0" err="1"/>
              <a:t>colour</a:t>
            </a:r>
            <a:r>
              <a:rPr lang="en-US" b="1" dirty="0"/>
              <a:t> is </a:t>
            </a:r>
            <a:r>
              <a:rPr lang="en-US" b="1" dirty="0" smtClean="0"/>
              <a:t>blue. </a:t>
            </a:r>
            <a:r>
              <a:rPr lang="en-US" b="1" dirty="0"/>
              <a:t>👉</a:t>
            </a:r>
          </a:p>
        </p:txBody>
      </p:sp>
      <p:sp>
        <p:nvSpPr>
          <p:cNvPr id="12" name="Rectangle 11"/>
          <p:cNvSpPr/>
          <p:nvPr/>
        </p:nvSpPr>
        <p:spPr>
          <a:xfrm rot="295801">
            <a:off x="2282736" y="3931306"/>
            <a:ext cx="2463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This </a:t>
            </a:r>
            <a:r>
              <a:rPr lang="en-US" b="1" dirty="0" err="1"/>
              <a:t>colour</a:t>
            </a:r>
            <a:r>
              <a:rPr lang="en-US" b="1" dirty="0"/>
              <a:t> is </a:t>
            </a:r>
            <a:r>
              <a:rPr lang="en-US" b="1" dirty="0" smtClean="0"/>
              <a:t>violet. </a:t>
            </a:r>
            <a:r>
              <a:rPr lang="en-US" b="1" dirty="0"/>
              <a:t>👉</a:t>
            </a:r>
          </a:p>
        </p:txBody>
      </p:sp>
      <p:sp>
        <p:nvSpPr>
          <p:cNvPr id="13" name="Rectangle 12"/>
          <p:cNvSpPr/>
          <p:nvPr/>
        </p:nvSpPr>
        <p:spPr>
          <a:xfrm rot="311949">
            <a:off x="5417820" y="3951852"/>
            <a:ext cx="23340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This </a:t>
            </a:r>
            <a:r>
              <a:rPr lang="en-US" sz="1600" b="1" dirty="0" err="1"/>
              <a:t>colour</a:t>
            </a:r>
            <a:r>
              <a:rPr lang="en-US" sz="1600" b="1" dirty="0"/>
              <a:t> is </a:t>
            </a:r>
            <a:r>
              <a:rPr lang="en-US" sz="1600" b="1" dirty="0" smtClean="0"/>
              <a:t>orange</a:t>
            </a:r>
            <a:r>
              <a:rPr lang="en-US" sz="1600" b="1" dirty="0" smtClean="0"/>
              <a:t>. </a:t>
            </a:r>
            <a:r>
              <a:rPr lang="en-US" sz="1600" b="1" dirty="0"/>
              <a:t>👉</a:t>
            </a:r>
          </a:p>
        </p:txBody>
      </p:sp>
      <p:sp>
        <p:nvSpPr>
          <p:cNvPr id="14" name="Rectangle 13"/>
          <p:cNvSpPr/>
          <p:nvPr/>
        </p:nvSpPr>
        <p:spPr>
          <a:xfrm rot="311949">
            <a:off x="2262538" y="5173551"/>
            <a:ext cx="22468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This </a:t>
            </a:r>
            <a:r>
              <a:rPr lang="en-US" sz="1600" b="1" dirty="0" err="1"/>
              <a:t>colour</a:t>
            </a:r>
            <a:r>
              <a:rPr lang="en-US" sz="1600" b="1" dirty="0"/>
              <a:t> is </a:t>
            </a:r>
            <a:r>
              <a:rPr lang="en-US" sz="1600" b="1" dirty="0" smtClean="0"/>
              <a:t>yellow. </a:t>
            </a:r>
            <a:r>
              <a:rPr lang="en-US" sz="1600" b="1" dirty="0"/>
              <a:t>👉</a:t>
            </a:r>
          </a:p>
        </p:txBody>
      </p:sp>
      <p:sp>
        <p:nvSpPr>
          <p:cNvPr id="15" name="Rectangle 14"/>
          <p:cNvSpPr/>
          <p:nvPr/>
        </p:nvSpPr>
        <p:spPr>
          <a:xfrm rot="311949">
            <a:off x="5384693" y="5079929"/>
            <a:ext cx="2094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This </a:t>
            </a:r>
            <a:r>
              <a:rPr lang="en-US" sz="1400" b="1" dirty="0" err="1"/>
              <a:t>colour</a:t>
            </a:r>
            <a:r>
              <a:rPr lang="en-US" sz="1400" b="1" dirty="0"/>
              <a:t> is </a:t>
            </a:r>
            <a:r>
              <a:rPr lang="en-US" sz="1400" b="1" dirty="0" smtClean="0"/>
              <a:t>indigo. </a:t>
            </a:r>
            <a:r>
              <a:rPr lang="en-US" sz="1400" b="1" dirty="0"/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331836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570</Words>
  <Application>Microsoft Office PowerPoint</Application>
  <PresentationFormat>Widescreen</PresentationFormat>
  <Paragraphs>112</Paragraphs>
  <Slides>15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24</cp:revision>
  <dcterms:created xsi:type="dcterms:W3CDTF">2013-01-27T09:14:16Z</dcterms:created>
  <dcterms:modified xsi:type="dcterms:W3CDTF">2026-08-04T08:00:26Z</dcterms:modified>
  <cp:category/>
</cp:coreProperties>
</file>