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78" r:id="rId2"/>
    <p:sldId id="285" r:id="rId3"/>
    <p:sldId id="370" r:id="rId4"/>
    <p:sldId id="387" r:id="rId5"/>
    <p:sldId id="385" r:id="rId6"/>
    <p:sldId id="407" r:id="rId7"/>
    <p:sldId id="409" r:id="rId8"/>
    <p:sldId id="411" r:id="rId9"/>
    <p:sldId id="413" r:id="rId10"/>
    <p:sldId id="404" r:id="rId11"/>
    <p:sldId id="405" r:id="rId12"/>
    <p:sldId id="415" r:id="rId13"/>
    <p:sldId id="417" r:id="rId14"/>
    <p:sldId id="419" r:id="rId15"/>
    <p:sldId id="265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-780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58953C-5F11-403C-8B91-DEE97225C7F5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1014FA-AB8E-47A7-B44E-3D49B36CBE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666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gi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7" Type="http://schemas.openxmlformats.org/officeDocument/2006/relationships/image" Target="../media/image17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png"/><Relationship Id="rId5" Type="http://schemas.openxmlformats.org/officeDocument/2006/relationships/image" Target="../media/image15.svg"/><Relationship Id="rId4" Type="http://schemas.openxmlformats.org/officeDocument/2006/relationships/image" Target="../media/image1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Greet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D18D2A45-21A1-34B6-2A67-8B86F1D6F8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54461" y="1371600"/>
            <a:ext cx="3168603" cy="5000626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xmlns="" id="{7A26D00E-3B98-20A7-2F19-530B9544A039}"/>
              </a:ext>
            </a:extLst>
          </p:cNvPr>
          <p:cNvSpPr/>
          <p:nvPr/>
        </p:nvSpPr>
        <p:spPr>
          <a:xfrm>
            <a:off x="2675685" y="1234017"/>
            <a:ext cx="7911353" cy="3409419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effectLst>
            <a:outerShdw blurRad="139700" dist="165100" dir="3900000" sx="99000" sy="99000" algn="ctr" rotWithShape="0">
              <a:srgbClr val="000000"/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FF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4A4F4496-4915-9CAE-A99E-55A3B0B587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2637" y="1842076"/>
            <a:ext cx="2193306" cy="21933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83D5597B-7B11-E20A-F84A-61EEEC2F7FC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7421"/>
            <a:ext cx="870801" cy="834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691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937 -0.03912 L 0.64987 0.86644 " pathEditMode="relative" rAng="0" ptsTypes="AA">
                                      <p:cBhvr>
                                        <p:cTn id="6" dur="4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018" y="45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43388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endi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8156C0E0-AEBD-A6AD-7336-39B075885C8B}"/>
              </a:ext>
            </a:extLst>
          </p:cNvPr>
          <p:cNvSpPr txBox="1"/>
          <p:nvPr/>
        </p:nvSpPr>
        <p:spPr>
          <a:xfrm>
            <a:off x="5171693" y="462296"/>
            <a:ext cx="2082019" cy="769441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4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BA42758E-9EA4-428E-9F78-BBDF42125B0F}"/>
              </a:ext>
            </a:extLst>
          </p:cNvPr>
          <p:cNvSpPr/>
          <p:nvPr/>
        </p:nvSpPr>
        <p:spPr>
          <a:xfrm flipV="1">
            <a:off x="363415" y="1341715"/>
            <a:ext cx="11083512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AA3F07E6-1309-37C6-3309-E58345E229EB}"/>
              </a:ext>
            </a:extLst>
          </p:cNvPr>
          <p:cNvSpPr/>
          <p:nvPr/>
        </p:nvSpPr>
        <p:spPr>
          <a:xfrm flipV="1">
            <a:off x="4072776" y="1257138"/>
            <a:ext cx="7735194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4EB28EDD-F09C-1E93-4043-58BCAC4B3F8E}"/>
              </a:ext>
            </a:extLst>
          </p:cNvPr>
          <p:cNvSpPr/>
          <p:nvPr/>
        </p:nvSpPr>
        <p:spPr>
          <a:xfrm rot="5400000" flipV="1">
            <a:off x="4270531" y="3909144"/>
            <a:ext cx="3930064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xmlns="" id="{355BEEE2-C372-7224-CB6F-0079CE40E0A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317580" y="2241811"/>
            <a:ext cx="1970252" cy="195084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xmlns="" id="{AEC83A02-EA9B-F924-11E8-5D5D82A5F0D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067616" y="2241811"/>
            <a:ext cx="1970252" cy="195084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A53B9FA6-4A0F-4E2B-6CEA-704829109C7D}"/>
              </a:ext>
            </a:extLst>
          </p:cNvPr>
          <p:cNvSpPr txBox="1"/>
          <p:nvPr/>
        </p:nvSpPr>
        <p:spPr>
          <a:xfrm>
            <a:off x="2201902" y="1553012"/>
            <a:ext cx="2201608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শিক্ষক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427B961E-3913-4CCF-9314-6D725B6D97D5}"/>
              </a:ext>
            </a:extLst>
          </p:cNvPr>
          <p:cNvSpPr txBox="1"/>
          <p:nvPr/>
        </p:nvSpPr>
        <p:spPr>
          <a:xfrm>
            <a:off x="8067616" y="1553012"/>
            <a:ext cx="1970252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পাঠ পরিচিতি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34164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oup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31B47E9-4A65-A2A2-6D3F-5E3DBED5D26A}"/>
              </a:ext>
            </a:extLst>
          </p:cNvPr>
          <p:cNvSpPr txBox="1"/>
          <p:nvPr/>
        </p:nvSpPr>
        <p:spPr>
          <a:xfrm>
            <a:off x="1487295" y="1022831"/>
            <a:ext cx="2647564" cy="836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bn-IN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দলীয়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bn-IN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3FC6C1C-F4B9-4D76-A848-95D9704D9442}"/>
              </a:ext>
            </a:extLst>
          </p:cNvPr>
          <p:cNvSpPr/>
          <p:nvPr/>
        </p:nvSpPr>
        <p:spPr>
          <a:xfrm rot="10800000">
            <a:off x="771731" y="1765109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B7A97FF-4485-7CF1-D49C-6805D20D514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692" b="83462" l="3385" r="92538">
                        <a14:foregroundMark x1="8846" y1="50154" x2="8846" y2="50154"/>
                        <a14:foregroundMark x1="4769" y1="48923" x2="4769" y2="48923"/>
                        <a14:foregroundMark x1="62769" y1="37000" x2="62769" y2="37000"/>
                        <a14:foregroundMark x1="61692" y1="36615" x2="61692" y2="36615"/>
                        <a14:foregroundMark x1="92692" y1="43538" x2="92692" y2="43538"/>
                        <a14:foregroundMark x1="81769" y1="64077" x2="81769" y2="64077"/>
                        <a14:foregroundMark x1="81769" y1="64077" x2="81769" y2="64077"/>
                        <a14:foregroundMark x1="24538" y1="37000" x2="24538" y2="37000"/>
                        <a14:foregroundMark x1="42769" y1="17769" x2="42769" y2="17769"/>
                        <a14:foregroundMark x1="41308" y1="34923" x2="41308" y2="34923"/>
                        <a14:foregroundMark x1="3385" y1="48077" x2="3385" y2="48077"/>
                        <a14:foregroundMark x1="38000" y1="39077" x2="38000" y2="39077"/>
                        <a14:foregroundMark x1="55154" y1="32923" x2="55154" y2="329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951" b="8280"/>
          <a:stretch/>
        </p:blipFill>
        <p:spPr>
          <a:xfrm>
            <a:off x="5173683" y="385729"/>
            <a:ext cx="1844634" cy="132614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44663F5-F511-4080-762D-BB7C01908DE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692" b="83462" l="3385" r="92538">
                        <a14:foregroundMark x1="8846" y1="50154" x2="8846" y2="50154"/>
                        <a14:foregroundMark x1="4769" y1="48923" x2="4769" y2="48923"/>
                        <a14:foregroundMark x1="62769" y1="37000" x2="62769" y2="37000"/>
                        <a14:foregroundMark x1="61692" y1="36615" x2="61692" y2="36615"/>
                        <a14:foregroundMark x1="92692" y1="43538" x2="92692" y2="43538"/>
                        <a14:foregroundMark x1="81769" y1="64077" x2="81769" y2="64077"/>
                        <a14:foregroundMark x1="81769" y1="64077" x2="81769" y2="64077"/>
                        <a14:foregroundMark x1="24538" y1="37000" x2="24538" y2="37000"/>
                        <a14:foregroundMark x1="42769" y1="17769" x2="42769" y2="17769"/>
                        <a14:foregroundMark x1="41308" y1="34923" x2="41308" y2="34923"/>
                        <a14:foregroundMark x1="3385" y1="48077" x2="3385" y2="48077"/>
                        <a14:foregroundMark x1="38000" y1="39077" x2="38000" y2="39077"/>
                        <a14:foregroundMark x1="55154" y1="32923" x2="55154" y2="329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951" b="8280"/>
          <a:stretch/>
        </p:blipFill>
        <p:spPr>
          <a:xfrm>
            <a:off x="7483496" y="389887"/>
            <a:ext cx="1844634" cy="1326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696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ir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31B47E9-4A65-A2A2-6D3F-5E3DBED5D26A}"/>
              </a:ext>
            </a:extLst>
          </p:cNvPr>
          <p:cNvSpPr txBox="1"/>
          <p:nvPr/>
        </p:nvSpPr>
        <p:spPr>
          <a:xfrm>
            <a:off x="1930354" y="1022831"/>
            <a:ext cx="2647564" cy="836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bn-IN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জোড়ায়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bn-IN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3FC6C1C-F4B9-4D76-A848-95D9704D9442}"/>
              </a:ext>
            </a:extLst>
          </p:cNvPr>
          <p:cNvSpPr/>
          <p:nvPr/>
        </p:nvSpPr>
        <p:spPr>
          <a:xfrm rot="10800000">
            <a:off x="771731" y="1765109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xmlns="" id="{579B8868-7EC4-E706-E9B4-6740293321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4577918" y="518682"/>
            <a:ext cx="1198298" cy="1198298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xmlns="" id="{5C87DC50-4D73-F1D6-CE85-9F673A216A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7120207" y="518682"/>
            <a:ext cx="1198298" cy="1198298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xmlns="" id="{F5998754-D26F-8593-7BED-6F2AD32637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662497" y="518682"/>
            <a:ext cx="1198298" cy="1198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3474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dividual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31B47E9-4A65-A2A2-6D3F-5E3DBED5D26A}"/>
              </a:ext>
            </a:extLst>
          </p:cNvPr>
          <p:cNvSpPr txBox="1"/>
          <p:nvPr/>
        </p:nvSpPr>
        <p:spPr>
          <a:xfrm>
            <a:off x="1487295" y="1022831"/>
            <a:ext cx="2647564" cy="836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bn-IN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একক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bn-IN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3FC6C1C-F4B9-4D76-A848-95D9704D9442}"/>
              </a:ext>
            </a:extLst>
          </p:cNvPr>
          <p:cNvSpPr/>
          <p:nvPr/>
        </p:nvSpPr>
        <p:spPr>
          <a:xfrm rot="10800000">
            <a:off x="771731" y="1765109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xmlns="" id="{23C8203A-B144-71F9-629E-7AA1C5AF79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4590450" y="490194"/>
            <a:ext cx="1226786" cy="1226786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xmlns="" id="{765FB252-1BCA-872A-1B93-6B1E14E5C1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9866858" y="395660"/>
            <a:ext cx="1420933" cy="1420933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xmlns="" id="{0931C303-E426-6793-EDC3-8EDF7AA4C5E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7297381" y="466991"/>
            <a:ext cx="1226786" cy="1226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3912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valu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7F5E0898-8128-24A8-FADF-7A77D81201FE}"/>
              </a:ext>
            </a:extLst>
          </p:cNvPr>
          <p:cNvSpPr/>
          <p:nvPr/>
        </p:nvSpPr>
        <p:spPr>
          <a:xfrm>
            <a:off x="1804737" y="934613"/>
            <a:ext cx="140294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IN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4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1209D32A-EAA1-D7E4-909F-FFD664F2F4AB}"/>
              </a:ext>
            </a:extLst>
          </p:cNvPr>
          <p:cNvSpPr/>
          <p:nvPr/>
        </p:nvSpPr>
        <p:spPr>
          <a:xfrm rot="10800000">
            <a:off x="749835" y="1647920"/>
            <a:ext cx="10607040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xmlns="" id="{9CE8DBAB-10C4-C698-FC7A-57D34C7D02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782764" y="409487"/>
            <a:ext cx="1182230" cy="1182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7849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ome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7F5E0898-8128-24A8-FADF-7A77D81201FE}"/>
              </a:ext>
            </a:extLst>
          </p:cNvPr>
          <p:cNvSpPr/>
          <p:nvPr/>
        </p:nvSpPr>
        <p:spPr>
          <a:xfrm>
            <a:off x="2007803" y="962894"/>
            <a:ext cx="199605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বাড়ির</a:t>
            </a:r>
            <a:r>
              <a:rPr lang="en-US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4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1209D32A-EAA1-D7E4-909F-FFD664F2F4AB}"/>
              </a:ext>
            </a:extLst>
          </p:cNvPr>
          <p:cNvSpPr/>
          <p:nvPr/>
        </p:nvSpPr>
        <p:spPr>
          <a:xfrm rot="10800000">
            <a:off x="749835" y="1647920"/>
            <a:ext cx="10607040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FBFA1B8-A48D-255B-BB50-9E8F27EC00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835" y="552034"/>
            <a:ext cx="1257968" cy="109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2115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a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kkk.png">
            <a:extLst>
              <a:ext uri="{FF2B5EF4-FFF2-40B4-BE49-F238E27FC236}">
                <a16:creationId xmlns:a16="http://schemas.microsoft.com/office/drawing/2014/main" xmlns="" id="{8D78984C-7611-ED3A-6893-97F0E59CEC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994" y="5929248"/>
            <a:ext cx="7934895" cy="92163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18D09034-B0CE-AEAB-57EF-9D72EA7723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994" y="5920556"/>
            <a:ext cx="879560" cy="80287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6D7AEC8-C47D-F90F-5C86-83EA47844AD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194604" y="6126370"/>
            <a:ext cx="856521" cy="52738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026EC8AC-13C0-7804-74FD-0F9CC44E94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989738">
            <a:off x="4714154" y="-647607"/>
            <a:ext cx="2795673" cy="584739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4097423-3D74-84E9-2AD3-A45B3104676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22" y="2713313"/>
            <a:ext cx="11957157" cy="2950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5627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hyperlink" Target="https://www.peakpx.com/19235/water-droplet/1440x900-wallpaper" TargetMode="External"/><Relationship Id="rId1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4.png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>
            <a:extLst>
              <a:ext uri="{FF2B5EF4-FFF2-40B4-BE49-F238E27FC236}">
                <a16:creationId xmlns:a16="http://schemas.microsoft.com/office/drawing/2014/main" xmlns="" id="{B8E7872C-1867-4538-1453-42919C14ACF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5483"/>
            </a:avLst>
          </a:prstGeom>
          <a:blipFill dpi="0" rotWithShape="1">
            <a:blip r:embed="rId11">
              <a:alphaModFix amt="40000"/>
              <a:extLst>
                <a:ext uri="{837473B0-CC2E-450A-ABE3-18F120FF3D39}">
                  <a1611:picAttrSrcUrl xmlns:a1611="http://schemas.microsoft.com/office/drawing/2016/11/main" xmlns="" r:id="rId12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>
                <a:lumMod val="85000"/>
              </a:schemeClr>
            </a:solidFill>
          </a:ln>
          <a:effectLst>
            <a:outerShdw blurRad="469900" dir="10800000" algn="ctr" rotWithShape="0">
              <a:schemeClr val="accent5">
                <a:lumMod val="20000"/>
                <a:lumOff val="80000"/>
                <a:alpha val="43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B665C2DF-2AB9-7F21-5E96-FA605259A4BB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0200" y="5869381"/>
            <a:ext cx="1294819" cy="6810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D7C9FCA6-7C5B-24E4-2CDA-54DE98A615B2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0976" y="6496095"/>
            <a:ext cx="1775334" cy="437321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21B64F1D-3BD3-E04A-A351-E760650E81BE}"/>
              </a:ext>
            </a:extLst>
          </p:cNvPr>
          <p:cNvGrpSpPr/>
          <p:nvPr/>
        </p:nvGrpSpPr>
        <p:grpSpPr>
          <a:xfrm>
            <a:off x="8448390" y="6192772"/>
            <a:ext cx="1842586" cy="595015"/>
            <a:chOff x="8269280" y="6224725"/>
            <a:chExt cx="1842586" cy="595015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xmlns="" id="{AB01C0FA-EAF3-2230-1057-0ACE4D076483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89114" y="6238903"/>
              <a:ext cx="522752" cy="580837"/>
            </a:xfrm>
            <a:prstGeom prst="rect">
              <a:avLst/>
            </a:prstGeom>
          </p:spPr>
        </p:pic>
        <p:pic>
          <p:nvPicPr>
            <p:cNvPr id="6" name="Picture 4">
              <a:extLst>
                <a:ext uri="{FF2B5EF4-FFF2-40B4-BE49-F238E27FC236}">
                  <a16:creationId xmlns:a16="http://schemas.microsoft.com/office/drawing/2014/main" xmlns="" id="{A4D0339B-1EE3-C51D-EFD5-C51AC586816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20459" y="6224725"/>
              <a:ext cx="595015" cy="5950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xmlns="" id="{67161B21-6597-5C18-660F-12A44343A45D}"/>
                </a:ext>
              </a:extLst>
            </p:cNvPr>
            <p:cNvGrpSpPr/>
            <p:nvPr/>
          </p:nvGrpSpPr>
          <p:grpSpPr>
            <a:xfrm>
              <a:off x="8269280" y="6242202"/>
              <a:ext cx="577540" cy="577538"/>
              <a:chOff x="8269280" y="6239279"/>
              <a:chExt cx="577540" cy="577538"/>
            </a:xfrm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xmlns="" id="{2ECD49B4-5987-4771-C4D6-E110004DC35B}"/>
                  </a:ext>
                </a:extLst>
              </p:cNvPr>
              <p:cNvSpPr/>
              <p:nvPr/>
            </p:nvSpPr>
            <p:spPr>
              <a:xfrm>
                <a:off x="8269280" y="6239279"/>
                <a:ext cx="577540" cy="57753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xmlns="" id="{C0E932AB-17A7-2EAB-DA0F-FCE6805B57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281241" y="6251239"/>
                <a:ext cx="553618" cy="553618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681388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4" r:id="rId2"/>
    <p:sldLayoutId id="2147483662" r:id="rId3"/>
    <p:sldLayoutId id="2147483663" r:id="rId4"/>
    <p:sldLayoutId id="2147483667" r:id="rId5"/>
    <p:sldLayoutId id="2147483668" r:id="rId6"/>
    <p:sldLayoutId id="2147483669" r:id="rId7"/>
    <p:sldLayoutId id="2147483665" r:id="rId8"/>
    <p:sldLayoutId id="2147483666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B9C6FDF3-16EB-C603-0360-D80CAF33A00A}"/>
              </a:ext>
            </a:extLst>
          </p:cNvPr>
          <p:cNvSpPr txBox="1"/>
          <p:nvPr/>
        </p:nvSpPr>
        <p:spPr>
          <a:xfrm>
            <a:off x="3246120" y="1874520"/>
            <a:ext cx="652272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6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আজকের ক্লাসে সবাইকে স্বাগতম </a:t>
            </a:r>
            <a:endParaRPr lang="en-US" sz="66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03075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33055" y="2439605"/>
            <a:ext cx="9961418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err="1">
                <a:latin typeface="Nikosh" pitchFamily="2" charset="0"/>
                <a:cs typeface="Nikosh" pitchFamily="2" charset="0"/>
              </a:rPr>
              <a:t>শুভেচ্ছা</a:t>
            </a:r>
            <a:r>
              <a:rPr lang="en-US" sz="3200" dirty="0"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>
                <a:latin typeface="Nikosh" pitchFamily="2" charset="0"/>
                <a:cs typeface="Nikosh" pitchFamily="2" charset="0"/>
              </a:rPr>
              <a:t>জানাই</a:t>
            </a:r>
            <a:endParaRPr lang="en-US" sz="3200" dirty="0">
              <a:latin typeface="Nikosh" pitchFamily="2" charset="0"/>
              <a:cs typeface="Nikosh" pitchFamily="2" charset="0"/>
            </a:endParaRPr>
          </a:p>
          <a:p>
            <a:pPr algn="just"/>
            <a:r>
              <a:rPr lang="en-US" sz="3200" dirty="0" err="1">
                <a:latin typeface="Nikosh" pitchFamily="2" charset="0"/>
                <a:cs typeface="Nikosh" pitchFamily="2" charset="0"/>
              </a:rPr>
              <a:t>স্কুলের</a:t>
            </a:r>
            <a:r>
              <a:rPr lang="en-US" sz="3200" dirty="0"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>
                <a:latin typeface="Nikosh" pitchFamily="2" charset="0"/>
                <a:cs typeface="Nikosh" pitchFamily="2" charset="0"/>
              </a:rPr>
              <a:t>টিফিনের</a:t>
            </a:r>
            <a:r>
              <a:rPr lang="en-US" sz="3200" dirty="0"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>
                <a:latin typeface="Nikosh" pitchFamily="2" charset="0"/>
                <a:cs typeface="Nikosh" pitchFamily="2" charset="0"/>
              </a:rPr>
              <a:t>সময়</a:t>
            </a:r>
            <a:r>
              <a:rPr lang="en-US" sz="3200" dirty="0">
                <a:latin typeface="Nikosh" pitchFamily="2" charset="0"/>
                <a:cs typeface="Nikosh" pitchFamily="2" charset="0"/>
              </a:rPr>
              <a:t> ।</a:t>
            </a:r>
            <a:r>
              <a:rPr lang="en-US" sz="3200" dirty="0" err="1">
                <a:latin typeface="Nikosh" pitchFamily="2" charset="0"/>
                <a:cs typeface="Nikosh" pitchFamily="2" charset="0"/>
              </a:rPr>
              <a:t>রাশেদ,ঝিমিত,ঐশী</a:t>
            </a:r>
            <a:r>
              <a:rPr lang="en-US" sz="3200" dirty="0"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>
                <a:latin typeface="Nikosh" pitchFamily="2" charset="0"/>
                <a:cs typeface="Nikosh" pitchFamily="2" charset="0"/>
              </a:rPr>
              <a:t>আর</a:t>
            </a:r>
            <a:r>
              <a:rPr lang="en-US" sz="3200" dirty="0"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>
                <a:latin typeface="Nikosh" pitchFamily="2" charset="0"/>
                <a:cs typeface="Nikosh" pitchFamily="2" charset="0"/>
              </a:rPr>
              <a:t>তিথি</a:t>
            </a:r>
            <a:r>
              <a:rPr lang="en-US" sz="3200" dirty="0"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>
                <a:latin typeface="Nikosh" pitchFamily="2" charset="0"/>
                <a:cs typeface="Nikosh" pitchFamily="2" charset="0"/>
              </a:rPr>
              <a:t>কথা</a:t>
            </a:r>
            <a:r>
              <a:rPr lang="en-US" sz="3200" dirty="0"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>
                <a:latin typeface="Nikosh" pitchFamily="2" charset="0"/>
                <a:cs typeface="Nikosh" pitchFamily="2" charset="0"/>
              </a:rPr>
              <a:t>বলছিল</a:t>
            </a:r>
            <a:r>
              <a:rPr lang="en-US" sz="3200" dirty="0">
                <a:latin typeface="Nikosh" pitchFamily="2" charset="0"/>
                <a:cs typeface="Nikosh" pitchFamily="2" charset="0"/>
              </a:rPr>
              <a:t> । </a:t>
            </a:r>
            <a:r>
              <a:rPr lang="en-US" sz="3200" dirty="0" err="1">
                <a:latin typeface="Nikosh" pitchFamily="2" charset="0"/>
                <a:cs typeface="Nikosh" pitchFamily="2" charset="0"/>
              </a:rPr>
              <a:t>এমন</a:t>
            </a:r>
            <a:r>
              <a:rPr lang="en-US" sz="3200" dirty="0"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>
                <a:latin typeface="Nikosh" pitchFamily="2" charset="0"/>
                <a:cs typeface="Nikosh" pitchFamily="2" charset="0"/>
              </a:rPr>
              <a:t>সময়ে</a:t>
            </a:r>
            <a:r>
              <a:rPr lang="en-US" sz="3200" dirty="0"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>
                <a:latin typeface="Nikosh" pitchFamily="2" charset="0"/>
                <a:cs typeface="Nikosh" pitchFamily="2" charset="0"/>
              </a:rPr>
              <a:t>রোশন</a:t>
            </a:r>
            <a:r>
              <a:rPr lang="en-US" sz="3200" dirty="0"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>
                <a:latin typeface="Nikosh" pitchFamily="2" charset="0"/>
                <a:cs typeface="Nikosh" pitchFamily="2" charset="0"/>
              </a:rPr>
              <a:t>এসে</a:t>
            </a:r>
            <a:r>
              <a:rPr lang="en-US" sz="3200" dirty="0"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>
                <a:latin typeface="Nikosh" pitchFamily="2" charset="0"/>
                <a:cs typeface="Nikosh" pitchFamily="2" charset="0"/>
              </a:rPr>
              <a:t>বলল</a:t>
            </a:r>
            <a:r>
              <a:rPr lang="en-US" sz="3200" dirty="0">
                <a:latin typeface="Nikosh" pitchFamily="2" charset="0"/>
                <a:cs typeface="Nikosh" pitchFamily="2" charset="0"/>
              </a:rPr>
              <a:t>, “ </a:t>
            </a:r>
            <a:r>
              <a:rPr lang="en-US" sz="3200" dirty="0" err="1">
                <a:latin typeface="Nikosh" pitchFamily="2" charset="0"/>
                <a:cs typeface="Nikosh" pitchFamily="2" charset="0"/>
              </a:rPr>
              <a:t>জানো</a:t>
            </a:r>
            <a:r>
              <a:rPr lang="en-US" sz="3200" dirty="0"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>
                <a:latin typeface="Nikosh" pitchFamily="2" charset="0"/>
                <a:cs typeface="Nikosh" pitchFamily="2" charset="0"/>
              </a:rPr>
              <a:t>আজ</a:t>
            </a:r>
            <a:r>
              <a:rPr lang="en-US" sz="3200" dirty="0"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>
                <a:latin typeface="Nikosh" pitchFamily="2" charset="0"/>
                <a:cs typeface="Nikosh" pitchFamily="2" charset="0"/>
              </a:rPr>
              <a:t>মিতুর</a:t>
            </a:r>
            <a:r>
              <a:rPr lang="en-US" sz="3200" dirty="0"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>
                <a:latin typeface="Nikosh" pitchFamily="2" charset="0"/>
                <a:cs typeface="Nikosh" pitchFamily="2" charset="0"/>
              </a:rPr>
              <a:t>জন্মদিন</a:t>
            </a:r>
            <a:r>
              <a:rPr lang="en-US" sz="3200" dirty="0">
                <a:latin typeface="Nikosh" pitchFamily="2" charset="0"/>
                <a:cs typeface="Nikosh" pitchFamily="2" charset="0"/>
              </a:rPr>
              <a:t> “ ।</a:t>
            </a:r>
          </a:p>
          <a:p>
            <a:pPr algn="just"/>
            <a:r>
              <a:rPr lang="en-US" sz="3200" dirty="0" err="1">
                <a:latin typeface="Nikosh" pitchFamily="2" charset="0"/>
                <a:cs typeface="Nikosh" pitchFamily="2" charset="0"/>
              </a:rPr>
              <a:t>শুনে</a:t>
            </a:r>
            <a:r>
              <a:rPr lang="en-US" sz="3200" dirty="0">
                <a:latin typeface="Nikosh" pitchFamily="2" charset="0"/>
                <a:cs typeface="Nikosh" pitchFamily="2" charset="0"/>
              </a:rPr>
              <a:t>  </a:t>
            </a:r>
            <a:r>
              <a:rPr lang="en-US" sz="3200" dirty="0" err="1">
                <a:latin typeface="Nikosh" pitchFamily="2" charset="0"/>
                <a:cs typeface="Nikosh" pitchFamily="2" charset="0"/>
              </a:rPr>
              <a:t>ঐশী</a:t>
            </a:r>
            <a:r>
              <a:rPr lang="en-US" sz="3200" dirty="0"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>
                <a:latin typeface="Nikosh" pitchFamily="2" charset="0"/>
                <a:cs typeface="Nikosh" pitchFamily="2" charset="0"/>
              </a:rPr>
              <a:t>বলল</a:t>
            </a:r>
            <a:r>
              <a:rPr lang="en-US" sz="3200" dirty="0">
                <a:latin typeface="Nikosh" pitchFamily="2" charset="0"/>
                <a:cs typeface="Nikosh" pitchFamily="2" charset="0"/>
              </a:rPr>
              <a:t>,” </a:t>
            </a:r>
            <a:r>
              <a:rPr lang="en-US" sz="3200" dirty="0" err="1">
                <a:latin typeface="Nikosh" pitchFamily="2" charset="0"/>
                <a:cs typeface="Nikosh" pitchFamily="2" charset="0"/>
              </a:rPr>
              <a:t>তাই</a:t>
            </a:r>
            <a:r>
              <a:rPr lang="en-US" sz="3200" dirty="0"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>
                <a:latin typeface="Nikosh" pitchFamily="2" charset="0"/>
                <a:cs typeface="Nikosh" pitchFamily="2" charset="0"/>
              </a:rPr>
              <a:t>নাকি</a:t>
            </a:r>
            <a:r>
              <a:rPr lang="en-US" sz="3200" dirty="0">
                <a:latin typeface="Nikosh" pitchFamily="2" charset="0"/>
                <a:cs typeface="Nikosh" pitchFamily="2" charset="0"/>
              </a:rPr>
              <a:t> ? </a:t>
            </a:r>
            <a:r>
              <a:rPr lang="en-US" sz="3200" dirty="0" err="1">
                <a:latin typeface="Nikosh" pitchFamily="2" charset="0"/>
                <a:cs typeface="Nikosh" pitchFamily="2" charset="0"/>
              </a:rPr>
              <a:t>তাহলে</a:t>
            </a:r>
            <a:r>
              <a:rPr lang="en-US" sz="3200" dirty="0"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>
                <a:latin typeface="Nikosh" pitchFamily="2" charset="0"/>
                <a:cs typeface="Nikosh" pitchFamily="2" charset="0"/>
              </a:rPr>
              <a:t>তো</a:t>
            </a:r>
            <a:r>
              <a:rPr lang="en-US" sz="3200" dirty="0"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>
                <a:latin typeface="Nikosh" pitchFamily="2" charset="0"/>
                <a:cs typeface="Nikosh" pitchFamily="2" charset="0"/>
              </a:rPr>
              <a:t>কিছু</a:t>
            </a:r>
            <a:r>
              <a:rPr lang="en-US" sz="3200" dirty="0"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>
                <a:latin typeface="Nikosh" pitchFamily="2" charset="0"/>
                <a:cs typeface="Nikosh" pitchFamily="2" charset="0"/>
              </a:rPr>
              <a:t>একটা</a:t>
            </a:r>
            <a:r>
              <a:rPr lang="en-US" sz="3200" dirty="0"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>
                <a:latin typeface="Nikosh" pitchFamily="2" charset="0"/>
                <a:cs typeface="Nikosh" pitchFamily="2" charset="0"/>
              </a:rPr>
              <a:t>করতে</a:t>
            </a:r>
            <a:r>
              <a:rPr lang="en-US" sz="3200" dirty="0"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>
                <a:latin typeface="Nikosh" pitchFamily="2" charset="0"/>
                <a:cs typeface="Nikosh" pitchFamily="2" charset="0"/>
              </a:rPr>
              <a:t>হয়</a:t>
            </a:r>
            <a:r>
              <a:rPr lang="en-US" sz="3200" dirty="0">
                <a:latin typeface="Nikosh" pitchFamily="2" charset="0"/>
                <a:cs typeface="Nikosh" pitchFamily="2" charset="0"/>
              </a:rPr>
              <a:t> ।”</a:t>
            </a:r>
          </a:p>
          <a:p>
            <a:pPr algn="just"/>
            <a:r>
              <a:rPr lang="en-US" sz="3200" dirty="0" err="1">
                <a:latin typeface="Nikosh" pitchFamily="2" charset="0"/>
                <a:cs typeface="Nikosh" pitchFamily="2" charset="0"/>
              </a:rPr>
              <a:t>ঝিমিত</a:t>
            </a:r>
            <a:r>
              <a:rPr lang="en-US" sz="3200" dirty="0"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>
                <a:latin typeface="Nikosh" pitchFamily="2" charset="0"/>
                <a:cs typeface="Nikosh" pitchFamily="2" charset="0"/>
              </a:rPr>
              <a:t>বলল</a:t>
            </a:r>
            <a:r>
              <a:rPr lang="en-US" sz="3200" dirty="0">
                <a:latin typeface="Nikosh" pitchFamily="2" charset="0"/>
                <a:cs typeface="Nikosh" pitchFamily="2" charset="0"/>
              </a:rPr>
              <a:t>, “ </a:t>
            </a:r>
            <a:r>
              <a:rPr lang="en-US" sz="3200" dirty="0" err="1">
                <a:latin typeface="Nikosh" pitchFamily="2" charset="0"/>
                <a:cs typeface="Nikosh" pitchFamily="2" charset="0"/>
              </a:rPr>
              <a:t>কিন্তু</a:t>
            </a:r>
            <a:r>
              <a:rPr lang="en-US" sz="3200" dirty="0"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>
                <a:latin typeface="Nikosh" pitchFamily="2" charset="0"/>
                <a:cs typeface="Nikosh" pitchFamily="2" charset="0"/>
              </a:rPr>
              <a:t>কীভাবে</a:t>
            </a:r>
            <a:r>
              <a:rPr lang="en-US" sz="3200" dirty="0">
                <a:latin typeface="Nikosh" pitchFamily="2" charset="0"/>
                <a:cs typeface="Nikosh" pitchFamily="2" charset="0"/>
              </a:rPr>
              <a:t> ?</a:t>
            </a:r>
            <a:r>
              <a:rPr lang="en-US" sz="3200" dirty="0" err="1">
                <a:latin typeface="Nikosh" pitchFamily="2" charset="0"/>
                <a:cs typeface="Nikosh" pitchFamily="2" charset="0"/>
              </a:rPr>
              <a:t>এর</a:t>
            </a:r>
            <a:r>
              <a:rPr lang="en-US" sz="3200" dirty="0"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>
                <a:latin typeface="Nikosh" pitchFamily="2" charset="0"/>
                <a:cs typeface="Nikosh" pitchFamily="2" charset="0"/>
              </a:rPr>
              <a:t>পরে</a:t>
            </a:r>
            <a:r>
              <a:rPr lang="en-US" sz="3200" dirty="0"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>
                <a:latin typeface="Nikosh" pitchFamily="2" charset="0"/>
                <a:cs typeface="Nikosh" pitchFamily="2" charset="0"/>
              </a:rPr>
              <a:t>তো</a:t>
            </a:r>
            <a:r>
              <a:rPr lang="en-US" sz="3200" dirty="0"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>
                <a:latin typeface="Nikosh" pitchFamily="2" charset="0"/>
                <a:cs typeface="Nikosh" pitchFamily="2" charset="0"/>
              </a:rPr>
              <a:t>খুশি</a:t>
            </a:r>
            <a:r>
              <a:rPr lang="en-US" sz="3200" dirty="0"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>
                <a:latin typeface="Nikosh" pitchFamily="2" charset="0"/>
                <a:cs typeface="Nikosh" pitchFamily="2" charset="0"/>
              </a:rPr>
              <a:t>আপার</a:t>
            </a:r>
            <a:r>
              <a:rPr lang="en-US" sz="3200" dirty="0"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>
                <a:latin typeface="Nikosh" pitchFamily="2" charset="0"/>
                <a:cs typeface="Nikosh" pitchFamily="2" charset="0"/>
              </a:rPr>
              <a:t>ক্লাস</a:t>
            </a:r>
            <a:r>
              <a:rPr lang="en-US" sz="3200" dirty="0">
                <a:latin typeface="Nikosh" pitchFamily="2" charset="0"/>
                <a:cs typeface="Nikosh" pitchFamily="2" charset="0"/>
              </a:rPr>
              <a:t> ।”</a:t>
            </a:r>
          </a:p>
          <a:p>
            <a:pPr algn="just"/>
            <a:r>
              <a:rPr lang="en-US" sz="3200" dirty="0" err="1">
                <a:solidFill>
                  <a:srgbClr val="FF0000"/>
                </a:solidFill>
                <a:latin typeface="Nikosh" pitchFamily="2" charset="0"/>
                <a:cs typeface="Nikosh" pitchFamily="2" charset="0"/>
              </a:rPr>
              <a:t>জন্মদিন</a:t>
            </a:r>
            <a:r>
              <a:rPr lang="en-US" sz="3200" dirty="0">
                <a:solidFill>
                  <a:srgbClr val="FF0000"/>
                </a:solidFill>
                <a:latin typeface="Nikosh" pitchFamily="2" charset="0"/>
                <a:cs typeface="Nikosh" pitchFamily="2" charset="0"/>
              </a:rPr>
              <a:t> । </a:t>
            </a:r>
            <a:r>
              <a:rPr lang="en-US" sz="3200" dirty="0" err="1">
                <a:solidFill>
                  <a:srgbClr val="FF0000"/>
                </a:solidFill>
                <a:latin typeface="Nikosh" pitchFamily="2" charset="0"/>
                <a:cs typeface="Nikosh" pitchFamily="2" charset="0"/>
              </a:rPr>
              <a:t>কিছু</a:t>
            </a:r>
            <a:r>
              <a:rPr lang="en-US" sz="3200" dirty="0">
                <a:solidFill>
                  <a:srgbClr val="FF000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Nikosh" pitchFamily="2" charset="0"/>
                <a:cs typeface="Nikosh" pitchFamily="2" charset="0"/>
              </a:rPr>
              <a:t>একটা</a:t>
            </a:r>
            <a:r>
              <a:rPr lang="en-US" sz="3200" dirty="0">
                <a:solidFill>
                  <a:srgbClr val="FF000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Nikosh" pitchFamily="2" charset="0"/>
                <a:cs typeface="Nikosh" pitchFamily="2" charset="0"/>
              </a:rPr>
              <a:t>করতে</a:t>
            </a:r>
            <a:r>
              <a:rPr lang="en-US" sz="3200" dirty="0">
                <a:solidFill>
                  <a:srgbClr val="FF000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Nikosh" pitchFamily="2" charset="0"/>
                <a:cs typeface="Nikosh" pitchFamily="2" charset="0"/>
              </a:rPr>
              <a:t>হবে</a:t>
            </a:r>
            <a:r>
              <a:rPr lang="en-US" sz="3200" dirty="0">
                <a:solidFill>
                  <a:srgbClr val="FF0000"/>
                </a:solidFill>
                <a:latin typeface="Nikosh" pitchFamily="2" charset="0"/>
                <a:cs typeface="Nikosh" pitchFamily="2" charset="0"/>
              </a:rPr>
              <a:t> । </a:t>
            </a:r>
            <a:r>
              <a:rPr lang="en-US" sz="3200" dirty="0" err="1">
                <a:solidFill>
                  <a:srgbClr val="FF0000"/>
                </a:solidFill>
                <a:latin typeface="Nikosh" pitchFamily="2" charset="0"/>
                <a:cs typeface="Nikosh" pitchFamily="2" charset="0"/>
              </a:rPr>
              <a:t>কী</a:t>
            </a:r>
            <a:r>
              <a:rPr lang="en-US" sz="3200" dirty="0">
                <a:solidFill>
                  <a:srgbClr val="FF000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Nikosh" pitchFamily="2" charset="0"/>
                <a:cs typeface="Nikosh" pitchFamily="2" charset="0"/>
              </a:rPr>
              <a:t>করা</a:t>
            </a:r>
            <a:r>
              <a:rPr lang="en-US" sz="3200" dirty="0">
                <a:solidFill>
                  <a:srgbClr val="FF000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Nikosh" pitchFamily="2" charset="0"/>
                <a:cs typeface="Nikosh" pitchFamily="2" charset="0"/>
              </a:rPr>
              <a:t>যায়</a:t>
            </a:r>
            <a:r>
              <a:rPr lang="en-US" sz="3200" dirty="0">
                <a:solidFill>
                  <a:srgbClr val="FF0000"/>
                </a:solidFill>
                <a:latin typeface="Nikosh" pitchFamily="2" charset="0"/>
                <a:cs typeface="Nikosh" pitchFamily="2" charset="0"/>
              </a:rPr>
              <a:t> ? </a:t>
            </a:r>
            <a:r>
              <a:rPr lang="en-US" sz="3200" dirty="0" err="1">
                <a:solidFill>
                  <a:srgbClr val="FF0000"/>
                </a:solidFill>
                <a:latin typeface="Nikosh" pitchFamily="2" charset="0"/>
                <a:cs typeface="Nikosh" pitchFamily="2" charset="0"/>
              </a:rPr>
              <a:t>এটা</a:t>
            </a:r>
            <a:r>
              <a:rPr lang="en-US" sz="3200" dirty="0">
                <a:solidFill>
                  <a:srgbClr val="FF000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Nikosh" pitchFamily="2" charset="0"/>
                <a:cs typeface="Nikosh" pitchFamily="2" charset="0"/>
              </a:rPr>
              <a:t>নিয়ে</a:t>
            </a:r>
            <a:r>
              <a:rPr lang="en-US" sz="3200" dirty="0">
                <a:solidFill>
                  <a:srgbClr val="FF000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Nikosh" pitchFamily="2" charset="0"/>
                <a:cs typeface="Nikosh" pitchFamily="2" charset="0"/>
              </a:rPr>
              <a:t>কথা</a:t>
            </a:r>
            <a:r>
              <a:rPr lang="en-US" sz="3200" dirty="0">
                <a:solidFill>
                  <a:srgbClr val="FF000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Nikosh" pitchFamily="2" charset="0"/>
                <a:cs typeface="Nikosh" pitchFamily="2" charset="0"/>
              </a:rPr>
              <a:t>বলতে</a:t>
            </a:r>
            <a:r>
              <a:rPr lang="en-US" sz="3200" dirty="0">
                <a:solidFill>
                  <a:srgbClr val="FF000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Nikosh" pitchFamily="2" charset="0"/>
                <a:cs typeface="Nikosh" pitchFamily="2" charset="0"/>
              </a:rPr>
              <a:t>বলতে</a:t>
            </a:r>
            <a:r>
              <a:rPr lang="en-US" sz="3200" dirty="0">
                <a:solidFill>
                  <a:srgbClr val="FF000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Nikosh" pitchFamily="2" charset="0"/>
                <a:cs typeface="Nikosh" pitchFamily="2" charset="0"/>
              </a:rPr>
              <a:t>ক্লাসের</a:t>
            </a:r>
            <a:r>
              <a:rPr lang="en-US" sz="3200" dirty="0">
                <a:solidFill>
                  <a:srgbClr val="FF000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Nikosh" pitchFamily="2" charset="0"/>
                <a:cs typeface="Nikosh" pitchFamily="2" charset="0"/>
              </a:rPr>
              <a:t>ঘন্টা</a:t>
            </a:r>
            <a:r>
              <a:rPr lang="en-US" sz="3200" dirty="0">
                <a:solidFill>
                  <a:srgbClr val="FF0000"/>
                </a:solidFill>
                <a:latin typeface="Nikosh" pitchFamily="2" charset="0"/>
                <a:cs typeface="Nikosh" pitchFamily="2" charset="0"/>
              </a:rPr>
              <a:t>  </a:t>
            </a:r>
            <a:r>
              <a:rPr lang="en-US" sz="3200" dirty="0" err="1">
                <a:solidFill>
                  <a:srgbClr val="FF0000"/>
                </a:solidFill>
                <a:latin typeface="Nikosh" pitchFamily="2" charset="0"/>
                <a:cs typeface="Nikosh" pitchFamily="2" charset="0"/>
              </a:rPr>
              <a:t>বাজল</a:t>
            </a:r>
            <a:r>
              <a:rPr lang="en-US" sz="3200" dirty="0">
                <a:solidFill>
                  <a:srgbClr val="FF0000"/>
                </a:solidFill>
                <a:latin typeface="Nikosh" pitchFamily="2" charset="0"/>
                <a:cs typeface="Nikosh" pitchFamily="2" charset="0"/>
              </a:rPr>
              <a:t> ।</a:t>
            </a:r>
          </a:p>
          <a:p>
            <a:pPr algn="just"/>
            <a:endParaRPr lang="en-US" sz="3200" dirty="0">
              <a:solidFill>
                <a:srgbClr val="FF0000"/>
              </a:solidFill>
              <a:latin typeface="Nikosh" pitchFamily="2" charset="0"/>
              <a:cs typeface="Nikos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67189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14400" y="2967335"/>
            <a:ext cx="903316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chemeClr val="accent1">
                    <a:lumMod val="75000"/>
                  </a:schemeClr>
                </a:solidFill>
              </a:rPr>
              <a:t>ক) </a:t>
            </a:r>
            <a:r>
              <a:rPr lang="en-US" sz="3600" dirty="0" err="1">
                <a:solidFill>
                  <a:schemeClr val="accent1">
                    <a:lumMod val="75000"/>
                  </a:schemeClr>
                </a:solidFill>
              </a:rPr>
              <a:t>স্কুলের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accent1">
                    <a:lumMod val="75000"/>
                  </a:schemeClr>
                </a:solidFill>
              </a:rPr>
              <a:t>টিফিনের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accent1">
                    <a:lumMod val="75000"/>
                  </a:schemeClr>
                </a:solidFill>
              </a:rPr>
              <a:t>সময়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accent1">
                    <a:lumMod val="75000"/>
                  </a:schemeClr>
                </a:solidFill>
              </a:rPr>
              <a:t>কারা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accent1">
                    <a:lumMod val="75000"/>
                  </a:schemeClr>
                </a:solidFill>
              </a:rPr>
              <a:t>কথা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accent1">
                    <a:lumMod val="75000"/>
                  </a:schemeClr>
                </a:solidFill>
              </a:rPr>
              <a:t>বলছিল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</a:rPr>
              <a:t> ?</a:t>
            </a:r>
          </a:p>
          <a:p>
            <a:r>
              <a:rPr lang="en-US" sz="3600" dirty="0">
                <a:solidFill>
                  <a:schemeClr val="accent1">
                    <a:lumMod val="75000"/>
                  </a:schemeClr>
                </a:solidFill>
              </a:rPr>
              <a:t>খ) </a:t>
            </a:r>
            <a:r>
              <a:rPr lang="en-US" sz="3600" dirty="0" err="1">
                <a:solidFill>
                  <a:schemeClr val="accent1">
                    <a:lumMod val="75000"/>
                  </a:schemeClr>
                </a:solidFill>
              </a:rPr>
              <a:t>মিতুর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accent1">
                    <a:lumMod val="75000"/>
                  </a:schemeClr>
                </a:solidFill>
              </a:rPr>
              <a:t>জন্মদিনের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accent1">
                    <a:lumMod val="75000"/>
                  </a:schemeClr>
                </a:solidFill>
              </a:rPr>
              <a:t>কথা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accent1">
                    <a:lumMod val="75000"/>
                  </a:schemeClr>
                </a:solidFill>
              </a:rPr>
              <a:t>কে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accent1">
                    <a:lumMod val="75000"/>
                  </a:schemeClr>
                </a:solidFill>
              </a:rPr>
              <a:t>বললো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</a:rPr>
              <a:t> ?</a:t>
            </a:r>
          </a:p>
          <a:p>
            <a:r>
              <a:rPr lang="en-US" sz="3600" dirty="0">
                <a:solidFill>
                  <a:schemeClr val="accent1">
                    <a:lumMod val="75000"/>
                  </a:schemeClr>
                </a:solidFill>
              </a:rPr>
              <a:t>গ)  </a:t>
            </a:r>
            <a:r>
              <a:rPr lang="en-US" sz="3600" dirty="0" err="1">
                <a:solidFill>
                  <a:schemeClr val="accent1">
                    <a:lumMod val="75000"/>
                  </a:schemeClr>
                </a:solidFill>
              </a:rPr>
              <a:t>শুভেচ্ছা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accent1">
                    <a:lumMod val="75000"/>
                  </a:schemeClr>
                </a:solidFill>
              </a:rPr>
              <a:t>অর্থ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accent1">
                    <a:lumMod val="75000"/>
                  </a:schemeClr>
                </a:solidFill>
              </a:rPr>
              <a:t>কী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</a:rPr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3946740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xmlns="" id="{BBD24D52-C1B5-2098-9937-3223E735BF61}"/>
              </a:ext>
            </a:extLst>
          </p:cNvPr>
          <p:cNvSpPr/>
          <p:nvPr/>
        </p:nvSpPr>
        <p:spPr>
          <a:xfrm>
            <a:off x="3344779" y="433137"/>
            <a:ext cx="5654842" cy="18288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/>
              <a:t>একক</a:t>
            </a:r>
            <a:r>
              <a:rPr lang="en-US" sz="4400" dirty="0"/>
              <a:t> </a:t>
            </a:r>
            <a:r>
              <a:rPr lang="en-US" sz="4400" dirty="0" err="1"/>
              <a:t>কাজ</a:t>
            </a:r>
            <a:endParaRPr lang="en-US" sz="44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A3A7FB4A-FCE1-15D2-FE1A-C9293B246B6A}"/>
              </a:ext>
            </a:extLst>
          </p:cNvPr>
          <p:cNvSpPr/>
          <p:nvPr/>
        </p:nvSpPr>
        <p:spPr>
          <a:xfrm>
            <a:off x="902368" y="3188368"/>
            <a:ext cx="10744200" cy="152801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/>
              <a:t>তোমার</a:t>
            </a:r>
            <a:r>
              <a:rPr lang="en-US" sz="4400" dirty="0"/>
              <a:t> </a:t>
            </a:r>
            <a:r>
              <a:rPr lang="en-US" sz="4400" dirty="0" err="1"/>
              <a:t>সহপাঠীর</a:t>
            </a:r>
            <a:r>
              <a:rPr lang="en-US" sz="4400" dirty="0"/>
              <a:t> </a:t>
            </a:r>
            <a:r>
              <a:rPr lang="en-US" sz="4400" dirty="0" err="1"/>
              <a:t>জন্মদিনে</a:t>
            </a:r>
            <a:r>
              <a:rPr lang="en-US" sz="4400" dirty="0"/>
              <a:t> </a:t>
            </a:r>
            <a:r>
              <a:rPr lang="en-US" sz="4400" dirty="0" err="1"/>
              <a:t>কীভাবে</a:t>
            </a:r>
            <a:r>
              <a:rPr lang="en-US" sz="4400" dirty="0"/>
              <a:t> </a:t>
            </a:r>
            <a:r>
              <a:rPr lang="en-US" sz="4400" dirty="0" err="1"/>
              <a:t>শুভেচ্ছা</a:t>
            </a:r>
            <a:r>
              <a:rPr lang="en-US" sz="4400" dirty="0"/>
              <a:t> </a:t>
            </a:r>
            <a:r>
              <a:rPr lang="en-US" sz="4400" dirty="0" err="1"/>
              <a:t>জানাতে</a:t>
            </a:r>
            <a:r>
              <a:rPr lang="en-US" sz="4400" dirty="0"/>
              <a:t> </a:t>
            </a:r>
            <a:r>
              <a:rPr lang="en-US" sz="4400" dirty="0" err="1"/>
              <a:t>পার</a:t>
            </a:r>
            <a:r>
              <a:rPr lang="en-US" sz="4400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2708163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886DD7CF-A45F-751F-A4B0-5970DAD79E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xmlns="" id="{339EA986-01B1-1CEA-AEA3-5035660DDA32}"/>
              </a:ext>
            </a:extLst>
          </p:cNvPr>
          <p:cNvSpPr/>
          <p:nvPr/>
        </p:nvSpPr>
        <p:spPr>
          <a:xfrm>
            <a:off x="3344779" y="433137"/>
            <a:ext cx="5654842" cy="18288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/>
              <a:t>জোড়ায়</a:t>
            </a:r>
            <a:r>
              <a:rPr lang="en-US" sz="4400" dirty="0"/>
              <a:t> </a:t>
            </a:r>
            <a:r>
              <a:rPr lang="en-US" sz="4400" dirty="0" err="1"/>
              <a:t>কাজ</a:t>
            </a:r>
            <a:endParaRPr lang="en-US" sz="44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4FE3D652-DAE6-B402-909E-94BB4AD601FB}"/>
              </a:ext>
            </a:extLst>
          </p:cNvPr>
          <p:cNvSpPr/>
          <p:nvPr/>
        </p:nvSpPr>
        <p:spPr>
          <a:xfrm>
            <a:off x="902368" y="3188368"/>
            <a:ext cx="10744200" cy="152801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/>
              <a:t>তোমরা</a:t>
            </a:r>
            <a:r>
              <a:rPr lang="en-US" sz="4400" dirty="0"/>
              <a:t> </a:t>
            </a:r>
            <a:r>
              <a:rPr lang="en-US" sz="4400" dirty="0" err="1"/>
              <a:t>একে</a:t>
            </a:r>
            <a:r>
              <a:rPr lang="en-US" sz="4400" dirty="0"/>
              <a:t> </a:t>
            </a:r>
            <a:r>
              <a:rPr lang="en-US" sz="4400" dirty="0" err="1"/>
              <a:t>অপরের</a:t>
            </a:r>
            <a:r>
              <a:rPr lang="en-US" sz="4400" dirty="0"/>
              <a:t> </a:t>
            </a:r>
            <a:r>
              <a:rPr lang="en-US" sz="4400" dirty="0" err="1"/>
              <a:t>জন্মদিনে</a:t>
            </a:r>
            <a:r>
              <a:rPr lang="en-US" sz="4400" dirty="0"/>
              <a:t> </a:t>
            </a:r>
            <a:r>
              <a:rPr lang="en-US" sz="4400" dirty="0" err="1"/>
              <a:t>কীভাবে</a:t>
            </a:r>
            <a:r>
              <a:rPr lang="en-US" sz="4400" dirty="0"/>
              <a:t> </a:t>
            </a:r>
            <a:r>
              <a:rPr lang="en-US" sz="4400" dirty="0" err="1"/>
              <a:t>শুভেচ্ছা</a:t>
            </a:r>
            <a:r>
              <a:rPr lang="en-US" sz="4400" dirty="0"/>
              <a:t> </a:t>
            </a:r>
            <a:r>
              <a:rPr lang="en-US" sz="4400" dirty="0" err="1"/>
              <a:t>জানাতে</a:t>
            </a:r>
            <a:r>
              <a:rPr lang="en-US" sz="4400" dirty="0"/>
              <a:t> </a:t>
            </a:r>
            <a:r>
              <a:rPr lang="en-US" sz="4400" dirty="0" err="1"/>
              <a:t>পার</a:t>
            </a:r>
            <a:r>
              <a:rPr lang="en-US" sz="4400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1405523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068294" y="3244334"/>
            <a:ext cx="805541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NikoshBAN" pitchFamily="2" charset="0"/>
                <a:cs typeface="NikoshBAN" pitchFamily="2" charset="0"/>
              </a:rPr>
              <a:t>মিতুর</a:t>
            </a:r>
            <a:r>
              <a:rPr lang="en-US" sz="4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NikoshBAN" pitchFamily="2" charset="0"/>
                <a:cs typeface="NikoshBAN" pitchFamily="2" charset="0"/>
              </a:rPr>
              <a:t>জন্মদিনে</a:t>
            </a:r>
            <a:r>
              <a:rPr lang="en-US" sz="4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NikoshBAN" pitchFamily="2" charset="0"/>
                <a:cs typeface="NikoshBAN" pitchFamily="2" charset="0"/>
              </a:rPr>
              <a:t>তোমরা</a:t>
            </a:r>
            <a:r>
              <a:rPr lang="en-US" sz="4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NikoshBAN" pitchFamily="2" charset="0"/>
                <a:cs typeface="NikoshBAN" pitchFamily="2" charset="0"/>
              </a:rPr>
              <a:t>কীভাবে</a:t>
            </a:r>
            <a:r>
              <a:rPr lang="en-US" sz="4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NikoshBAN" pitchFamily="2" charset="0"/>
                <a:cs typeface="NikoshBAN" pitchFamily="2" charset="0"/>
              </a:rPr>
              <a:t>শুভেচ্ছা</a:t>
            </a:r>
            <a:r>
              <a:rPr lang="en-US" sz="4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NikoshBAN" pitchFamily="2" charset="0"/>
                <a:cs typeface="NikoshBAN" pitchFamily="2" charset="0"/>
              </a:rPr>
              <a:t>জানালে</a:t>
            </a:r>
            <a:r>
              <a:rPr lang="en-US" sz="4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NikoshBAN" pitchFamily="2" charset="0"/>
                <a:cs typeface="NikoshBAN" pitchFamily="2" charset="0"/>
              </a:rPr>
              <a:t> ?</a:t>
            </a:r>
            <a:endParaRPr lang="en-US" sz="40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0412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503114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55BFF41-3A1B-C040-E1E2-2D8C574057FF}"/>
              </a:ext>
            </a:extLst>
          </p:cNvPr>
          <p:cNvSpPr txBox="1"/>
          <p:nvPr/>
        </p:nvSpPr>
        <p:spPr>
          <a:xfrm>
            <a:off x="1595661" y="4100980"/>
            <a:ext cx="3552357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মো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: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নাজমুল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হেোসেন</a:t>
            </a:r>
            <a:endParaRPr lang="bn-BD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BD" sz="2400" dirty="0">
                <a:latin typeface="NikoshBAN" panose="02000000000000000000" pitchFamily="2" charset="0"/>
                <a:cs typeface="NikoshBAN" panose="02000000000000000000" pitchFamily="2" charset="0"/>
              </a:rPr>
              <a:t>সহকারী শিক্ষক</a:t>
            </a:r>
          </a:p>
          <a:p>
            <a:pPr algn="ctr"/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দক্ষিণ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হরিঢালী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dirty="0">
                <a:latin typeface="NikoshBAN" panose="02000000000000000000" pitchFamily="2" charset="0"/>
                <a:cs typeface="NikoshBAN" panose="02000000000000000000" pitchFamily="2" charset="0"/>
              </a:rPr>
              <a:t>সরকারি প্রাথমিক বিদ্যালয়</a:t>
            </a:r>
          </a:p>
          <a:p>
            <a:pPr algn="ctr"/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পাইকগাছা.খুলনা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০১৯৪৮-১৫৬০৮০</a:t>
            </a:r>
            <a:r>
              <a:rPr lang="bn-BD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sz="2000" dirty="0" err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C997B375-C226-B311-F99E-B9F5F406BAFD}"/>
              </a:ext>
            </a:extLst>
          </p:cNvPr>
          <p:cNvSpPr txBox="1"/>
          <p:nvPr/>
        </p:nvSpPr>
        <p:spPr>
          <a:xfrm>
            <a:off x="6483759" y="4327566"/>
            <a:ext cx="496148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2400" dirty="0">
                <a:latin typeface="NikoshBAN" panose="02000000000000000000" pitchFamily="2" charset="0"/>
                <a:cs typeface="NikoshBAN" panose="02000000000000000000" pitchFamily="2" charset="0"/>
              </a:rPr>
              <a:t>শ্রেণিঃ </a:t>
            </a:r>
            <a:r>
              <a:rPr lang="bn-BD" sz="2400" dirty="0">
                <a:latin typeface="NikoshBAN" panose="02000000000000000000" pitchFamily="2" charset="0"/>
                <a:cs typeface="NikoshBAN" panose="02000000000000000000" pitchFamily="2" charset="0"/>
              </a:rPr>
              <a:t>৪র্থ </a:t>
            </a:r>
            <a:endParaRPr lang="bn-IN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IN" sz="2400" dirty="0">
                <a:latin typeface="NikoshBAN" panose="02000000000000000000" pitchFamily="2" charset="0"/>
                <a:cs typeface="NikoshBAN" panose="02000000000000000000" pitchFamily="2" charset="0"/>
              </a:rPr>
              <a:t>বিষয়ঃ বাংলা</a:t>
            </a:r>
          </a:p>
          <a:p>
            <a:pPr algn="ctr"/>
            <a:r>
              <a:rPr lang="bn-IN" sz="2400" dirty="0">
                <a:latin typeface="NikoshBAN" panose="02000000000000000000" pitchFamily="2" charset="0"/>
                <a:cs typeface="NikoshBAN" panose="02000000000000000000" pitchFamily="2" charset="0"/>
              </a:rPr>
              <a:t>পাঠ শিরোনামঃ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শুভেচ্ছা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জানা্ই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bn-BD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400" smtClean="0">
                <a:latin typeface="NikoshBAN" panose="02000000000000000000" pitchFamily="2" charset="0"/>
                <a:cs typeface="NikoshBAN" panose="02000000000000000000" pitchFamily="2" charset="0"/>
              </a:rPr>
              <a:t>পাঠ-১8</a:t>
            </a:r>
            <a:endParaRPr lang="as-IN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xmlns="" id="{68792016-2C77-DB91-E7E1-4AEBDD331B8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52" b="13952"/>
          <a:stretch>
            <a:fillRect/>
          </a:stretch>
        </p:blipFill>
        <p:spPr>
          <a:xfrm>
            <a:off x="8121472" y="2161988"/>
            <a:ext cx="1985492" cy="1938992"/>
          </a:xfrm>
        </p:spPr>
      </p:pic>
      <p:pic>
        <p:nvPicPr>
          <p:cNvPr id="7" name="Picture Placeholder 6">
            <a:extLst>
              <a:ext uri="{FF2B5EF4-FFF2-40B4-BE49-F238E27FC236}">
                <a16:creationId xmlns="" xmlns:a16="http://schemas.microsoft.com/office/drawing/2014/main" id="{BAFF71AC-61B2-4D03-6500-00E20E1292A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81" b="16281"/>
          <a:stretch>
            <a:fillRect/>
          </a:stretch>
        </p:blipFill>
        <p:spPr>
          <a:xfrm>
            <a:off x="2275877" y="2150137"/>
            <a:ext cx="1970252" cy="1950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29205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EAC5461A-58C4-B421-EEE7-BA28C8231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D86D1923-7714-3F46-5BDB-40B7028AF6BE}"/>
              </a:ext>
            </a:extLst>
          </p:cNvPr>
          <p:cNvSpPr txBox="1"/>
          <p:nvPr/>
        </p:nvSpPr>
        <p:spPr>
          <a:xfrm>
            <a:off x="5169108" y="704141"/>
            <a:ext cx="18537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bn-BD" sz="4400" b="1" u="sng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r>
              <a:rPr lang="bn-BD" sz="3600" u="sng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endParaRPr lang="en-US" sz="3600" u="sng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01915266-6600-9331-3BAE-4D3A7A30CCEC}"/>
              </a:ext>
            </a:extLst>
          </p:cNvPr>
          <p:cNvSpPr txBox="1"/>
          <p:nvPr/>
        </p:nvSpPr>
        <p:spPr>
          <a:xfrm>
            <a:off x="1079293" y="2040417"/>
            <a:ext cx="1026826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bn-BD" sz="3200" b="1" dirty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এই পাঠ শেষে শিক্ষার্থীরা </a:t>
            </a:r>
            <a:r>
              <a:rPr lang="bn-BD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---</a:t>
            </a:r>
            <a:endParaRPr lang="en-US" sz="3200" b="1" dirty="0" smtClean="0">
              <a:solidFill>
                <a:schemeClr val="accent4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l"/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২.১.১ :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প্রশ্নবোধক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বাক‌্যের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উত্তর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দিতে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</a:p>
          <a:p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২.১.২: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আদেশসূচক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বাক‌্য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শুনে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অনুসরণ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endParaRPr lang="bn-BD" sz="3200" b="1" dirty="0">
              <a:solidFill>
                <a:schemeClr val="accent4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l"/>
            <a:endParaRPr lang="bn-BD" sz="3200" b="1" dirty="0">
              <a:solidFill>
                <a:schemeClr val="accent4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4210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AB2796D4-6143-B2D5-A4EB-C83DEAF34680}"/>
              </a:ext>
            </a:extLst>
          </p:cNvPr>
          <p:cNvSpPr/>
          <p:nvPr/>
        </p:nvSpPr>
        <p:spPr>
          <a:xfrm>
            <a:off x="2182111" y="2967335"/>
            <a:ext cx="7827785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আজকের</a:t>
            </a:r>
            <a:r>
              <a:rPr lang="en-US" sz="60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60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পাঠে</a:t>
            </a:r>
            <a:r>
              <a:rPr lang="en-US" sz="60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60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স্বাগতম</a:t>
            </a:r>
            <a:endParaRPr lang="en-US" sz="60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C44595CB-8B77-63F6-157E-805BCC3C94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" y="214311"/>
            <a:ext cx="11530013" cy="610076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2E60ADFD-2798-96F0-8BEC-9B09E022D40F}"/>
              </a:ext>
            </a:extLst>
          </p:cNvPr>
          <p:cNvSpPr/>
          <p:nvPr/>
        </p:nvSpPr>
        <p:spPr>
          <a:xfrm>
            <a:off x="2634959" y="2967335"/>
            <a:ext cx="692208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আজকের</a:t>
            </a:r>
            <a:r>
              <a:rPr lang="en-US" sz="5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54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পাঠে</a:t>
            </a:r>
            <a:r>
              <a:rPr lang="en-US" sz="5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54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স্বাগতম</a:t>
            </a:r>
            <a:endParaRPr lang="en-US" sz="54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2787798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982825" y="-609600"/>
            <a:ext cx="4226350" cy="450026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en-US" sz="5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আজকের</a:t>
            </a:r>
            <a:r>
              <a:rPr lang="en-U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5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পাঠ</a:t>
            </a:r>
            <a:endParaRPr lang="en-US" sz="54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algn="ctr"/>
            <a:endParaRPr lang="en-US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982825" y="1665779"/>
            <a:ext cx="4226350" cy="389066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en-US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আজকের</a:t>
            </a:r>
            <a:r>
              <a:rPr lang="en-U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পাঠ</a:t>
            </a:r>
            <a:endParaRPr lang="en-US" sz="54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en-US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শুভেচ্ছা</a:t>
            </a:r>
            <a:r>
              <a:rPr lang="en-U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জানাই</a:t>
            </a:r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3448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xmlns="" id="{D30E32D1-057F-C56D-8E9C-179EB7D6F26A}"/>
              </a:ext>
            </a:extLst>
          </p:cNvPr>
          <p:cNvSpPr/>
          <p:nvPr/>
        </p:nvSpPr>
        <p:spPr>
          <a:xfrm>
            <a:off x="2382253" y="493295"/>
            <a:ext cx="5414210" cy="125128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/>
              <a:t>আজকের</a:t>
            </a:r>
            <a:r>
              <a:rPr lang="en-US" sz="4800" dirty="0"/>
              <a:t> </a:t>
            </a:r>
            <a:r>
              <a:rPr lang="en-US" sz="4800" dirty="0" err="1"/>
              <a:t>পাঠ</a:t>
            </a:r>
            <a:endParaRPr lang="en-US" sz="4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19C20580-360C-8AE4-9D27-1E08DF6549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411" y="1852863"/>
            <a:ext cx="11863136" cy="4872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440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867A781F-67AA-35C0-9099-9567A40609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07970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043668"/>
      </p:ext>
    </p:extLst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48DEB6C0-6E1B-6BD7-BC83-3CCEECA4A32C}"/>
              </a:ext>
            </a:extLst>
          </p:cNvPr>
          <p:cNvSpPr/>
          <p:nvPr/>
        </p:nvSpPr>
        <p:spPr>
          <a:xfrm>
            <a:off x="409074" y="192504"/>
            <a:ext cx="11574379" cy="50167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en-US" sz="4000" dirty="0" err="1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সব</a:t>
            </a:r>
            <a:r>
              <a:rPr lang="en-US" sz="4000" dirty="0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000" dirty="0" err="1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দলের</a:t>
            </a:r>
            <a:r>
              <a:rPr lang="en-US" sz="4000" dirty="0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000" dirty="0" err="1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কার্ড</a:t>
            </a:r>
            <a:r>
              <a:rPr lang="en-US" sz="4000" dirty="0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000" dirty="0" err="1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বানানো</a:t>
            </a:r>
            <a:r>
              <a:rPr lang="en-US" sz="4000" dirty="0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000" dirty="0" err="1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হয়ে</a:t>
            </a:r>
            <a:r>
              <a:rPr lang="en-US" sz="4000" dirty="0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000" dirty="0" err="1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গেল</a:t>
            </a:r>
            <a:r>
              <a:rPr lang="en-US" sz="4000" dirty="0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। </a:t>
            </a:r>
            <a:r>
              <a:rPr lang="en-US" sz="4000" dirty="0" err="1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খুশি</a:t>
            </a:r>
            <a:r>
              <a:rPr lang="en-US" sz="4000" dirty="0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000" dirty="0" err="1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আপা</a:t>
            </a:r>
            <a:r>
              <a:rPr lang="en-US" sz="4000" dirty="0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000" dirty="0" err="1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কয়েকটা</a:t>
            </a:r>
            <a:r>
              <a:rPr lang="en-US" sz="4000" dirty="0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000" dirty="0" err="1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কার্ড</a:t>
            </a:r>
            <a:r>
              <a:rPr lang="en-US" sz="4000" dirty="0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000" dirty="0" err="1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দেখে</a:t>
            </a:r>
            <a:r>
              <a:rPr lang="en-US" sz="4000" dirty="0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000" dirty="0" err="1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অবাক</a:t>
            </a:r>
            <a:r>
              <a:rPr lang="en-US" sz="4000" dirty="0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000" dirty="0" err="1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হলেন</a:t>
            </a:r>
            <a:r>
              <a:rPr lang="en-US" sz="4000" dirty="0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। </a:t>
            </a:r>
            <a:r>
              <a:rPr lang="en-US" sz="4000" dirty="0" err="1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একটাতে</a:t>
            </a:r>
            <a:r>
              <a:rPr lang="en-US" sz="4000" dirty="0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000" dirty="0" err="1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লেখা</a:t>
            </a:r>
            <a:r>
              <a:rPr lang="en-US" sz="4000" dirty="0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‘</a:t>
            </a:r>
            <a:r>
              <a:rPr lang="en-US" sz="4000" dirty="0" err="1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মিতুকে</a:t>
            </a:r>
            <a:r>
              <a:rPr lang="en-US" sz="4000" dirty="0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000" dirty="0" err="1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জন্মদিনের</a:t>
            </a:r>
            <a:r>
              <a:rPr lang="en-US" sz="4000" dirty="0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000" dirty="0" err="1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শুভেচ্ছা</a:t>
            </a:r>
            <a:r>
              <a:rPr lang="en-US" sz="4000" dirty="0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।’ </a:t>
            </a:r>
            <a:r>
              <a:rPr lang="en-US" sz="4000" dirty="0" err="1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অন্য</a:t>
            </a:r>
            <a:r>
              <a:rPr lang="en-US" sz="4000" dirty="0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000" dirty="0" err="1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একটাতে</a:t>
            </a:r>
            <a:r>
              <a:rPr lang="en-US" sz="4000" dirty="0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000" dirty="0" err="1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লেখা</a:t>
            </a:r>
            <a:r>
              <a:rPr lang="en-US" sz="4000" dirty="0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‘</a:t>
            </a:r>
            <a:r>
              <a:rPr lang="en-US" sz="4000" dirty="0" err="1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মিতুর</a:t>
            </a:r>
            <a:r>
              <a:rPr lang="en-US" sz="4000" dirty="0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000" dirty="0" err="1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সামনের</a:t>
            </a:r>
            <a:r>
              <a:rPr lang="en-US" sz="4000" dirty="0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000" dirty="0" err="1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দিনগুলো</a:t>
            </a:r>
            <a:r>
              <a:rPr lang="en-US" sz="4000" dirty="0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000" dirty="0" err="1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আরও</a:t>
            </a:r>
            <a:r>
              <a:rPr lang="en-US" sz="4000" dirty="0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000" dirty="0" err="1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সুন্দর</a:t>
            </a:r>
            <a:r>
              <a:rPr lang="en-US" sz="4000" dirty="0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000" dirty="0" err="1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হোক</a:t>
            </a:r>
            <a:r>
              <a:rPr lang="en-US" sz="4000" dirty="0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’</a:t>
            </a:r>
          </a:p>
          <a:p>
            <a:pPr algn="just"/>
            <a:endParaRPr lang="en-US" sz="4000" b="0" cap="none" spc="0" dirty="0">
              <a:ln w="0"/>
              <a:solidFill>
                <a:schemeClr val="accent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just"/>
            <a:r>
              <a:rPr lang="en-US" sz="4000" dirty="0" err="1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আপা</a:t>
            </a:r>
            <a:r>
              <a:rPr lang="en-US" sz="4000" dirty="0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000" dirty="0" err="1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মিতুর</a:t>
            </a:r>
            <a:r>
              <a:rPr lang="en-US" sz="4000" dirty="0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000" dirty="0" err="1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দিকে</a:t>
            </a:r>
            <a:r>
              <a:rPr lang="en-US" sz="4000" dirty="0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000" dirty="0" err="1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তাকালেন</a:t>
            </a:r>
            <a:r>
              <a:rPr lang="en-US" sz="4000" dirty="0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। </a:t>
            </a:r>
            <a:r>
              <a:rPr lang="en-US" sz="4000" dirty="0" err="1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বললেন</a:t>
            </a:r>
            <a:r>
              <a:rPr lang="en-US" sz="4000" dirty="0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,” </a:t>
            </a:r>
            <a:r>
              <a:rPr lang="en-US" sz="4000" dirty="0" err="1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আজ</a:t>
            </a:r>
            <a:r>
              <a:rPr lang="en-US" sz="4000" dirty="0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000" dirty="0" err="1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কি</a:t>
            </a:r>
            <a:r>
              <a:rPr lang="en-US" sz="4000" dirty="0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000" dirty="0" err="1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তোমার</a:t>
            </a:r>
            <a:r>
              <a:rPr lang="en-US" sz="4000" dirty="0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000" dirty="0" err="1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জন্মদিন</a:t>
            </a:r>
            <a:r>
              <a:rPr lang="en-US" sz="4000" dirty="0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?</a:t>
            </a:r>
          </a:p>
          <a:p>
            <a:pPr algn="just"/>
            <a:r>
              <a:rPr lang="en-US" sz="4000" b="0" cap="none" spc="0" dirty="0" err="1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মিতু</a:t>
            </a:r>
            <a:r>
              <a:rPr lang="en-US" sz="4000" b="0" cap="none" spc="0" dirty="0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000" b="0" cap="none" spc="0" dirty="0" err="1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লাজুক</a:t>
            </a:r>
            <a:r>
              <a:rPr lang="en-US" sz="4000" b="0" cap="none" spc="0" dirty="0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000" b="0" cap="none" spc="0" dirty="0" err="1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ভঙ্গিতে</a:t>
            </a:r>
            <a:r>
              <a:rPr lang="en-US" sz="4000" b="0" cap="none" spc="0" dirty="0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000" b="0" cap="none" spc="0" dirty="0" err="1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বলল</a:t>
            </a:r>
            <a:r>
              <a:rPr lang="en-US" sz="4000" b="0" cap="none" spc="0" dirty="0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,’</a:t>
            </a:r>
            <a:r>
              <a:rPr lang="en-US" sz="4000" b="0" cap="none" spc="0" dirty="0" err="1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হ্যাঁ</a:t>
            </a:r>
            <a:r>
              <a:rPr lang="en-US" sz="4000" dirty="0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।”</a:t>
            </a:r>
            <a:endParaRPr lang="en-US" sz="4000" b="0" cap="none" spc="0" dirty="0">
              <a:ln w="0"/>
              <a:solidFill>
                <a:schemeClr val="accent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68763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15F7E862-85B5-B234-A0D9-278E8DAC86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69" b="22418"/>
          <a:stretch>
            <a:fillRect/>
          </a:stretch>
        </p:blipFill>
        <p:spPr>
          <a:xfrm>
            <a:off x="156411" y="397041"/>
            <a:ext cx="11778915" cy="399448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E84CF63F-6AF4-18A0-00BE-817859AB0169}"/>
              </a:ext>
            </a:extLst>
          </p:cNvPr>
          <p:cNvSpPr txBox="1"/>
          <p:nvPr/>
        </p:nvSpPr>
        <p:spPr>
          <a:xfrm>
            <a:off x="156411" y="4620126"/>
            <a:ext cx="116586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/>
              <a:t>আপা</a:t>
            </a:r>
            <a:r>
              <a:rPr lang="en-US" sz="3200" dirty="0"/>
              <a:t> </a:t>
            </a:r>
            <a:r>
              <a:rPr lang="en-US" sz="3200" dirty="0" err="1"/>
              <a:t>বললেন</a:t>
            </a:r>
            <a:r>
              <a:rPr lang="en-US" sz="3200" dirty="0"/>
              <a:t>,’</a:t>
            </a:r>
            <a:r>
              <a:rPr lang="en-US" sz="3200" dirty="0" err="1"/>
              <a:t>আমরা</a:t>
            </a:r>
            <a:r>
              <a:rPr lang="en-US" sz="3200" dirty="0"/>
              <a:t> </a:t>
            </a:r>
            <a:r>
              <a:rPr lang="en-US" sz="3200" dirty="0" err="1"/>
              <a:t>কার্ড</a:t>
            </a:r>
            <a:r>
              <a:rPr lang="en-US" sz="3200" dirty="0"/>
              <a:t> </a:t>
            </a:r>
            <a:r>
              <a:rPr lang="en-US" sz="3200" dirty="0" err="1"/>
              <a:t>দিয়ে</a:t>
            </a:r>
            <a:r>
              <a:rPr lang="en-US" sz="3200" dirty="0"/>
              <a:t> </a:t>
            </a:r>
            <a:r>
              <a:rPr lang="en-US" sz="3200" dirty="0" err="1"/>
              <a:t>শুভেচ্ছা</a:t>
            </a:r>
            <a:r>
              <a:rPr lang="en-US" sz="3200" dirty="0"/>
              <a:t> </a:t>
            </a:r>
            <a:r>
              <a:rPr lang="en-US" sz="3200" dirty="0" err="1"/>
              <a:t>জানাতে</a:t>
            </a:r>
            <a:r>
              <a:rPr lang="en-US" sz="3200" dirty="0"/>
              <a:t> </a:t>
            </a:r>
            <a:r>
              <a:rPr lang="en-US" sz="3200" dirty="0" err="1"/>
              <a:t>পারি</a:t>
            </a:r>
            <a:r>
              <a:rPr lang="en-US" sz="3200" dirty="0"/>
              <a:t> । </a:t>
            </a:r>
            <a:r>
              <a:rPr lang="en-US" sz="3200" dirty="0" err="1"/>
              <a:t>আমরা</a:t>
            </a:r>
            <a:r>
              <a:rPr lang="en-US" sz="3200" dirty="0"/>
              <a:t> </a:t>
            </a:r>
            <a:r>
              <a:rPr lang="en-US" sz="3200" dirty="0" err="1"/>
              <a:t>মুখে</a:t>
            </a:r>
            <a:r>
              <a:rPr lang="en-US" sz="3200" dirty="0"/>
              <a:t> </a:t>
            </a:r>
            <a:r>
              <a:rPr lang="en-US" sz="3200" dirty="0" err="1"/>
              <a:t>সুন্দর</a:t>
            </a:r>
            <a:r>
              <a:rPr lang="en-US" sz="3200" dirty="0"/>
              <a:t> </a:t>
            </a:r>
            <a:r>
              <a:rPr lang="en-US" sz="3200" dirty="0" err="1"/>
              <a:t>করে</a:t>
            </a:r>
            <a:r>
              <a:rPr lang="en-US" sz="3200" dirty="0"/>
              <a:t> </a:t>
            </a:r>
            <a:r>
              <a:rPr lang="en-US" sz="3200" dirty="0" err="1"/>
              <a:t>বলেও</a:t>
            </a:r>
            <a:r>
              <a:rPr lang="en-US" sz="3200" dirty="0"/>
              <a:t> </a:t>
            </a:r>
            <a:r>
              <a:rPr lang="en-US" sz="3200" dirty="0" err="1"/>
              <a:t>শুভেচ্ছা</a:t>
            </a:r>
            <a:r>
              <a:rPr lang="en-US" sz="3200" dirty="0"/>
              <a:t> </a:t>
            </a:r>
            <a:r>
              <a:rPr lang="en-US" sz="3200" dirty="0" err="1"/>
              <a:t>জানাতে</a:t>
            </a:r>
            <a:r>
              <a:rPr lang="en-US" sz="3200" dirty="0"/>
              <a:t> </a:t>
            </a:r>
            <a:r>
              <a:rPr lang="en-US" sz="3200" dirty="0" err="1"/>
              <a:t>পারি</a:t>
            </a:r>
            <a:r>
              <a:rPr lang="en-US" sz="3200" dirty="0"/>
              <a:t> ।</a:t>
            </a:r>
          </a:p>
          <a:p>
            <a:r>
              <a:rPr lang="en-US" sz="3200" dirty="0" err="1"/>
              <a:t>এসো,সবাই</a:t>
            </a:r>
            <a:r>
              <a:rPr lang="en-US" sz="3200" dirty="0"/>
              <a:t> </a:t>
            </a:r>
            <a:r>
              <a:rPr lang="en-US" sz="3200" dirty="0" err="1"/>
              <a:t>মিলে</a:t>
            </a:r>
            <a:r>
              <a:rPr lang="en-US" sz="3200" dirty="0"/>
              <a:t> </a:t>
            </a:r>
            <a:r>
              <a:rPr lang="en-US" sz="3200" dirty="0" err="1"/>
              <a:t>মিতুকে</a:t>
            </a:r>
            <a:r>
              <a:rPr lang="en-US" sz="3200" dirty="0"/>
              <a:t> </a:t>
            </a:r>
            <a:r>
              <a:rPr lang="en-US" sz="3200" dirty="0" err="1"/>
              <a:t>শুভ</a:t>
            </a:r>
            <a:r>
              <a:rPr lang="en-US" sz="3200" dirty="0"/>
              <a:t> </a:t>
            </a:r>
            <a:r>
              <a:rPr lang="en-US" sz="3200" dirty="0" err="1"/>
              <a:t>জন্মদিন</a:t>
            </a:r>
            <a:r>
              <a:rPr lang="en-US" sz="3200" dirty="0"/>
              <a:t> </a:t>
            </a:r>
            <a:r>
              <a:rPr lang="en-US" sz="3200" dirty="0" err="1"/>
              <a:t>বলি</a:t>
            </a:r>
            <a:r>
              <a:rPr lang="en-US" sz="3200" dirty="0"/>
              <a:t> ।</a:t>
            </a:r>
          </a:p>
          <a:p>
            <a:r>
              <a:rPr lang="en-US" sz="3200" dirty="0" err="1"/>
              <a:t>তারপর</a:t>
            </a:r>
            <a:r>
              <a:rPr lang="en-US" sz="3200" dirty="0"/>
              <a:t> </a:t>
            </a:r>
            <a:r>
              <a:rPr lang="en-US" sz="3200" dirty="0" err="1"/>
              <a:t>সবাই</a:t>
            </a:r>
            <a:r>
              <a:rPr lang="en-US" sz="3200" dirty="0"/>
              <a:t> </a:t>
            </a:r>
            <a:r>
              <a:rPr lang="en-US" sz="3200" dirty="0" err="1"/>
              <a:t>একসাথে</a:t>
            </a:r>
            <a:r>
              <a:rPr lang="en-US" sz="3200" dirty="0"/>
              <a:t> </a:t>
            </a:r>
            <a:r>
              <a:rPr lang="en-US" sz="3200" dirty="0" err="1"/>
              <a:t>বলল</a:t>
            </a:r>
            <a:r>
              <a:rPr lang="en-US" sz="3200" dirty="0"/>
              <a:t>,’</a:t>
            </a:r>
            <a:r>
              <a:rPr lang="en-US" sz="3200" dirty="0" err="1"/>
              <a:t>শুভ</a:t>
            </a:r>
            <a:r>
              <a:rPr lang="en-US" sz="3200" dirty="0"/>
              <a:t> </a:t>
            </a:r>
            <a:r>
              <a:rPr lang="en-US" sz="3200" dirty="0" err="1"/>
              <a:t>জন্মদিন</a:t>
            </a:r>
            <a:r>
              <a:rPr lang="en-US" sz="3200" dirty="0"/>
              <a:t> </a:t>
            </a:r>
            <a:r>
              <a:rPr lang="en-US" sz="3200" dirty="0" err="1"/>
              <a:t>মিতু</a:t>
            </a:r>
            <a:r>
              <a:rPr lang="en-US" sz="3200" dirty="0"/>
              <a:t> !’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70E8F1FB-CCBB-8175-E41B-506F3E2F0689}"/>
              </a:ext>
            </a:extLst>
          </p:cNvPr>
          <p:cNvSpPr/>
          <p:nvPr/>
        </p:nvSpPr>
        <p:spPr>
          <a:xfrm>
            <a:off x="2346159" y="974558"/>
            <a:ext cx="617775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শুভ</a:t>
            </a:r>
            <a:r>
              <a:rPr lang="en-US" sz="5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5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জন্মদিন</a:t>
            </a:r>
            <a:r>
              <a:rPr lang="en-US" sz="5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5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মিতু</a:t>
            </a:r>
            <a:r>
              <a:rPr lang="en-US" sz="5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!</a:t>
            </a:r>
            <a:endParaRPr lang="en-US" sz="54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72812826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Bangla Theme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sz="3200" dirty="0">
            <a:latin typeface="NikoshBAN" panose="02000000000000000000" pitchFamily="2" charset="0"/>
            <a:cs typeface="NikoshBAN" panose="02000000000000000000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Bangla Theme" id="{35FA9EBE-4744-45E4-BE25-91657615086E}" vid="{4E732455-97D7-4B72-8733-D70887AA41D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Bangla Theme</Template>
  <TotalTime>380</TotalTime>
  <Words>279</Words>
  <Application>Microsoft Office PowerPoint</Application>
  <PresentationFormat>Custom</PresentationFormat>
  <Paragraphs>41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Bangla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Smart View</dc:creator>
  <cp:lastModifiedBy>WALTON</cp:lastModifiedBy>
  <cp:revision>108</cp:revision>
  <dcterms:created xsi:type="dcterms:W3CDTF">2025-12-18T03:25:05Z</dcterms:created>
  <dcterms:modified xsi:type="dcterms:W3CDTF">2026-08-11T16:06:52Z</dcterms:modified>
</cp:coreProperties>
</file>