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7" r:id="rId2"/>
    <p:sldId id="262" r:id="rId3"/>
    <p:sldId id="263" r:id="rId4"/>
    <p:sldId id="257" r:id="rId5"/>
    <p:sldId id="259" r:id="rId6"/>
    <p:sldId id="258" r:id="rId7"/>
    <p:sldId id="268" r:id="rId8"/>
    <p:sldId id="260" r:id="rId9"/>
    <p:sldId id="277" r:id="rId10"/>
    <p:sldId id="279" r:id="rId11"/>
    <p:sldId id="280" r:id="rId12"/>
    <p:sldId id="281" r:id="rId13"/>
    <p:sldId id="269" r:id="rId14"/>
    <p:sldId id="261" r:id="rId15"/>
    <p:sldId id="270" r:id="rId16"/>
    <p:sldId id="271" r:id="rId17"/>
    <p:sldId id="272" r:id="rId18"/>
    <p:sldId id="274" r:id="rId19"/>
    <p:sldId id="276" r:id="rId20"/>
    <p:sldId id="282" r:id="rId21"/>
    <p:sldId id="278" r:id="rId22"/>
    <p:sldId id="266" r:id="rId23"/>
    <p:sldId id="264" r:id="rId24"/>
    <p:sldId id="265" r:id="rId25"/>
    <p:sldId id="27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909" autoAdjust="0"/>
  </p:normalViewPr>
  <p:slideViewPr>
    <p:cSldViewPr>
      <p:cViewPr varScale="1">
        <p:scale>
          <a:sx n="67" d="100"/>
          <a:sy n="67" d="100"/>
        </p:scale>
        <p:origin x="-91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90BDF1-9DEB-45F3-B1D8-C98C6A92F35D}" type="doc">
      <dgm:prSet loTypeId="urn:microsoft.com/office/officeart/2005/8/layout/hList6" loCatId="list" qsTypeId="urn:microsoft.com/office/officeart/2005/8/quickstyle/3d3" qsCatId="3D" csTypeId="urn:microsoft.com/office/officeart/2005/8/colors/colorful1" csCatId="colorful" phldr="1"/>
      <dgm:spPr/>
      <dgm:t>
        <a:bodyPr/>
        <a:lstStyle/>
        <a:p>
          <a:endParaRPr lang="en-US"/>
        </a:p>
      </dgm:t>
    </dgm:pt>
    <dgm:pt modelId="{4E67D77A-FF77-4E82-93EB-A88CE7F155E3}">
      <dgm:prSet/>
      <dgm:spPr/>
      <dgm:t>
        <a:bodyPr/>
        <a:lstStyle/>
        <a:p>
          <a:pPr rtl="0"/>
          <a:r>
            <a:rPr lang="en-US" dirty="0" smtClean="0"/>
            <a:t>Variable (</a:t>
          </a:r>
          <a:r>
            <a:rPr lang="as-IN" dirty="0" smtClean="0"/>
            <a:t>ভেরিয়েবল) কী তা ব্যাখ্যা করতে পারবে।</a:t>
          </a:r>
          <a:endParaRPr lang="en-US" dirty="0"/>
        </a:p>
      </dgm:t>
    </dgm:pt>
    <dgm:pt modelId="{BB0AA231-982C-4292-9BF0-D4FBD15F9433}" type="parTrans" cxnId="{55B25EAD-30C9-449D-A5EC-49DCE0E05033}">
      <dgm:prSet/>
      <dgm:spPr/>
      <dgm:t>
        <a:bodyPr/>
        <a:lstStyle/>
        <a:p>
          <a:endParaRPr lang="en-US"/>
        </a:p>
      </dgm:t>
    </dgm:pt>
    <dgm:pt modelId="{9BB378A2-6C55-4C62-A6F4-ED9DF66B5082}" type="sibTrans" cxnId="{55B25EAD-30C9-449D-A5EC-49DCE0E05033}">
      <dgm:prSet/>
      <dgm:spPr/>
      <dgm:t>
        <a:bodyPr/>
        <a:lstStyle/>
        <a:p>
          <a:endParaRPr lang="en-US"/>
        </a:p>
      </dgm:t>
    </dgm:pt>
    <dgm:pt modelId="{7697A998-A8B5-43E4-93D0-A56F0AB6847B}">
      <dgm:prSet/>
      <dgm:spPr/>
      <dgm:t>
        <a:bodyPr/>
        <a:lstStyle/>
        <a:p>
          <a:pPr rtl="0"/>
          <a:r>
            <a:rPr lang="en-US" dirty="0" smtClean="0"/>
            <a:t>C </a:t>
          </a:r>
          <a:r>
            <a:rPr lang="as-IN" dirty="0" smtClean="0"/>
            <a:t>প্রোগ্রামে </a:t>
          </a:r>
          <a:r>
            <a:rPr lang="en-US" dirty="0" smtClean="0"/>
            <a:t>Variable </a:t>
          </a:r>
          <a:r>
            <a:rPr lang="as-IN" dirty="0" smtClean="0"/>
            <a:t>ঘোষণা ও ব্যবহার করতে পারবে।</a:t>
          </a:r>
          <a:endParaRPr lang="en-US" dirty="0"/>
        </a:p>
      </dgm:t>
    </dgm:pt>
    <dgm:pt modelId="{4391E0CE-04A3-4CDF-A698-55F5C6508B16}" type="parTrans" cxnId="{1A09FBEF-F750-45BC-BB4B-11EC2EF721D6}">
      <dgm:prSet/>
      <dgm:spPr/>
      <dgm:t>
        <a:bodyPr/>
        <a:lstStyle/>
        <a:p>
          <a:endParaRPr lang="en-US"/>
        </a:p>
      </dgm:t>
    </dgm:pt>
    <dgm:pt modelId="{53BAB574-AC81-4D35-9C96-3F3C4C232E44}" type="sibTrans" cxnId="{1A09FBEF-F750-45BC-BB4B-11EC2EF721D6}">
      <dgm:prSet/>
      <dgm:spPr/>
      <dgm:t>
        <a:bodyPr/>
        <a:lstStyle/>
        <a:p>
          <a:endParaRPr lang="en-US"/>
        </a:p>
      </dgm:t>
    </dgm:pt>
    <dgm:pt modelId="{46E46322-85E6-4952-B723-E8A7F9CDE334}">
      <dgm:prSet/>
      <dgm:spPr/>
      <dgm:t>
        <a:bodyPr/>
        <a:lstStyle/>
        <a:p>
          <a:pPr rtl="0"/>
          <a:r>
            <a:rPr lang="en-US" dirty="0" smtClean="0"/>
            <a:t>Constant (</a:t>
          </a:r>
          <a:r>
            <a:rPr lang="as-IN" dirty="0" smtClean="0"/>
            <a:t>ধ্রুবক) কী তা ব্যাখ্যা করতে পারবে এবং </a:t>
          </a:r>
          <a:r>
            <a:rPr lang="en-US" dirty="0" smtClean="0"/>
            <a:t>Variable-</a:t>
          </a:r>
          <a:r>
            <a:rPr lang="as-IN" dirty="0" smtClean="0"/>
            <a:t>এর সঙ্গে এর পার্থক্য বলতে পারবে।</a:t>
          </a:r>
          <a:endParaRPr lang="en-US" dirty="0"/>
        </a:p>
      </dgm:t>
    </dgm:pt>
    <dgm:pt modelId="{EC0E726F-3930-4797-8F9E-207000C4121F}" type="parTrans" cxnId="{6B568BB6-862C-46CD-BC29-AD80D5C25792}">
      <dgm:prSet/>
      <dgm:spPr/>
      <dgm:t>
        <a:bodyPr/>
        <a:lstStyle/>
        <a:p>
          <a:endParaRPr lang="en-US"/>
        </a:p>
      </dgm:t>
    </dgm:pt>
    <dgm:pt modelId="{4EB5464A-6CA6-4297-8618-C20B3EB44368}" type="sibTrans" cxnId="{6B568BB6-862C-46CD-BC29-AD80D5C25792}">
      <dgm:prSet/>
      <dgm:spPr/>
      <dgm:t>
        <a:bodyPr/>
        <a:lstStyle/>
        <a:p>
          <a:endParaRPr lang="en-US"/>
        </a:p>
      </dgm:t>
    </dgm:pt>
    <dgm:pt modelId="{1EC47C48-0CF3-42F9-82DA-43351558BAE4}">
      <dgm:prSet/>
      <dgm:spPr/>
      <dgm:t>
        <a:bodyPr/>
        <a:lstStyle/>
        <a:p>
          <a:pPr rtl="0"/>
          <a:r>
            <a:rPr lang="en-US" dirty="0" smtClean="0"/>
            <a:t>Data Type (</a:t>
          </a:r>
          <a:r>
            <a:rPr lang="as-IN" dirty="0" smtClean="0"/>
            <a:t>ডেটা টাইপ) কী এবং এর প্রয়োজনীয়তা ব্যাখ্যা করতে পারবে।</a:t>
          </a:r>
          <a:endParaRPr lang="en-US" dirty="0"/>
        </a:p>
      </dgm:t>
    </dgm:pt>
    <dgm:pt modelId="{D26243E3-9158-404E-B9D0-E32556C1C4A2}" type="parTrans" cxnId="{4D9E3329-99DD-4950-8CAB-93FD48BFEDB3}">
      <dgm:prSet/>
      <dgm:spPr/>
      <dgm:t>
        <a:bodyPr/>
        <a:lstStyle/>
        <a:p>
          <a:endParaRPr lang="en-US"/>
        </a:p>
      </dgm:t>
    </dgm:pt>
    <dgm:pt modelId="{A26B2E0E-8E85-4698-B6BA-F0D4FCA64377}" type="sibTrans" cxnId="{4D9E3329-99DD-4950-8CAB-93FD48BFEDB3}">
      <dgm:prSet/>
      <dgm:spPr/>
      <dgm:t>
        <a:bodyPr/>
        <a:lstStyle/>
        <a:p>
          <a:endParaRPr lang="en-US"/>
        </a:p>
      </dgm:t>
    </dgm:pt>
    <dgm:pt modelId="{BAFDB214-D36D-4657-8DD3-E202841643B5}">
      <dgm:prSet/>
      <dgm:spPr/>
      <dgm:t>
        <a:bodyPr/>
        <a:lstStyle/>
        <a:p>
          <a:pPr rtl="0"/>
          <a:r>
            <a:rPr lang="as-IN" dirty="0" smtClean="0"/>
            <a:t>এই পাঠ শেষে শিক্ষার্থীরা পারবে—</a:t>
          </a:r>
          <a:endParaRPr lang="en-US" dirty="0"/>
        </a:p>
      </dgm:t>
    </dgm:pt>
    <dgm:pt modelId="{7176B86B-CA61-4E60-9840-5FE48060AD45}" type="sibTrans" cxnId="{1E3C05BE-AAB8-47B0-A608-E56A499E8D02}">
      <dgm:prSet/>
      <dgm:spPr/>
      <dgm:t>
        <a:bodyPr/>
        <a:lstStyle/>
        <a:p>
          <a:endParaRPr lang="en-US"/>
        </a:p>
      </dgm:t>
    </dgm:pt>
    <dgm:pt modelId="{B7885605-F457-455D-970C-D423A0C6A846}" type="parTrans" cxnId="{1E3C05BE-AAB8-47B0-A608-E56A499E8D02}">
      <dgm:prSet/>
      <dgm:spPr/>
      <dgm:t>
        <a:bodyPr/>
        <a:lstStyle/>
        <a:p>
          <a:endParaRPr lang="en-US"/>
        </a:p>
      </dgm:t>
    </dgm:pt>
    <dgm:pt modelId="{A4AB92E4-0BBB-4A9A-8D81-37CB0223FC6C}" type="pres">
      <dgm:prSet presAssocID="{4F90BDF1-9DEB-45F3-B1D8-C98C6A92F35D}" presName="Name0" presStyleCnt="0">
        <dgm:presLayoutVars>
          <dgm:dir/>
          <dgm:resizeHandles val="exact"/>
        </dgm:presLayoutVars>
      </dgm:prSet>
      <dgm:spPr/>
      <dgm:t>
        <a:bodyPr/>
        <a:lstStyle/>
        <a:p>
          <a:endParaRPr lang="en-US"/>
        </a:p>
      </dgm:t>
    </dgm:pt>
    <dgm:pt modelId="{69F9ED4B-0858-4747-B63F-633207186CCC}" type="pres">
      <dgm:prSet presAssocID="{BAFDB214-D36D-4657-8DD3-E202841643B5}" presName="node" presStyleLbl="node1" presStyleIdx="0" presStyleCnt="5">
        <dgm:presLayoutVars>
          <dgm:bulletEnabled val="1"/>
        </dgm:presLayoutVars>
      </dgm:prSet>
      <dgm:spPr/>
      <dgm:t>
        <a:bodyPr/>
        <a:lstStyle/>
        <a:p>
          <a:endParaRPr lang="en-US"/>
        </a:p>
      </dgm:t>
    </dgm:pt>
    <dgm:pt modelId="{B065C58D-A213-46FE-80F9-34DC3C8FD9C3}" type="pres">
      <dgm:prSet presAssocID="{7176B86B-CA61-4E60-9840-5FE48060AD45}" presName="sibTrans" presStyleCnt="0"/>
      <dgm:spPr/>
    </dgm:pt>
    <dgm:pt modelId="{1684DB1C-DAE9-4EC3-8518-EF3E06D28CE5}" type="pres">
      <dgm:prSet presAssocID="{4E67D77A-FF77-4E82-93EB-A88CE7F155E3}" presName="node" presStyleLbl="node1" presStyleIdx="1" presStyleCnt="5">
        <dgm:presLayoutVars>
          <dgm:bulletEnabled val="1"/>
        </dgm:presLayoutVars>
      </dgm:prSet>
      <dgm:spPr/>
      <dgm:t>
        <a:bodyPr/>
        <a:lstStyle/>
        <a:p>
          <a:endParaRPr lang="en-US"/>
        </a:p>
      </dgm:t>
    </dgm:pt>
    <dgm:pt modelId="{2EC69A0F-B17B-414C-9C5C-7F472C0D1C32}" type="pres">
      <dgm:prSet presAssocID="{9BB378A2-6C55-4C62-A6F4-ED9DF66B5082}" presName="sibTrans" presStyleCnt="0"/>
      <dgm:spPr/>
    </dgm:pt>
    <dgm:pt modelId="{2FEA19A1-F64D-4C7A-BB6F-971FE56DA19A}" type="pres">
      <dgm:prSet presAssocID="{7697A998-A8B5-43E4-93D0-A56F0AB6847B}" presName="node" presStyleLbl="node1" presStyleIdx="2" presStyleCnt="5">
        <dgm:presLayoutVars>
          <dgm:bulletEnabled val="1"/>
        </dgm:presLayoutVars>
      </dgm:prSet>
      <dgm:spPr/>
      <dgm:t>
        <a:bodyPr/>
        <a:lstStyle/>
        <a:p>
          <a:endParaRPr lang="en-US"/>
        </a:p>
      </dgm:t>
    </dgm:pt>
    <dgm:pt modelId="{B4108C9A-2588-48B6-895A-20F0CBE2A06E}" type="pres">
      <dgm:prSet presAssocID="{53BAB574-AC81-4D35-9C96-3F3C4C232E44}" presName="sibTrans" presStyleCnt="0"/>
      <dgm:spPr/>
    </dgm:pt>
    <dgm:pt modelId="{E1B3015E-13D9-46A0-8E67-64D9392B0FB0}" type="pres">
      <dgm:prSet presAssocID="{46E46322-85E6-4952-B723-E8A7F9CDE334}" presName="node" presStyleLbl="node1" presStyleIdx="3" presStyleCnt="5">
        <dgm:presLayoutVars>
          <dgm:bulletEnabled val="1"/>
        </dgm:presLayoutVars>
      </dgm:prSet>
      <dgm:spPr/>
      <dgm:t>
        <a:bodyPr/>
        <a:lstStyle/>
        <a:p>
          <a:endParaRPr lang="en-US"/>
        </a:p>
      </dgm:t>
    </dgm:pt>
    <dgm:pt modelId="{F6F01FDB-4F93-4A3C-9F0C-0B08041E215D}" type="pres">
      <dgm:prSet presAssocID="{4EB5464A-6CA6-4297-8618-C20B3EB44368}" presName="sibTrans" presStyleCnt="0"/>
      <dgm:spPr/>
    </dgm:pt>
    <dgm:pt modelId="{DEF1C8D5-2590-4C57-A55F-5DDE6B5DB99A}" type="pres">
      <dgm:prSet presAssocID="{1EC47C48-0CF3-42F9-82DA-43351558BAE4}" presName="node" presStyleLbl="node1" presStyleIdx="4" presStyleCnt="5">
        <dgm:presLayoutVars>
          <dgm:bulletEnabled val="1"/>
        </dgm:presLayoutVars>
      </dgm:prSet>
      <dgm:spPr/>
      <dgm:t>
        <a:bodyPr/>
        <a:lstStyle/>
        <a:p>
          <a:endParaRPr lang="en-US"/>
        </a:p>
      </dgm:t>
    </dgm:pt>
  </dgm:ptLst>
  <dgm:cxnLst>
    <dgm:cxn modelId="{1A09FBEF-F750-45BC-BB4B-11EC2EF721D6}" srcId="{4F90BDF1-9DEB-45F3-B1D8-C98C6A92F35D}" destId="{7697A998-A8B5-43E4-93D0-A56F0AB6847B}" srcOrd="2" destOrd="0" parTransId="{4391E0CE-04A3-4CDF-A698-55F5C6508B16}" sibTransId="{53BAB574-AC81-4D35-9C96-3F3C4C232E44}"/>
    <dgm:cxn modelId="{E12CF725-C6D5-45ED-AC96-2E7FA158A4B0}" type="presOf" srcId="{46E46322-85E6-4952-B723-E8A7F9CDE334}" destId="{E1B3015E-13D9-46A0-8E67-64D9392B0FB0}" srcOrd="0" destOrd="0" presId="urn:microsoft.com/office/officeart/2005/8/layout/hList6"/>
    <dgm:cxn modelId="{154D3E7B-1F98-4925-8834-E920F07FE55B}" type="presOf" srcId="{4E67D77A-FF77-4E82-93EB-A88CE7F155E3}" destId="{1684DB1C-DAE9-4EC3-8518-EF3E06D28CE5}" srcOrd="0" destOrd="0" presId="urn:microsoft.com/office/officeart/2005/8/layout/hList6"/>
    <dgm:cxn modelId="{55B25EAD-30C9-449D-A5EC-49DCE0E05033}" srcId="{4F90BDF1-9DEB-45F3-B1D8-C98C6A92F35D}" destId="{4E67D77A-FF77-4E82-93EB-A88CE7F155E3}" srcOrd="1" destOrd="0" parTransId="{BB0AA231-982C-4292-9BF0-D4FBD15F9433}" sibTransId="{9BB378A2-6C55-4C62-A6F4-ED9DF66B5082}"/>
    <dgm:cxn modelId="{6B568BB6-862C-46CD-BC29-AD80D5C25792}" srcId="{4F90BDF1-9DEB-45F3-B1D8-C98C6A92F35D}" destId="{46E46322-85E6-4952-B723-E8A7F9CDE334}" srcOrd="3" destOrd="0" parTransId="{EC0E726F-3930-4797-8F9E-207000C4121F}" sibTransId="{4EB5464A-6CA6-4297-8618-C20B3EB44368}"/>
    <dgm:cxn modelId="{6A5DA2C2-2C6D-429D-992D-5FC3A2EED6E5}" type="presOf" srcId="{7697A998-A8B5-43E4-93D0-A56F0AB6847B}" destId="{2FEA19A1-F64D-4C7A-BB6F-971FE56DA19A}" srcOrd="0" destOrd="0" presId="urn:microsoft.com/office/officeart/2005/8/layout/hList6"/>
    <dgm:cxn modelId="{8E2DC483-A881-4B7F-B1E2-03075FEBF77A}" type="presOf" srcId="{1EC47C48-0CF3-42F9-82DA-43351558BAE4}" destId="{DEF1C8D5-2590-4C57-A55F-5DDE6B5DB99A}" srcOrd="0" destOrd="0" presId="urn:microsoft.com/office/officeart/2005/8/layout/hList6"/>
    <dgm:cxn modelId="{1E3C05BE-AAB8-47B0-A608-E56A499E8D02}" srcId="{4F90BDF1-9DEB-45F3-B1D8-C98C6A92F35D}" destId="{BAFDB214-D36D-4657-8DD3-E202841643B5}" srcOrd="0" destOrd="0" parTransId="{B7885605-F457-455D-970C-D423A0C6A846}" sibTransId="{7176B86B-CA61-4E60-9840-5FE48060AD45}"/>
    <dgm:cxn modelId="{98000860-0F12-4F6A-A06D-03B77602F251}" type="presOf" srcId="{BAFDB214-D36D-4657-8DD3-E202841643B5}" destId="{69F9ED4B-0858-4747-B63F-633207186CCC}" srcOrd="0" destOrd="0" presId="urn:microsoft.com/office/officeart/2005/8/layout/hList6"/>
    <dgm:cxn modelId="{4D9E3329-99DD-4950-8CAB-93FD48BFEDB3}" srcId="{4F90BDF1-9DEB-45F3-B1D8-C98C6A92F35D}" destId="{1EC47C48-0CF3-42F9-82DA-43351558BAE4}" srcOrd="4" destOrd="0" parTransId="{D26243E3-9158-404E-B9D0-E32556C1C4A2}" sibTransId="{A26B2E0E-8E85-4698-B6BA-F0D4FCA64377}"/>
    <dgm:cxn modelId="{5923CEC9-9F46-4290-B9D9-9CE4B6236503}" type="presOf" srcId="{4F90BDF1-9DEB-45F3-B1D8-C98C6A92F35D}" destId="{A4AB92E4-0BBB-4A9A-8D81-37CB0223FC6C}" srcOrd="0" destOrd="0" presId="urn:microsoft.com/office/officeart/2005/8/layout/hList6"/>
    <dgm:cxn modelId="{5DC04131-7176-4662-9780-C5F9773E7DA9}" type="presParOf" srcId="{A4AB92E4-0BBB-4A9A-8D81-37CB0223FC6C}" destId="{69F9ED4B-0858-4747-B63F-633207186CCC}" srcOrd="0" destOrd="0" presId="urn:microsoft.com/office/officeart/2005/8/layout/hList6"/>
    <dgm:cxn modelId="{47390420-0A80-4DBA-BDB8-E5952A92ED35}" type="presParOf" srcId="{A4AB92E4-0BBB-4A9A-8D81-37CB0223FC6C}" destId="{B065C58D-A213-46FE-80F9-34DC3C8FD9C3}" srcOrd="1" destOrd="0" presId="urn:microsoft.com/office/officeart/2005/8/layout/hList6"/>
    <dgm:cxn modelId="{E4B8B8F3-3A9E-4D83-A728-7696F757752D}" type="presParOf" srcId="{A4AB92E4-0BBB-4A9A-8D81-37CB0223FC6C}" destId="{1684DB1C-DAE9-4EC3-8518-EF3E06D28CE5}" srcOrd="2" destOrd="0" presId="urn:microsoft.com/office/officeart/2005/8/layout/hList6"/>
    <dgm:cxn modelId="{29F59B04-6F08-404C-90C0-BF0C8824025A}" type="presParOf" srcId="{A4AB92E4-0BBB-4A9A-8D81-37CB0223FC6C}" destId="{2EC69A0F-B17B-414C-9C5C-7F472C0D1C32}" srcOrd="3" destOrd="0" presId="urn:microsoft.com/office/officeart/2005/8/layout/hList6"/>
    <dgm:cxn modelId="{081B6B21-5382-4EB9-B58A-3BBBA1DECF7A}" type="presParOf" srcId="{A4AB92E4-0BBB-4A9A-8D81-37CB0223FC6C}" destId="{2FEA19A1-F64D-4C7A-BB6F-971FE56DA19A}" srcOrd="4" destOrd="0" presId="urn:microsoft.com/office/officeart/2005/8/layout/hList6"/>
    <dgm:cxn modelId="{DB0369C1-ADA1-4076-B304-52E80C8EB93B}" type="presParOf" srcId="{A4AB92E4-0BBB-4A9A-8D81-37CB0223FC6C}" destId="{B4108C9A-2588-48B6-895A-20F0CBE2A06E}" srcOrd="5" destOrd="0" presId="urn:microsoft.com/office/officeart/2005/8/layout/hList6"/>
    <dgm:cxn modelId="{8BE97077-BBC9-4CC7-862F-A1A7F5E7F639}" type="presParOf" srcId="{A4AB92E4-0BBB-4A9A-8D81-37CB0223FC6C}" destId="{E1B3015E-13D9-46A0-8E67-64D9392B0FB0}" srcOrd="6" destOrd="0" presId="urn:microsoft.com/office/officeart/2005/8/layout/hList6"/>
    <dgm:cxn modelId="{C7137FBB-250E-4FF5-A03A-5A3D4A8B0144}" type="presParOf" srcId="{A4AB92E4-0BBB-4A9A-8D81-37CB0223FC6C}" destId="{F6F01FDB-4F93-4A3C-9F0C-0B08041E215D}" srcOrd="7" destOrd="0" presId="urn:microsoft.com/office/officeart/2005/8/layout/hList6"/>
    <dgm:cxn modelId="{5DD28B84-F363-4F68-9E60-BBAE55081FC8}" type="presParOf" srcId="{A4AB92E4-0BBB-4A9A-8D81-37CB0223FC6C}" destId="{DEF1C8D5-2590-4C57-A55F-5DDE6B5DB99A}" srcOrd="8" destOrd="0" presId="urn:microsoft.com/office/officeart/2005/8/layout/hList6"/>
  </dgm:cxnLst>
  <dgm:bg/>
  <dgm:whole/>
</dgm:dataModel>
</file>

<file path=ppt/diagrams/data2.xml><?xml version="1.0" encoding="utf-8"?>
<dgm:dataModel xmlns:dgm="http://schemas.openxmlformats.org/drawingml/2006/diagram" xmlns:a="http://schemas.openxmlformats.org/drawingml/2006/main">
  <dgm:ptLst>
    <dgm:pt modelId="{61C8EF22-9925-4BC4-9889-D294AA5312BF}"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2AE69663-D606-40CB-B810-936E1B2ADC19}">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as-IN" sz="1800" dirty="0" smtClean="0"/>
            <a:t>বাস্তব জীবনে</a:t>
          </a:r>
          <a:r>
            <a:rPr lang="en-US" sz="1800" dirty="0" smtClean="0"/>
            <a:t> </a:t>
          </a:r>
          <a:r>
            <a:rPr lang="as-IN" sz="1800" dirty="0" smtClean="0"/>
            <a:t>ভেরিয়েবল</a:t>
          </a:r>
          <a:r>
            <a:rPr lang="en-US" sz="1800" dirty="0" smtClean="0"/>
            <a:t>র </a:t>
          </a:r>
          <a:r>
            <a:rPr lang="en-US" sz="1800" dirty="0" err="1" smtClean="0"/>
            <a:t>ব্যবহার</a:t>
          </a:r>
          <a:endParaRPr lang="en-US" sz="1800" dirty="0"/>
        </a:p>
      </dgm:t>
    </dgm:pt>
    <dgm:pt modelId="{490D1858-E10E-4914-A5BC-DD855F54422B}" type="parTrans" cxnId="{A697838A-00C3-41B3-AAD8-3B0C12BE19AC}">
      <dgm:prSet/>
      <dgm:spPr/>
      <dgm:t>
        <a:bodyPr/>
        <a:lstStyle/>
        <a:p>
          <a:endParaRPr lang="en-US"/>
        </a:p>
      </dgm:t>
    </dgm:pt>
    <dgm:pt modelId="{207FEDE4-E25D-473E-A3AE-44CED6AE4311}" type="sibTrans" cxnId="{A697838A-00C3-41B3-AAD8-3B0C12BE19AC}">
      <dgm:prSet/>
      <dgm:spPr/>
      <dgm:t>
        <a:bodyPr/>
        <a:lstStyle/>
        <a:p>
          <a:endParaRPr lang="en-US"/>
        </a:p>
      </dgm:t>
    </dgm:pt>
    <dgm:pt modelId="{256EBF75-9BE4-44EB-8D72-92252A3A2EC1}">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1800" dirty="0" smtClean="0"/>
            <a:t>🏦 </a:t>
          </a:r>
          <a:r>
            <a:rPr lang="as-IN" sz="1800" dirty="0" smtClean="0"/>
            <a:t>ব্যাংক অ্যাকাউন্ট নম্বর = পরিবর্তনশীল মান ধারণ করে </a:t>
          </a:r>
          <a:endParaRPr lang="en-US" sz="1800" dirty="0"/>
        </a:p>
      </dgm:t>
    </dgm:pt>
    <dgm:pt modelId="{B0EC9103-9E4F-493D-980B-2B4FBD311F97}" type="parTrans" cxnId="{3931C987-4798-4DF6-B5D7-1B2CCC444EE7}">
      <dgm:prSet>
        <dgm:style>
          <a:lnRef idx="1">
            <a:schemeClr val="accent3"/>
          </a:lnRef>
          <a:fillRef idx="2">
            <a:schemeClr val="accent3"/>
          </a:fillRef>
          <a:effectRef idx="1">
            <a:schemeClr val="accent3"/>
          </a:effectRef>
          <a:fontRef idx="minor">
            <a:schemeClr val="dk1"/>
          </a:fontRef>
        </dgm:style>
      </dgm:prSet>
      <dgm:spPr/>
      <dgm:t>
        <a:bodyPr/>
        <a:lstStyle/>
        <a:p>
          <a:endParaRPr lang="en-US" sz="2400"/>
        </a:p>
      </dgm:t>
    </dgm:pt>
    <dgm:pt modelId="{11CBD95B-12C9-46A1-8538-72FC8DA84730}" type="sibTrans" cxnId="{3931C987-4798-4DF6-B5D7-1B2CCC444EE7}">
      <dgm:prSet/>
      <dgm:spPr/>
      <dgm:t>
        <a:bodyPr/>
        <a:lstStyle/>
        <a:p>
          <a:endParaRPr lang="en-US"/>
        </a:p>
      </dgm:t>
    </dgm:pt>
    <dgm:pt modelId="{249895F4-ED4F-47FF-9851-BC19EFA77794}">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1800" dirty="0" smtClean="0"/>
            <a:t>🎓 </a:t>
          </a:r>
          <a:r>
            <a:rPr lang="as-IN" sz="1800" dirty="0" smtClean="0"/>
            <a:t>শিক্ষার্থীর নাম = তথ্য সংরক্ষণ </a:t>
          </a:r>
          <a:endParaRPr lang="en-US" sz="1800" dirty="0"/>
        </a:p>
      </dgm:t>
    </dgm:pt>
    <dgm:pt modelId="{259B860D-2C47-4D6E-9830-3E344CA05F5D}" type="parTrans" cxnId="{C5D845FE-DD9F-4586-A931-F2E319598682}">
      <dgm:prSet>
        <dgm:style>
          <a:lnRef idx="1">
            <a:schemeClr val="accent3"/>
          </a:lnRef>
          <a:fillRef idx="2">
            <a:schemeClr val="accent3"/>
          </a:fillRef>
          <a:effectRef idx="1">
            <a:schemeClr val="accent3"/>
          </a:effectRef>
          <a:fontRef idx="minor">
            <a:schemeClr val="dk1"/>
          </a:fontRef>
        </dgm:style>
      </dgm:prSet>
      <dgm:spPr/>
      <dgm:t>
        <a:bodyPr/>
        <a:lstStyle/>
        <a:p>
          <a:endParaRPr lang="en-US" sz="2400"/>
        </a:p>
      </dgm:t>
    </dgm:pt>
    <dgm:pt modelId="{6970F57E-4844-4BAF-BE77-DBA37F075D6F}" type="sibTrans" cxnId="{C5D845FE-DD9F-4586-A931-F2E319598682}">
      <dgm:prSet/>
      <dgm:spPr/>
      <dgm:t>
        <a:bodyPr/>
        <a:lstStyle/>
        <a:p>
          <a:endParaRPr lang="en-US"/>
        </a:p>
      </dgm:t>
    </dgm:pt>
    <dgm:pt modelId="{94A82324-22EC-4CCF-A430-B9BED6F8051D}">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1800" dirty="0" smtClean="0"/>
            <a:t>📱 </a:t>
          </a:r>
          <a:r>
            <a:rPr lang="as-IN" sz="1800" dirty="0" smtClean="0"/>
            <a:t>মোবাইল নাম্বার = নির্দিষ্ট কিন্তু ডেটা হিসেবে ব্যবহারযোগ্য </a:t>
          </a:r>
          <a:endParaRPr lang="en-US" sz="1800" dirty="0"/>
        </a:p>
      </dgm:t>
    </dgm:pt>
    <dgm:pt modelId="{56C54977-BBEF-4267-A90E-9784AD5A307B}" type="parTrans" cxnId="{87606769-6F94-4E1C-BFA7-5A5594074EF6}">
      <dgm:prSet>
        <dgm:style>
          <a:lnRef idx="1">
            <a:schemeClr val="accent3"/>
          </a:lnRef>
          <a:fillRef idx="2">
            <a:schemeClr val="accent3"/>
          </a:fillRef>
          <a:effectRef idx="1">
            <a:schemeClr val="accent3"/>
          </a:effectRef>
          <a:fontRef idx="minor">
            <a:schemeClr val="dk1"/>
          </a:fontRef>
        </dgm:style>
      </dgm:prSet>
      <dgm:spPr/>
      <dgm:t>
        <a:bodyPr/>
        <a:lstStyle/>
        <a:p>
          <a:endParaRPr lang="en-US" sz="2400"/>
        </a:p>
      </dgm:t>
    </dgm:pt>
    <dgm:pt modelId="{7750673E-210D-4293-AFF6-80357DC1BD6D}" type="sibTrans" cxnId="{87606769-6F94-4E1C-BFA7-5A5594074EF6}">
      <dgm:prSet/>
      <dgm:spPr/>
      <dgm:t>
        <a:bodyPr/>
        <a:lstStyle/>
        <a:p>
          <a:endParaRPr lang="en-US"/>
        </a:p>
      </dgm:t>
    </dgm:pt>
    <dgm:pt modelId="{8DAB87E6-9204-4E55-9C72-9B201BDDA2B8}">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1800" dirty="0" smtClean="0"/>
            <a:t>🛒 </a:t>
          </a:r>
          <a:r>
            <a:rPr lang="as-IN" sz="1800" dirty="0" smtClean="0"/>
            <a:t>শপিং কার্ট = পরিবর্তনশীল তথ্য</a:t>
          </a:r>
          <a:endParaRPr lang="en-US" sz="1800" dirty="0"/>
        </a:p>
      </dgm:t>
    </dgm:pt>
    <dgm:pt modelId="{54FD39FC-7EEB-42A5-857A-CE32A5F17959}" type="parTrans" cxnId="{D0B3CB9A-F85E-4B99-894B-A622486CCC54}">
      <dgm:prSet>
        <dgm:style>
          <a:lnRef idx="1">
            <a:schemeClr val="accent3"/>
          </a:lnRef>
          <a:fillRef idx="2">
            <a:schemeClr val="accent3"/>
          </a:fillRef>
          <a:effectRef idx="1">
            <a:schemeClr val="accent3"/>
          </a:effectRef>
          <a:fontRef idx="minor">
            <a:schemeClr val="dk1"/>
          </a:fontRef>
        </dgm:style>
      </dgm:prSet>
      <dgm:spPr/>
      <dgm:t>
        <a:bodyPr/>
        <a:lstStyle/>
        <a:p>
          <a:endParaRPr lang="en-US" sz="2400"/>
        </a:p>
      </dgm:t>
    </dgm:pt>
    <dgm:pt modelId="{3C6744BA-1EB5-417A-AC08-C57D9B8E2E24}" type="sibTrans" cxnId="{D0B3CB9A-F85E-4B99-894B-A622486CCC54}">
      <dgm:prSet/>
      <dgm:spPr/>
      <dgm:t>
        <a:bodyPr/>
        <a:lstStyle/>
        <a:p>
          <a:endParaRPr lang="en-US"/>
        </a:p>
      </dgm:t>
    </dgm:pt>
    <dgm:pt modelId="{B44026CF-E559-4E43-93E6-A1F5F5D10322}" type="pres">
      <dgm:prSet presAssocID="{61C8EF22-9925-4BC4-9889-D294AA5312BF}" presName="hierChild1" presStyleCnt="0">
        <dgm:presLayoutVars>
          <dgm:orgChart val="1"/>
          <dgm:chPref val="1"/>
          <dgm:dir/>
          <dgm:animOne val="branch"/>
          <dgm:animLvl val="lvl"/>
          <dgm:resizeHandles/>
        </dgm:presLayoutVars>
      </dgm:prSet>
      <dgm:spPr/>
      <dgm:t>
        <a:bodyPr/>
        <a:lstStyle/>
        <a:p>
          <a:endParaRPr lang="en-US"/>
        </a:p>
      </dgm:t>
    </dgm:pt>
    <dgm:pt modelId="{01DD2C39-BA90-4A6D-A16E-78A2EB68154F}" type="pres">
      <dgm:prSet presAssocID="{2AE69663-D606-40CB-B810-936E1B2ADC19}" presName="hierRoot1" presStyleCnt="0">
        <dgm:presLayoutVars>
          <dgm:hierBranch val="init"/>
        </dgm:presLayoutVars>
      </dgm:prSet>
      <dgm:spPr/>
    </dgm:pt>
    <dgm:pt modelId="{909341D4-1A55-434E-B3E7-25D06F5DE618}" type="pres">
      <dgm:prSet presAssocID="{2AE69663-D606-40CB-B810-936E1B2ADC19}" presName="rootComposite1" presStyleCnt="0"/>
      <dgm:spPr/>
    </dgm:pt>
    <dgm:pt modelId="{B17CE626-BC05-4FA7-95B4-B63CDB5A43BF}" type="pres">
      <dgm:prSet presAssocID="{2AE69663-D606-40CB-B810-936E1B2ADC19}" presName="rootText1" presStyleLbl="node0" presStyleIdx="0" presStyleCnt="1" custScaleY="227067">
        <dgm:presLayoutVars>
          <dgm:chPref val="3"/>
        </dgm:presLayoutVars>
      </dgm:prSet>
      <dgm:spPr/>
      <dgm:t>
        <a:bodyPr/>
        <a:lstStyle/>
        <a:p>
          <a:endParaRPr lang="en-US"/>
        </a:p>
      </dgm:t>
    </dgm:pt>
    <dgm:pt modelId="{B158EA58-54F7-4D50-8D4E-B4E9F12CA1CB}" type="pres">
      <dgm:prSet presAssocID="{2AE69663-D606-40CB-B810-936E1B2ADC19}" presName="rootConnector1" presStyleLbl="node1" presStyleIdx="0" presStyleCnt="0"/>
      <dgm:spPr/>
      <dgm:t>
        <a:bodyPr/>
        <a:lstStyle/>
        <a:p>
          <a:endParaRPr lang="en-US"/>
        </a:p>
      </dgm:t>
    </dgm:pt>
    <dgm:pt modelId="{10ECED9A-13D0-4972-A6C0-B884609C1673}" type="pres">
      <dgm:prSet presAssocID="{2AE69663-D606-40CB-B810-936E1B2ADC19}" presName="hierChild2" presStyleCnt="0"/>
      <dgm:spPr/>
    </dgm:pt>
    <dgm:pt modelId="{EFF7D258-4E3A-414C-8651-4F8E99153D27}" type="pres">
      <dgm:prSet presAssocID="{B0EC9103-9E4F-493D-980B-2B4FBD311F97}" presName="Name37" presStyleLbl="parChTrans1D2" presStyleIdx="0" presStyleCnt="4" custSzY="846684"/>
      <dgm:spPr/>
      <dgm:t>
        <a:bodyPr/>
        <a:lstStyle/>
        <a:p>
          <a:endParaRPr lang="en-US"/>
        </a:p>
      </dgm:t>
    </dgm:pt>
    <dgm:pt modelId="{E673E396-F21B-478F-9DE9-0E910AB0AE2C}" type="pres">
      <dgm:prSet presAssocID="{256EBF75-9BE4-44EB-8D72-92252A3A2EC1}" presName="hierRoot2" presStyleCnt="0">
        <dgm:presLayoutVars>
          <dgm:hierBranch val="init"/>
        </dgm:presLayoutVars>
      </dgm:prSet>
      <dgm:spPr/>
    </dgm:pt>
    <dgm:pt modelId="{3A10C421-B119-45C0-BAAB-427D27B2E26E}" type="pres">
      <dgm:prSet presAssocID="{256EBF75-9BE4-44EB-8D72-92252A3A2EC1}" presName="rootComposite" presStyleCnt="0"/>
      <dgm:spPr/>
    </dgm:pt>
    <dgm:pt modelId="{AD3AB86F-94CC-416C-AA75-2213132E5F4E}" type="pres">
      <dgm:prSet presAssocID="{256EBF75-9BE4-44EB-8D72-92252A3A2EC1}" presName="rootText" presStyleLbl="node2" presStyleIdx="0" presStyleCnt="4" custScaleY="227067">
        <dgm:presLayoutVars>
          <dgm:chPref val="3"/>
        </dgm:presLayoutVars>
      </dgm:prSet>
      <dgm:spPr/>
      <dgm:t>
        <a:bodyPr/>
        <a:lstStyle/>
        <a:p>
          <a:endParaRPr lang="en-US"/>
        </a:p>
      </dgm:t>
    </dgm:pt>
    <dgm:pt modelId="{443BCD82-916E-43B3-B365-22148B1BEDEF}" type="pres">
      <dgm:prSet presAssocID="{256EBF75-9BE4-44EB-8D72-92252A3A2EC1}" presName="rootConnector" presStyleLbl="node2" presStyleIdx="0" presStyleCnt="4"/>
      <dgm:spPr/>
      <dgm:t>
        <a:bodyPr/>
        <a:lstStyle/>
        <a:p>
          <a:endParaRPr lang="en-US"/>
        </a:p>
      </dgm:t>
    </dgm:pt>
    <dgm:pt modelId="{034B6956-8CA8-4495-A14A-F4B24088B77C}" type="pres">
      <dgm:prSet presAssocID="{256EBF75-9BE4-44EB-8D72-92252A3A2EC1}" presName="hierChild4" presStyleCnt="0"/>
      <dgm:spPr/>
    </dgm:pt>
    <dgm:pt modelId="{401E244B-41AA-44D5-AD11-64BED33DE0B5}" type="pres">
      <dgm:prSet presAssocID="{256EBF75-9BE4-44EB-8D72-92252A3A2EC1}" presName="hierChild5" presStyleCnt="0"/>
      <dgm:spPr/>
    </dgm:pt>
    <dgm:pt modelId="{6AA4C1EA-687F-4748-B2A3-9680ED2A871D}" type="pres">
      <dgm:prSet presAssocID="{259B860D-2C47-4D6E-9830-3E344CA05F5D}" presName="Name37" presStyleLbl="parChTrans1D2" presStyleIdx="1" presStyleCnt="4" custSzY="846684"/>
      <dgm:spPr/>
      <dgm:t>
        <a:bodyPr/>
        <a:lstStyle/>
        <a:p>
          <a:endParaRPr lang="en-US"/>
        </a:p>
      </dgm:t>
    </dgm:pt>
    <dgm:pt modelId="{D380144E-74AE-4E0B-BD91-781584040807}" type="pres">
      <dgm:prSet presAssocID="{249895F4-ED4F-47FF-9851-BC19EFA77794}" presName="hierRoot2" presStyleCnt="0">
        <dgm:presLayoutVars>
          <dgm:hierBranch val="init"/>
        </dgm:presLayoutVars>
      </dgm:prSet>
      <dgm:spPr/>
    </dgm:pt>
    <dgm:pt modelId="{96E2E56B-0F91-48EE-8287-8DF6FBA699DF}" type="pres">
      <dgm:prSet presAssocID="{249895F4-ED4F-47FF-9851-BC19EFA77794}" presName="rootComposite" presStyleCnt="0"/>
      <dgm:spPr/>
    </dgm:pt>
    <dgm:pt modelId="{F585FA6B-8713-4E72-B094-5D2863D6CFC9}" type="pres">
      <dgm:prSet presAssocID="{249895F4-ED4F-47FF-9851-BC19EFA77794}" presName="rootText" presStyleLbl="node2" presStyleIdx="1" presStyleCnt="4" custScaleY="227067">
        <dgm:presLayoutVars>
          <dgm:chPref val="3"/>
        </dgm:presLayoutVars>
      </dgm:prSet>
      <dgm:spPr/>
      <dgm:t>
        <a:bodyPr/>
        <a:lstStyle/>
        <a:p>
          <a:endParaRPr lang="en-US"/>
        </a:p>
      </dgm:t>
    </dgm:pt>
    <dgm:pt modelId="{D9AA4282-6E7B-4D92-A0C5-A27674C5E8CE}" type="pres">
      <dgm:prSet presAssocID="{249895F4-ED4F-47FF-9851-BC19EFA77794}" presName="rootConnector" presStyleLbl="node2" presStyleIdx="1" presStyleCnt="4"/>
      <dgm:spPr/>
      <dgm:t>
        <a:bodyPr/>
        <a:lstStyle/>
        <a:p>
          <a:endParaRPr lang="en-US"/>
        </a:p>
      </dgm:t>
    </dgm:pt>
    <dgm:pt modelId="{E03AACDC-2DC7-4282-954D-801E589CEFC3}" type="pres">
      <dgm:prSet presAssocID="{249895F4-ED4F-47FF-9851-BC19EFA77794}" presName="hierChild4" presStyleCnt="0"/>
      <dgm:spPr/>
    </dgm:pt>
    <dgm:pt modelId="{8FCC3CBF-3837-4039-B9C7-AF67BA5AE6A7}" type="pres">
      <dgm:prSet presAssocID="{249895F4-ED4F-47FF-9851-BC19EFA77794}" presName="hierChild5" presStyleCnt="0"/>
      <dgm:spPr/>
    </dgm:pt>
    <dgm:pt modelId="{F6266A36-94DE-4BF8-A47F-CC3B632D83EC}" type="pres">
      <dgm:prSet presAssocID="{56C54977-BBEF-4267-A90E-9784AD5A307B}" presName="Name37" presStyleLbl="parChTrans1D2" presStyleIdx="2" presStyleCnt="4" custSzY="846684"/>
      <dgm:spPr/>
      <dgm:t>
        <a:bodyPr/>
        <a:lstStyle/>
        <a:p>
          <a:endParaRPr lang="en-US"/>
        </a:p>
      </dgm:t>
    </dgm:pt>
    <dgm:pt modelId="{6644A2A7-6AAB-4D04-8BC6-771C11F7E302}" type="pres">
      <dgm:prSet presAssocID="{94A82324-22EC-4CCF-A430-B9BED6F8051D}" presName="hierRoot2" presStyleCnt="0">
        <dgm:presLayoutVars>
          <dgm:hierBranch val="init"/>
        </dgm:presLayoutVars>
      </dgm:prSet>
      <dgm:spPr/>
    </dgm:pt>
    <dgm:pt modelId="{AB8BCFED-30A5-47D8-8D07-21996F9FBA7F}" type="pres">
      <dgm:prSet presAssocID="{94A82324-22EC-4CCF-A430-B9BED6F8051D}" presName="rootComposite" presStyleCnt="0"/>
      <dgm:spPr/>
    </dgm:pt>
    <dgm:pt modelId="{E15C52E5-2526-4ADE-B061-8E914B4F0BD2}" type="pres">
      <dgm:prSet presAssocID="{94A82324-22EC-4CCF-A430-B9BED6F8051D}" presName="rootText" presStyleLbl="node2" presStyleIdx="2" presStyleCnt="4" custScaleY="227067">
        <dgm:presLayoutVars>
          <dgm:chPref val="3"/>
        </dgm:presLayoutVars>
      </dgm:prSet>
      <dgm:spPr/>
      <dgm:t>
        <a:bodyPr/>
        <a:lstStyle/>
        <a:p>
          <a:endParaRPr lang="en-US"/>
        </a:p>
      </dgm:t>
    </dgm:pt>
    <dgm:pt modelId="{64F1AA41-1CC9-454B-9A86-7C15CB9B0CB5}" type="pres">
      <dgm:prSet presAssocID="{94A82324-22EC-4CCF-A430-B9BED6F8051D}" presName="rootConnector" presStyleLbl="node2" presStyleIdx="2" presStyleCnt="4"/>
      <dgm:spPr/>
      <dgm:t>
        <a:bodyPr/>
        <a:lstStyle/>
        <a:p>
          <a:endParaRPr lang="en-US"/>
        </a:p>
      </dgm:t>
    </dgm:pt>
    <dgm:pt modelId="{CE0E33AE-0BB4-42A4-88C6-21F823C2AA3E}" type="pres">
      <dgm:prSet presAssocID="{94A82324-22EC-4CCF-A430-B9BED6F8051D}" presName="hierChild4" presStyleCnt="0"/>
      <dgm:spPr/>
    </dgm:pt>
    <dgm:pt modelId="{5A967EC1-6384-489F-82C9-FF9E10B3B3B2}" type="pres">
      <dgm:prSet presAssocID="{94A82324-22EC-4CCF-A430-B9BED6F8051D}" presName="hierChild5" presStyleCnt="0"/>
      <dgm:spPr/>
    </dgm:pt>
    <dgm:pt modelId="{C662D886-E577-4AD3-ACC7-86A3D5A78606}" type="pres">
      <dgm:prSet presAssocID="{54FD39FC-7EEB-42A5-857A-CE32A5F17959}" presName="Name37" presStyleLbl="parChTrans1D2" presStyleIdx="3" presStyleCnt="4" custSzY="846684"/>
      <dgm:spPr/>
      <dgm:t>
        <a:bodyPr/>
        <a:lstStyle/>
        <a:p>
          <a:endParaRPr lang="en-US"/>
        </a:p>
      </dgm:t>
    </dgm:pt>
    <dgm:pt modelId="{F7937E16-E503-4B28-82F8-E9E33AAABCFC}" type="pres">
      <dgm:prSet presAssocID="{8DAB87E6-9204-4E55-9C72-9B201BDDA2B8}" presName="hierRoot2" presStyleCnt="0">
        <dgm:presLayoutVars>
          <dgm:hierBranch val="init"/>
        </dgm:presLayoutVars>
      </dgm:prSet>
      <dgm:spPr/>
    </dgm:pt>
    <dgm:pt modelId="{9D19E88B-BED3-498A-A358-3C821734077F}" type="pres">
      <dgm:prSet presAssocID="{8DAB87E6-9204-4E55-9C72-9B201BDDA2B8}" presName="rootComposite" presStyleCnt="0"/>
      <dgm:spPr/>
    </dgm:pt>
    <dgm:pt modelId="{2D359794-EDB9-4268-81C0-ADEF78710B2C}" type="pres">
      <dgm:prSet presAssocID="{8DAB87E6-9204-4E55-9C72-9B201BDDA2B8}" presName="rootText" presStyleLbl="node2" presStyleIdx="3" presStyleCnt="4" custScaleY="227067">
        <dgm:presLayoutVars>
          <dgm:chPref val="3"/>
        </dgm:presLayoutVars>
      </dgm:prSet>
      <dgm:spPr/>
      <dgm:t>
        <a:bodyPr/>
        <a:lstStyle/>
        <a:p>
          <a:endParaRPr lang="en-US"/>
        </a:p>
      </dgm:t>
    </dgm:pt>
    <dgm:pt modelId="{A8C53A2B-6071-4B61-8CF3-AAF32F765E8D}" type="pres">
      <dgm:prSet presAssocID="{8DAB87E6-9204-4E55-9C72-9B201BDDA2B8}" presName="rootConnector" presStyleLbl="node2" presStyleIdx="3" presStyleCnt="4"/>
      <dgm:spPr/>
      <dgm:t>
        <a:bodyPr/>
        <a:lstStyle/>
        <a:p>
          <a:endParaRPr lang="en-US"/>
        </a:p>
      </dgm:t>
    </dgm:pt>
    <dgm:pt modelId="{C9103664-05AD-44E2-8ABA-276CDA99E477}" type="pres">
      <dgm:prSet presAssocID="{8DAB87E6-9204-4E55-9C72-9B201BDDA2B8}" presName="hierChild4" presStyleCnt="0"/>
      <dgm:spPr/>
    </dgm:pt>
    <dgm:pt modelId="{2FB5E9FF-6469-4024-867F-3ACF6C4A39AE}" type="pres">
      <dgm:prSet presAssocID="{8DAB87E6-9204-4E55-9C72-9B201BDDA2B8}" presName="hierChild5" presStyleCnt="0"/>
      <dgm:spPr/>
    </dgm:pt>
    <dgm:pt modelId="{CA06073D-48C9-4E6A-B2DD-178784B6BC95}" type="pres">
      <dgm:prSet presAssocID="{2AE69663-D606-40CB-B810-936E1B2ADC19}" presName="hierChild3" presStyleCnt="0"/>
      <dgm:spPr/>
    </dgm:pt>
  </dgm:ptLst>
  <dgm:cxnLst>
    <dgm:cxn modelId="{CEC2F1E5-C735-4125-9275-D5527ADA9651}" type="presOf" srcId="{94A82324-22EC-4CCF-A430-B9BED6F8051D}" destId="{E15C52E5-2526-4ADE-B061-8E914B4F0BD2}" srcOrd="0" destOrd="0" presId="urn:microsoft.com/office/officeart/2005/8/layout/orgChart1"/>
    <dgm:cxn modelId="{F067E780-14E6-498F-B20F-2BC06113F545}" type="presOf" srcId="{56C54977-BBEF-4267-A90E-9784AD5A307B}" destId="{F6266A36-94DE-4BF8-A47F-CC3B632D83EC}" srcOrd="0" destOrd="0" presId="urn:microsoft.com/office/officeart/2005/8/layout/orgChart1"/>
    <dgm:cxn modelId="{3ACD3664-6430-481B-8EA1-A5876C4F0A4C}" type="presOf" srcId="{94A82324-22EC-4CCF-A430-B9BED6F8051D}" destId="{64F1AA41-1CC9-454B-9A86-7C15CB9B0CB5}" srcOrd="1" destOrd="0" presId="urn:microsoft.com/office/officeart/2005/8/layout/orgChart1"/>
    <dgm:cxn modelId="{3384F53E-0753-44B9-9BBD-0C82F12AB649}" type="presOf" srcId="{249895F4-ED4F-47FF-9851-BC19EFA77794}" destId="{D9AA4282-6E7B-4D92-A0C5-A27674C5E8CE}" srcOrd="1" destOrd="0" presId="urn:microsoft.com/office/officeart/2005/8/layout/orgChart1"/>
    <dgm:cxn modelId="{81B1D085-BB00-4835-A274-581C14462246}" type="presOf" srcId="{2AE69663-D606-40CB-B810-936E1B2ADC19}" destId="{B17CE626-BC05-4FA7-95B4-B63CDB5A43BF}" srcOrd="0" destOrd="0" presId="urn:microsoft.com/office/officeart/2005/8/layout/orgChart1"/>
    <dgm:cxn modelId="{664F324D-DAB5-4BB3-967A-24CFBAE2A007}" type="presOf" srcId="{8DAB87E6-9204-4E55-9C72-9B201BDDA2B8}" destId="{2D359794-EDB9-4268-81C0-ADEF78710B2C}" srcOrd="0" destOrd="0" presId="urn:microsoft.com/office/officeart/2005/8/layout/orgChart1"/>
    <dgm:cxn modelId="{D0B3CB9A-F85E-4B99-894B-A622486CCC54}" srcId="{2AE69663-D606-40CB-B810-936E1B2ADC19}" destId="{8DAB87E6-9204-4E55-9C72-9B201BDDA2B8}" srcOrd="3" destOrd="0" parTransId="{54FD39FC-7EEB-42A5-857A-CE32A5F17959}" sibTransId="{3C6744BA-1EB5-417A-AC08-C57D9B8E2E24}"/>
    <dgm:cxn modelId="{0276F15A-F0E8-4B63-878A-CBE60350469C}" type="presOf" srcId="{61C8EF22-9925-4BC4-9889-D294AA5312BF}" destId="{B44026CF-E559-4E43-93E6-A1F5F5D10322}" srcOrd="0" destOrd="0" presId="urn:microsoft.com/office/officeart/2005/8/layout/orgChart1"/>
    <dgm:cxn modelId="{6CCCAD9C-745B-431A-A478-9F38F14BBDC8}" type="presOf" srcId="{8DAB87E6-9204-4E55-9C72-9B201BDDA2B8}" destId="{A8C53A2B-6071-4B61-8CF3-AAF32F765E8D}" srcOrd="1" destOrd="0" presId="urn:microsoft.com/office/officeart/2005/8/layout/orgChart1"/>
    <dgm:cxn modelId="{3931C987-4798-4DF6-B5D7-1B2CCC444EE7}" srcId="{2AE69663-D606-40CB-B810-936E1B2ADC19}" destId="{256EBF75-9BE4-44EB-8D72-92252A3A2EC1}" srcOrd="0" destOrd="0" parTransId="{B0EC9103-9E4F-493D-980B-2B4FBD311F97}" sibTransId="{11CBD95B-12C9-46A1-8538-72FC8DA84730}"/>
    <dgm:cxn modelId="{AD594508-13CA-491C-97FA-C416EDE0D5FF}" type="presOf" srcId="{256EBF75-9BE4-44EB-8D72-92252A3A2EC1}" destId="{443BCD82-916E-43B3-B365-22148B1BEDEF}" srcOrd="1" destOrd="0" presId="urn:microsoft.com/office/officeart/2005/8/layout/orgChart1"/>
    <dgm:cxn modelId="{04048D10-7859-4096-B214-CD6458EB1FDB}" type="presOf" srcId="{259B860D-2C47-4D6E-9830-3E344CA05F5D}" destId="{6AA4C1EA-687F-4748-B2A3-9680ED2A871D}" srcOrd="0" destOrd="0" presId="urn:microsoft.com/office/officeart/2005/8/layout/orgChart1"/>
    <dgm:cxn modelId="{87606769-6F94-4E1C-BFA7-5A5594074EF6}" srcId="{2AE69663-D606-40CB-B810-936E1B2ADC19}" destId="{94A82324-22EC-4CCF-A430-B9BED6F8051D}" srcOrd="2" destOrd="0" parTransId="{56C54977-BBEF-4267-A90E-9784AD5A307B}" sibTransId="{7750673E-210D-4293-AFF6-80357DC1BD6D}"/>
    <dgm:cxn modelId="{65FFFC5C-72C5-4557-BD43-2271CFD879C2}" type="presOf" srcId="{2AE69663-D606-40CB-B810-936E1B2ADC19}" destId="{B158EA58-54F7-4D50-8D4E-B4E9F12CA1CB}" srcOrd="1" destOrd="0" presId="urn:microsoft.com/office/officeart/2005/8/layout/orgChart1"/>
    <dgm:cxn modelId="{B732A886-1F85-46B7-8DB8-6D6AC8E92179}" type="presOf" srcId="{256EBF75-9BE4-44EB-8D72-92252A3A2EC1}" destId="{AD3AB86F-94CC-416C-AA75-2213132E5F4E}" srcOrd="0" destOrd="0" presId="urn:microsoft.com/office/officeart/2005/8/layout/orgChart1"/>
    <dgm:cxn modelId="{8A23359C-16FA-4915-9FF5-54CF54FBC156}" type="presOf" srcId="{B0EC9103-9E4F-493D-980B-2B4FBD311F97}" destId="{EFF7D258-4E3A-414C-8651-4F8E99153D27}" srcOrd="0" destOrd="0" presId="urn:microsoft.com/office/officeart/2005/8/layout/orgChart1"/>
    <dgm:cxn modelId="{F51B2E32-76C6-4E03-BA27-B9359F9CF908}" type="presOf" srcId="{54FD39FC-7EEB-42A5-857A-CE32A5F17959}" destId="{C662D886-E577-4AD3-ACC7-86A3D5A78606}" srcOrd="0" destOrd="0" presId="urn:microsoft.com/office/officeart/2005/8/layout/orgChart1"/>
    <dgm:cxn modelId="{E69BA7EB-C96D-4C26-94F3-1C76D103DD3B}" type="presOf" srcId="{249895F4-ED4F-47FF-9851-BC19EFA77794}" destId="{F585FA6B-8713-4E72-B094-5D2863D6CFC9}" srcOrd="0" destOrd="0" presId="urn:microsoft.com/office/officeart/2005/8/layout/orgChart1"/>
    <dgm:cxn modelId="{A697838A-00C3-41B3-AAD8-3B0C12BE19AC}" srcId="{61C8EF22-9925-4BC4-9889-D294AA5312BF}" destId="{2AE69663-D606-40CB-B810-936E1B2ADC19}" srcOrd="0" destOrd="0" parTransId="{490D1858-E10E-4914-A5BC-DD855F54422B}" sibTransId="{207FEDE4-E25D-473E-A3AE-44CED6AE4311}"/>
    <dgm:cxn modelId="{C5D845FE-DD9F-4586-A931-F2E319598682}" srcId="{2AE69663-D606-40CB-B810-936E1B2ADC19}" destId="{249895F4-ED4F-47FF-9851-BC19EFA77794}" srcOrd="1" destOrd="0" parTransId="{259B860D-2C47-4D6E-9830-3E344CA05F5D}" sibTransId="{6970F57E-4844-4BAF-BE77-DBA37F075D6F}"/>
    <dgm:cxn modelId="{9E2C2363-FA94-41A1-8303-F30BDFDBF6DF}" type="presParOf" srcId="{B44026CF-E559-4E43-93E6-A1F5F5D10322}" destId="{01DD2C39-BA90-4A6D-A16E-78A2EB68154F}" srcOrd="0" destOrd="0" presId="urn:microsoft.com/office/officeart/2005/8/layout/orgChart1"/>
    <dgm:cxn modelId="{2EE64A7F-D174-4E71-AD0B-1DC47A2D0DD0}" type="presParOf" srcId="{01DD2C39-BA90-4A6D-A16E-78A2EB68154F}" destId="{909341D4-1A55-434E-B3E7-25D06F5DE618}" srcOrd="0" destOrd="0" presId="urn:microsoft.com/office/officeart/2005/8/layout/orgChart1"/>
    <dgm:cxn modelId="{599F9F81-F40D-4B64-A51C-3BB9307657C5}" type="presParOf" srcId="{909341D4-1A55-434E-B3E7-25D06F5DE618}" destId="{B17CE626-BC05-4FA7-95B4-B63CDB5A43BF}" srcOrd="0" destOrd="0" presId="urn:microsoft.com/office/officeart/2005/8/layout/orgChart1"/>
    <dgm:cxn modelId="{35A329F4-59BD-497A-A0ED-11FFB869CA72}" type="presParOf" srcId="{909341D4-1A55-434E-B3E7-25D06F5DE618}" destId="{B158EA58-54F7-4D50-8D4E-B4E9F12CA1CB}" srcOrd="1" destOrd="0" presId="urn:microsoft.com/office/officeart/2005/8/layout/orgChart1"/>
    <dgm:cxn modelId="{7C5B743F-BC49-4FA7-B347-A524DF7A50A7}" type="presParOf" srcId="{01DD2C39-BA90-4A6D-A16E-78A2EB68154F}" destId="{10ECED9A-13D0-4972-A6C0-B884609C1673}" srcOrd="1" destOrd="0" presId="urn:microsoft.com/office/officeart/2005/8/layout/orgChart1"/>
    <dgm:cxn modelId="{A9BBC373-C86D-49A2-8107-2E2835935625}" type="presParOf" srcId="{10ECED9A-13D0-4972-A6C0-B884609C1673}" destId="{EFF7D258-4E3A-414C-8651-4F8E99153D27}" srcOrd="0" destOrd="0" presId="urn:microsoft.com/office/officeart/2005/8/layout/orgChart1"/>
    <dgm:cxn modelId="{0CDE8CBA-607A-41EC-9942-04BBB2EA806C}" type="presParOf" srcId="{10ECED9A-13D0-4972-A6C0-B884609C1673}" destId="{E673E396-F21B-478F-9DE9-0E910AB0AE2C}" srcOrd="1" destOrd="0" presId="urn:microsoft.com/office/officeart/2005/8/layout/orgChart1"/>
    <dgm:cxn modelId="{C1A5FE2F-9A56-4089-B4E3-BF41444151CE}" type="presParOf" srcId="{E673E396-F21B-478F-9DE9-0E910AB0AE2C}" destId="{3A10C421-B119-45C0-BAAB-427D27B2E26E}" srcOrd="0" destOrd="0" presId="urn:microsoft.com/office/officeart/2005/8/layout/orgChart1"/>
    <dgm:cxn modelId="{EF0A1C48-CCBB-423E-A1C1-67B3371328AD}" type="presParOf" srcId="{3A10C421-B119-45C0-BAAB-427D27B2E26E}" destId="{AD3AB86F-94CC-416C-AA75-2213132E5F4E}" srcOrd="0" destOrd="0" presId="urn:microsoft.com/office/officeart/2005/8/layout/orgChart1"/>
    <dgm:cxn modelId="{99DEFFA6-0081-4D73-AE9F-657149A15411}" type="presParOf" srcId="{3A10C421-B119-45C0-BAAB-427D27B2E26E}" destId="{443BCD82-916E-43B3-B365-22148B1BEDEF}" srcOrd="1" destOrd="0" presId="urn:microsoft.com/office/officeart/2005/8/layout/orgChart1"/>
    <dgm:cxn modelId="{D34BD9A0-CE80-442E-8D68-66B78949F49B}" type="presParOf" srcId="{E673E396-F21B-478F-9DE9-0E910AB0AE2C}" destId="{034B6956-8CA8-4495-A14A-F4B24088B77C}" srcOrd="1" destOrd="0" presId="urn:microsoft.com/office/officeart/2005/8/layout/orgChart1"/>
    <dgm:cxn modelId="{0B1E4FD7-76FE-4782-B261-84E5DCE0710C}" type="presParOf" srcId="{E673E396-F21B-478F-9DE9-0E910AB0AE2C}" destId="{401E244B-41AA-44D5-AD11-64BED33DE0B5}" srcOrd="2" destOrd="0" presId="urn:microsoft.com/office/officeart/2005/8/layout/orgChart1"/>
    <dgm:cxn modelId="{5F9032DD-CD5A-400D-A8AE-12F701C81CD8}" type="presParOf" srcId="{10ECED9A-13D0-4972-A6C0-B884609C1673}" destId="{6AA4C1EA-687F-4748-B2A3-9680ED2A871D}" srcOrd="2" destOrd="0" presId="urn:microsoft.com/office/officeart/2005/8/layout/orgChart1"/>
    <dgm:cxn modelId="{7188820F-4343-4003-895A-20AE465023E7}" type="presParOf" srcId="{10ECED9A-13D0-4972-A6C0-B884609C1673}" destId="{D380144E-74AE-4E0B-BD91-781584040807}" srcOrd="3" destOrd="0" presId="urn:microsoft.com/office/officeart/2005/8/layout/orgChart1"/>
    <dgm:cxn modelId="{62F85C39-603C-4494-BD42-D46D44925705}" type="presParOf" srcId="{D380144E-74AE-4E0B-BD91-781584040807}" destId="{96E2E56B-0F91-48EE-8287-8DF6FBA699DF}" srcOrd="0" destOrd="0" presId="urn:microsoft.com/office/officeart/2005/8/layout/orgChart1"/>
    <dgm:cxn modelId="{987D2052-B6EB-4640-ADB4-72E3765D6DC8}" type="presParOf" srcId="{96E2E56B-0F91-48EE-8287-8DF6FBA699DF}" destId="{F585FA6B-8713-4E72-B094-5D2863D6CFC9}" srcOrd="0" destOrd="0" presId="urn:microsoft.com/office/officeart/2005/8/layout/orgChart1"/>
    <dgm:cxn modelId="{B58D901F-F5CF-428A-819A-974675335B99}" type="presParOf" srcId="{96E2E56B-0F91-48EE-8287-8DF6FBA699DF}" destId="{D9AA4282-6E7B-4D92-A0C5-A27674C5E8CE}" srcOrd="1" destOrd="0" presId="urn:microsoft.com/office/officeart/2005/8/layout/orgChart1"/>
    <dgm:cxn modelId="{29A612FE-D6B6-4EA8-B858-515E8953C5D0}" type="presParOf" srcId="{D380144E-74AE-4E0B-BD91-781584040807}" destId="{E03AACDC-2DC7-4282-954D-801E589CEFC3}" srcOrd="1" destOrd="0" presId="urn:microsoft.com/office/officeart/2005/8/layout/orgChart1"/>
    <dgm:cxn modelId="{C9B29EEF-B5DB-4D3C-9071-981EA9E58EC0}" type="presParOf" srcId="{D380144E-74AE-4E0B-BD91-781584040807}" destId="{8FCC3CBF-3837-4039-B9C7-AF67BA5AE6A7}" srcOrd="2" destOrd="0" presId="urn:microsoft.com/office/officeart/2005/8/layout/orgChart1"/>
    <dgm:cxn modelId="{B777849A-63CE-4D76-9D0C-7C0CB0A6C53C}" type="presParOf" srcId="{10ECED9A-13D0-4972-A6C0-B884609C1673}" destId="{F6266A36-94DE-4BF8-A47F-CC3B632D83EC}" srcOrd="4" destOrd="0" presId="urn:microsoft.com/office/officeart/2005/8/layout/orgChart1"/>
    <dgm:cxn modelId="{8C392E5E-132E-4471-97AE-6D0387712835}" type="presParOf" srcId="{10ECED9A-13D0-4972-A6C0-B884609C1673}" destId="{6644A2A7-6AAB-4D04-8BC6-771C11F7E302}" srcOrd="5" destOrd="0" presId="urn:microsoft.com/office/officeart/2005/8/layout/orgChart1"/>
    <dgm:cxn modelId="{7406D658-9C9E-47C3-8AEF-D031ACEF3B0F}" type="presParOf" srcId="{6644A2A7-6AAB-4D04-8BC6-771C11F7E302}" destId="{AB8BCFED-30A5-47D8-8D07-21996F9FBA7F}" srcOrd="0" destOrd="0" presId="urn:microsoft.com/office/officeart/2005/8/layout/orgChart1"/>
    <dgm:cxn modelId="{316461F1-5DE8-43EE-8FF9-90D5721672FD}" type="presParOf" srcId="{AB8BCFED-30A5-47D8-8D07-21996F9FBA7F}" destId="{E15C52E5-2526-4ADE-B061-8E914B4F0BD2}" srcOrd="0" destOrd="0" presId="urn:microsoft.com/office/officeart/2005/8/layout/orgChart1"/>
    <dgm:cxn modelId="{C28EB27B-F3AC-49BB-BFC0-963439E9BFEB}" type="presParOf" srcId="{AB8BCFED-30A5-47D8-8D07-21996F9FBA7F}" destId="{64F1AA41-1CC9-454B-9A86-7C15CB9B0CB5}" srcOrd="1" destOrd="0" presId="urn:microsoft.com/office/officeart/2005/8/layout/orgChart1"/>
    <dgm:cxn modelId="{944520A2-6CE4-47B9-8202-D624DB1679CD}" type="presParOf" srcId="{6644A2A7-6AAB-4D04-8BC6-771C11F7E302}" destId="{CE0E33AE-0BB4-42A4-88C6-21F823C2AA3E}" srcOrd="1" destOrd="0" presId="urn:microsoft.com/office/officeart/2005/8/layout/orgChart1"/>
    <dgm:cxn modelId="{495D35F9-C4B3-44FA-85DF-D9038F1D9429}" type="presParOf" srcId="{6644A2A7-6AAB-4D04-8BC6-771C11F7E302}" destId="{5A967EC1-6384-489F-82C9-FF9E10B3B3B2}" srcOrd="2" destOrd="0" presId="urn:microsoft.com/office/officeart/2005/8/layout/orgChart1"/>
    <dgm:cxn modelId="{6975259D-5B26-416E-A935-118B70C25948}" type="presParOf" srcId="{10ECED9A-13D0-4972-A6C0-B884609C1673}" destId="{C662D886-E577-4AD3-ACC7-86A3D5A78606}" srcOrd="6" destOrd="0" presId="urn:microsoft.com/office/officeart/2005/8/layout/orgChart1"/>
    <dgm:cxn modelId="{811EEAD2-AA02-48BD-83E0-691FE2BFEC3C}" type="presParOf" srcId="{10ECED9A-13D0-4972-A6C0-B884609C1673}" destId="{F7937E16-E503-4B28-82F8-E9E33AAABCFC}" srcOrd="7" destOrd="0" presId="urn:microsoft.com/office/officeart/2005/8/layout/orgChart1"/>
    <dgm:cxn modelId="{5D3CFDCB-243C-42A8-9187-E04F4FB8D2CC}" type="presParOf" srcId="{F7937E16-E503-4B28-82F8-E9E33AAABCFC}" destId="{9D19E88B-BED3-498A-A358-3C821734077F}" srcOrd="0" destOrd="0" presId="urn:microsoft.com/office/officeart/2005/8/layout/orgChart1"/>
    <dgm:cxn modelId="{0D7829EB-D06C-48BE-8F94-6B1F1424E5FA}" type="presParOf" srcId="{9D19E88B-BED3-498A-A358-3C821734077F}" destId="{2D359794-EDB9-4268-81C0-ADEF78710B2C}" srcOrd="0" destOrd="0" presId="urn:microsoft.com/office/officeart/2005/8/layout/orgChart1"/>
    <dgm:cxn modelId="{F51C56A0-E05B-4EEE-AA0E-21AADD793550}" type="presParOf" srcId="{9D19E88B-BED3-498A-A358-3C821734077F}" destId="{A8C53A2B-6071-4B61-8CF3-AAF32F765E8D}" srcOrd="1" destOrd="0" presId="urn:microsoft.com/office/officeart/2005/8/layout/orgChart1"/>
    <dgm:cxn modelId="{2028507B-A828-4C5E-AE21-E086C5542319}" type="presParOf" srcId="{F7937E16-E503-4B28-82F8-E9E33AAABCFC}" destId="{C9103664-05AD-44E2-8ABA-276CDA99E477}" srcOrd="1" destOrd="0" presId="urn:microsoft.com/office/officeart/2005/8/layout/orgChart1"/>
    <dgm:cxn modelId="{2AA6BD48-FA93-4197-85F7-B83F7266AA01}" type="presParOf" srcId="{F7937E16-E503-4B28-82F8-E9E33AAABCFC}" destId="{2FB5E9FF-6469-4024-867F-3ACF6C4A39AE}" srcOrd="2" destOrd="0" presId="urn:microsoft.com/office/officeart/2005/8/layout/orgChart1"/>
    <dgm:cxn modelId="{B51E6D01-4F23-40D5-9968-A65669BABFFC}" type="presParOf" srcId="{01DD2C39-BA90-4A6D-A16E-78A2EB68154F}" destId="{CA06073D-48C9-4E6A-B2DD-178784B6BC95}" srcOrd="2" destOrd="0" presId="urn:microsoft.com/office/officeart/2005/8/layout/orgChart1"/>
  </dgm:cxnLst>
  <dgm:bg/>
  <dgm:whole/>
</dgm:dataModel>
</file>

<file path=ppt/diagrams/data3.xml><?xml version="1.0" encoding="utf-8"?>
<dgm:dataModel xmlns:dgm="http://schemas.openxmlformats.org/drawingml/2006/diagram" xmlns:a="http://schemas.openxmlformats.org/drawingml/2006/main">
  <dgm:ptLst>
    <dgm:pt modelId="{0230F4FF-D465-4599-AF76-54C360B199B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5FC24A5B-4B94-43AE-8FF9-6EC9A8F8E443}">
      <dgm:prSet/>
      <dgm:spPr/>
      <dgm:t>
        <a:bodyPr/>
        <a:lstStyle/>
        <a:p>
          <a:pPr rtl="0"/>
          <a:r>
            <a:rPr lang="en-US" dirty="0" smtClean="0">
              <a:solidFill>
                <a:schemeClr val="tx1"/>
              </a:solidFill>
              <a:latin typeface="NikoshBAN" pitchFamily="2" charset="0"/>
              <a:cs typeface="NikoshBAN" pitchFamily="2" charset="0"/>
            </a:rPr>
            <a:t>1.</a:t>
          </a:r>
          <a:r>
            <a:rPr lang="pl-PL" dirty="0" smtClean="0">
              <a:solidFill>
                <a:schemeClr val="tx1"/>
              </a:solidFill>
              <a:latin typeface="NikoshBAN" pitchFamily="2" charset="0"/>
              <a:cs typeface="NikoshBAN" pitchFamily="2" charset="0"/>
            </a:rPr>
            <a:t>Letter (A-Z, a-z) ব্যবহার করা যায়</a:t>
          </a:r>
          <a:endParaRPr lang="en-US" dirty="0">
            <a:solidFill>
              <a:schemeClr val="tx1"/>
            </a:solidFill>
          </a:endParaRPr>
        </a:p>
      </dgm:t>
    </dgm:pt>
    <dgm:pt modelId="{9F1BD6BA-094B-4A22-BDDD-0E391BB230B0}" type="parTrans" cxnId="{13A6EB81-5FA1-4C6D-8418-F5E8D3402B3C}">
      <dgm:prSet/>
      <dgm:spPr/>
      <dgm:t>
        <a:bodyPr/>
        <a:lstStyle/>
        <a:p>
          <a:endParaRPr lang="en-US"/>
        </a:p>
      </dgm:t>
    </dgm:pt>
    <dgm:pt modelId="{EFAA9FF7-5309-4A31-89B4-6120E95145D0}" type="sibTrans" cxnId="{13A6EB81-5FA1-4C6D-8418-F5E8D3402B3C}">
      <dgm:prSet/>
      <dgm:spPr/>
      <dgm:t>
        <a:bodyPr/>
        <a:lstStyle/>
        <a:p>
          <a:endParaRPr lang="en-US"/>
        </a:p>
      </dgm:t>
    </dgm:pt>
    <dgm:pt modelId="{F106C3C5-51C2-42EB-93BF-AEBBD055F69B}">
      <dgm:prSet/>
      <dgm:spPr/>
      <dgm:t>
        <a:bodyPr/>
        <a:lstStyle/>
        <a:p>
          <a:pPr rtl="0"/>
          <a:r>
            <a:rPr lang="en-US" dirty="0" smtClean="0">
              <a:solidFill>
                <a:schemeClr val="tx1"/>
              </a:solidFill>
              <a:latin typeface="NikoshBAN" pitchFamily="2" charset="0"/>
              <a:cs typeface="NikoshBAN" pitchFamily="2" charset="0"/>
            </a:rPr>
            <a:t>2.Digit (0-9) </a:t>
          </a:r>
          <a:r>
            <a:rPr lang="as-IN" dirty="0" smtClean="0">
              <a:solidFill>
                <a:schemeClr val="tx1"/>
              </a:solidFill>
              <a:latin typeface="NikoshBAN" pitchFamily="2" charset="0"/>
              <a:cs typeface="NikoshBAN" pitchFamily="2" charset="0"/>
            </a:rPr>
            <a:t>ব্যবহার করা যায়</a:t>
          </a:r>
          <a:endParaRPr lang="en-US" dirty="0">
            <a:solidFill>
              <a:schemeClr val="tx1"/>
            </a:solidFill>
          </a:endParaRPr>
        </a:p>
      </dgm:t>
    </dgm:pt>
    <dgm:pt modelId="{5A0C78A4-6C2D-4ABB-B414-185BAD271F07}" type="parTrans" cxnId="{BBEC5358-B1CE-4B6A-872B-83F50607A889}">
      <dgm:prSet/>
      <dgm:spPr/>
      <dgm:t>
        <a:bodyPr/>
        <a:lstStyle/>
        <a:p>
          <a:endParaRPr lang="en-US"/>
        </a:p>
      </dgm:t>
    </dgm:pt>
    <dgm:pt modelId="{E2704988-5115-4BFE-9E67-EF8BAC9B657D}" type="sibTrans" cxnId="{BBEC5358-B1CE-4B6A-872B-83F50607A889}">
      <dgm:prSet/>
      <dgm:spPr/>
      <dgm:t>
        <a:bodyPr/>
        <a:lstStyle/>
        <a:p>
          <a:endParaRPr lang="en-US"/>
        </a:p>
      </dgm:t>
    </dgm:pt>
    <dgm:pt modelId="{444F7272-B5DD-48A8-ADE5-1C85346F59E5}">
      <dgm:prSet/>
      <dgm:spPr/>
      <dgm:t>
        <a:bodyPr/>
        <a:lstStyle/>
        <a:p>
          <a:pPr rtl="0"/>
          <a:r>
            <a:rPr lang="en-US" dirty="0" smtClean="0">
              <a:solidFill>
                <a:schemeClr val="tx1"/>
              </a:solidFill>
              <a:latin typeface="NikoshBAN" pitchFamily="2" charset="0"/>
              <a:cs typeface="NikoshBAN" pitchFamily="2" charset="0"/>
            </a:rPr>
            <a:t>3.Underscore (_) </a:t>
          </a:r>
          <a:r>
            <a:rPr lang="as-IN" dirty="0" smtClean="0">
              <a:solidFill>
                <a:schemeClr val="tx1"/>
              </a:solidFill>
              <a:latin typeface="NikoshBAN" pitchFamily="2" charset="0"/>
              <a:cs typeface="NikoshBAN" pitchFamily="2" charset="0"/>
            </a:rPr>
            <a:t>ব্যবহার করা যায়</a:t>
          </a:r>
          <a:endParaRPr lang="en-US" dirty="0">
            <a:solidFill>
              <a:schemeClr val="tx1"/>
            </a:solidFill>
          </a:endParaRPr>
        </a:p>
      </dgm:t>
    </dgm:pt>
    <dgm:pt modelId="{412DAC96-F413-45DE-A9C3-385F9C47DF64}" type="parTrans" cxnId="{CD0C2397-2A47-4930-A391-E28405298EF7}">
      <dgm:prSet/>
      <dgm:spPr/>
      <dgm:t>
        <a:bodyPr/>
        <a:lstStyle/>
        <a:p>
          <a:endParaRPr lang="en-US"/>
        </a:p>
      </dgm:t>
    </dgm:pt>
    <dgm:pt modelId="{7A374298-A6C7-4A70-970A-56D95603A471}" type="sibTrans" cxnId="{CD0C2397-2A47-4930-A391-E28405298EF7}">
      <dgm:prSet/>
      <dgm:spPr/>
      <dgm:t>
        <a:bodyPr/>
        <a:lstStyle/>
        <a:p>
          <a:endParaRPr lang="en-US"/>
        </a:p>
      </dgm:t>
    </dgm:pt>
    <dgm:pt modelId="{B4B2CADF-11CC-4F6F-B394-0923674244F6}">
      <dgm:prSet/>
      <dgm:spPr/>
      <dgm:t>
        <a:bodyPr/>
        <a:lstStyle/>
        <a:p>
          <a:pPr rtl="0"/>
          <a:r>
            <a:rPr lang="en-US" dirty="0" smtClean="0">
              <a:solidFill>
                <a:schemeClr val="tx1"/>
              </a:solidFill>
              <a:latin typeface="NikoshBAN" pitchFamily="2" charset="0"/>
              <a:cs typeface="NikoshBAN" pitchFamily="2" charset="0"/>
            </a:rPr>
            <a:t>4. Digit </a:t>
          </a:r>
          <a:r>
            <a:rPr lang="as-IN" dirty="0" smtClean="0">
              <a:solidFill>
                <a:schemeClr val="tx1"/>
              </a:solidFill>
              <a:latin typeface="NikoshBAN" pitchFamily="2" charset="0"/>
              <a:cs typeface="NikoshBAN" pitchFamily="2" charset="0"/>
            </a:rPr>
            <a:t>দিয়ে শুরু করা যায় না</a:t>
          </a:r>
          <a:endParaRPr lang="en-US" dirty="0">
            <a:solidFill>
              <a:schemeClr val="tx1"/>
            </a:solidFill>
          </a:endParaRPr>
        </a:p>
      </dgm:t>
    </dgm:pt>
    <dgm:pt modelId="{271C7B1E-69DA-4825-B33A-2202F0E075F1}" type="parTrans" cxnId="{60AED2B2-2EE8-409C-8E84-DE0D0B775093}">
      <dgm:prSet/>
      <dgm:spPr/>
      <dgm:t>
        <a:bodyPr/>
        <a:lstStyle/>
        <a:p>
          <a:endParaRPr lang="en-US"/>
        </a:p>
      </dgm:t>
    </dgm:pt>
    <dgm:pt modelId="{2955B560-E833-486F-A52D-DFABE4AC01F7}" type="sibTrans" cxnId="{60AED2B2-2EE8-409C-8E84-DE0D0B775093}">
      <dgm:prSet/>
      <dgm:spPr/>
      <dgm:t>
        <a:bodyPr/>
        <a:lstStyle/>
        <a:p>
          <a:endParaRPr lang="en-US"/>
        </a:p>
      </dgm:t>
    </dgm:pt>
    <dgm:pt modelId="{55580F07-D08C-47E3-BF50-CE0A8DBC411E}">
      <dgm:prSet/>
      <dgm:spPr/>
      <dgm:t>
        <a:bodyPr/>
        <a:lstStyle/>
        <a:p>
          <a:pPr rtl="0"/>
          <a:r>
            <a:rPr lang="en-US" dirty="0" smtClean="0">
              <a:solidFill>
                <a:schemeClr val="tx1"/>
              </a:solidFill>
              <a:latin typeface="NikoshBAN" pitchFamily="2" charset="0"/>
              <a:cs typeface="NikoshBAN" pitchFamily="2" charset="0"/>
            </a:rPr>
            <a:t>5</a:t>
          </a:r>
          <a:r>
            <a:rPr lang="en-US" dirty="0" smtClean="0">
              <a:solidFill>
                <a:schemeClr val="tx1"/>
              </a:solidFill>
            </a:rPr>
            <a:t>.Space </a:t>
          </a:r>
          <a:r>
            <a:rPr lang="as-IN" dirty="0" smtClean="0">
              <a:solidFill>
                <a:schemeClr val="tx1"/>
              </a:solidFill>
            </a:rPr>
            <a:t>ব্যবহার করা যায় না</a:t>
          </a:r>
          <a:endParaRPr lang="en-US" dirty="0">
            <a:solidFill>
              <a:schemeClr val="tx1"/>
            </a:solidFill>
          </a:endParaRPr>
        </a:p>
      </dgm:t>
    </dgm:pt>
    <dgm:pt modelId="{5F4E5811-5104-4CF2-ACD1-B47355AFAD31}" type="parTrans" cxnId="{C64FBDFF-ED6E-43FB-B5C8-7A0EB8824B61}">
      <dgm:prSet/>
      <dgm:spPr/>
    </dgm:pt>
    <dgm:pt modelId="{0B486D97-758D-4C75-B3BC-D12867F76B49}" type="sibTrans" cxnId="{C64FBDFF-ED6E-43FB-B5C8-7A0EB8824B61}">
      <dgm:prSet/>
      <dgm:spPr/>
    </dgm:pt>
    <dgm:pt modelId="{C4F4FD98-B1E8-4D57-B4C3-F0DFF6FB9858}">
      <dgm:prSet/>
      <dgm:spPr/>
      <dgm:t>
        <a:bodyPr/>
        <a:lstStyle/>
        <a:p>
          <a:pPr rtl="0"/>
          <a:r>
            <a:rPr lang="en-US" dirty="0" smtClean="0">
              <a:solidFill>
                <a:schemeClr val="tx1"/>
              </a:solidFill>
            </a:rPr>
            <a:t>C-</a:t>
          </a:r>
          <a:r>
            <a:rPr lang="as-IN" dirty="0" smtClean="0">
              <a:solidFill>
                <a:schemeClr val="tx1"/>
              </a:solidFill>
            </a:rPr>
            <a:t>তে </a:t>
          </a:r>
          <a:r>
            <a:rPr lang="en-US" dirty="0" smtClean="0">
              <a:solidFill>
                <a:schemeClr val="tx1"/>
              </a:solidFill>
            </a:rPr>
            <a:t>Variable-</a:t>
          </a:r>
          <a:r>
            <a:rPr lang="as-IN" dirty="0" smtClean="0">
              <a:solidFill>
                <a:schemeClr val="tx1"/>
              </a:solidFill>
            </a:rPr>
            <a:t>এর নাম দেওয়ার সময়—</a:t>
          </a:r>
          <a:endParaRPr lang="en-US" dirty="0">
            <a:solidFill>
              <a:schemeClr val="tx1"/>
            </a:solidFill>
          </a:endParaRPr>
        </a:p>
      </dgm:t>
    </dgm:pt>
    <dgm:pt modelId="{8F994737-183D-47B8-B0A7-0015D2F3F0CF}" type="parTrans" cxnId="{227C14C6-1016-4DE3-9AF5-A1068FA2AE39}">
      <dgm:prSet/>
      <dgm:spPr/>
    </dgm:pt>
    <dgm:pt modelId="{363675F0-8F51-4221-A044-7B867571D1CB}" type="sibTrans" cxnId="{227C14C6-1016-4DE3-9AF5-A1068FA2AE39}">
      <dgm:prSet/>
      <dgm:spPr/>
    </dgm:pt>
    <dgm:pt modelId="{BA9EFD5D-6D14-4637-B48C-8FE867BFAE83}">
      <dgm:prSet/>
      <dgm:spPr/>
      <dgm:t>
        <a:bodyPr/>
        <a:lstStyle/>
        <a:p>
          <a:pPr rtl="0"/>
          <a:r>
            <a:rPr lang="en-US" dirty="0" smtClean="0">
              <a:solidFill>
                <a:schemeClr val="tx1"/>
              </a:solidFill>
            </a:rPr>
            <a:t>6. C-</a:t>
          </a:r>
          <a:r>
            <a:rPr lang="as-IN" dirty="0" smtClean="0">
              <a:solidFill>
                <a:schemeClr val="tx1"/>
              </a:solidFill>
            </a:rPr>
            <a:t>এর </a:t>
          </a:r>
          <a:r>
            <a:rPr lang="en-US" dirty="0" smtClean="0">
              <a:solidFill>
                <a:schemeClr val="tx1"/>
              </a:solidFill>
            </a:rPr>
            <a:t>Keyword </a:t>
          </a:r>
          <a:r>
            <a:rPr lang="as-IN" dirty="0" smtClean="0">
              <a:solidFill>
                <a:schemeClr val="tx1"/>
              </a:solidFill>
            </a:rPr>
            <a:t>ব্যবহার করা যায় না</a:t>
          </a:r>
          <a:endParaRPr lang="en-US" dirty="0">
            <a:solidFill>
              <a:schemeClr val="tx1"/>
            </a:solidFill>
          </a:endParaRPr>
        </a:p>
      </dgm:t>
    </dgm:pt>
    <dgm:pt modelId="{2949926B-925A-4ACA-80FD-617B0D4247D8}" type="parTrans" cxnId="{5E155B70-DC6C-43FA-844D-BA3F90FE907A}">
      <dgm:prSet/>
      <dgm:spPr/>
    </dgm:pt>
    <dgm:pt modelId="{D0DBFBAE-3869-4A82-9B3C-6D8D5A3F1A7B}" type="sibTrans" cxnId="{5E155B70-DC6C-43FA-844D-BA3F90FE907A}">
      <dgm:prSet/>
      <dgm:spPr/>
    </dgm:pt>
    <dgm:pt modelId="{7847B3B3-1FE5-4F61-8AFE-40609FE75890}" type="pres">
      <dgm:prSet presAssocID="{0230F4FF-D465-4599-AF76-54C360B199BE}" presName="linear" presStyleCnt="0">
        <dgm:presLayoutVars>
          <dgm:animLvl val="lvl"/>
          <dgm:resizeHandles val="exact"/>
        </dgm:presLayoutVars>
      </dgm:prSet>
      <dgm:spPr/>
      <dgm:t>
        <a:bodyPr/>
        <a:lstStyle/>
        <a:p>
          <a:endParaRPr lang="en-US"/>
        </a:p>
      </dgm:t>
    </dgm:pt>
    <dgm:pt modelId="{6FCE1250-98E5-48B3-8DFA-74227A4B696D}" type="pres">
      <dgm:prSet presAssocID="{C4F4FD98-B1E8-4D57-B4C3-F0DFF6FB9858}" presName="parentText" presStyleLbl="node1" presStyleIdx="0" presStyleCnt="7">
        <dgm:presLayoutVars>
          <dgm:chMax val="0"/>
          <dgm:bulletEnabled val="1"/>
        </dgm:presLayoutVars>
      </dgm:prSet>
      <dgm:spPr/>
      <dgm:t>
        <a:bodyPr/>
        <a:lstStyle/>
        <a:p>
          <a:endParaRPr lang="en-US"/>
        </a:p>
      </dgm:t>
    </dgm:pt>
    <dgm:pt modelId="{458CBC7C-9EE2-4DEB-857E-12FEDE2D74B9}" type="pres">
      <dgm:prSet presAssocID="{363675F0-8F51-4221-A044-7B867571D1CB}" presName="spacer" presStyleCnt="0"/>
      <dgm:spPr/>
    </dgm:pt>
    <dgm:pt modelId="{98F70FCF-E9FB-44E1-B707-88FF7EAF07C4}" type="pres">
      <dgm:prSet presAssocID="{5FC24A5B-4B94-43AE-8FF9-6EC9A8F8E443}" presName="parentText" presStyleLbl="node1" presStyleIdx="1" presStyleCnt="7">
        <dgm:presLayoutVars>
          <dgm:chMax val="0"/>
          <dgm:bulletEnabled val="1"/>
        </dgm:presLayoutVars>
      </dgm:prSet>
      <dgm:spPr/>
      <dgm:t>
        <a:bodyPr/>
        <a:lstStyle/>
        <a:p>
          <a:endParaRPr lang="en-US"/>
        </a:p>
      </dgm:t>
    </dgm:pt>
    <dgm:pt modelId="{3075196A-50AA-43A1-BBB1-121E8A47707E}" type="pres">
      <dgm:prSet presAssocID="{EFAA9FF7-5309-4A31-89B4-6120E95145D0}" presName="spacer" presStyleCnt="0"/>
      <dgm:spPr/>
      <dgm:t>
        <a:bodyPr/>
        <a:lstStyle/>
        <a:p>
          <a:endParaRPr lang="en-US"/>
        </a:p>
      </dgm:t>
    </dgm:pt>
    <dgm:pt modelId="{6582195A-0BB1-4311-B6BE-02630A0EFFA9}" type="pres">
      <dgm:prSet presAssocID="{F106C3C5-51C2-42EB-93BF-AEBBD055F69B}" presName="parentText" presStyleLbl="node1" presStyleIdx="2" presStyleCnt="7">
        <dgm:presLayoutVars>
          <dgm:chMax val="0"/>
          <dgm:bulletEnabled val="1"/>
        </dgm:presLayoutVars>
      </dgm:prSet>
      <dgm:spPr/>
      <dgm:t>
        <a:bodyPr/>
        <a:lstStyle/>
        <a:p>
          <a:endParaRPr lang="en-US"/>
        </a:p>
      </dgm:t>
    </dgm:pt>
    <dgm:pt modelId="{662D0301-3E1F-47D5-BA1E-AA8709631E10}" type="pres">
      <dgm:prSet presAssocID="{E2704988-5115-4BFE-9E67-EF8BAC9B657D}" presName="spacer" presStyleCnt="0"/>
      <dgm:spPr/>
      <dgm:t>
        <a:bodyPr/>
        <a:lstStyle/>
        <a:p>
          <a:endParaRPr lang="en-US"/>
        </a:p>
      </dgm:t>
    </dgm:pt>
    <dgm:pt modelId="{60E86EA4-D43D-4FEE-92CE-7C30DD553780}" type="pres">
      <dgm:prSet presAssocID="{444F7272-B5DD-48A8-ADE5-1C85346F59E5}" presName="parentText" presStyleLbl="node1" presStyleIdx="3" presStyleCnt="7">
        <dgm:presLayoutVars>
          <dgm:chMax val="0"/>
          <dgm:bulletEnabled val="1"/>
        </dgm:presLayoutVars>
      </dgm:prSet>
      <dgm:spPr/>
      <dgm:t>
        <a:bodyPr/>
        <a:lstStyle/>
        <a:p>
          <a:endParaRPr lang="en-US"/>
        </a:p>
      </dgm:t>
    </dgm:pt>
    <dgm:pt modelId="{619A6492-7CBF-4C2D-B6C4-AC2F560F250F}" type="pres">
      <dgm:prSet presAssocID="{7A374298-A6C7-4A70-970A-56D95603A471}" presName="spacer" presStyleCnt="0"/>
      <dgm:spPr/>
      <dgm:t>
        <a:bodyPr/>
        <a:lstStyle/>
        <a:p>
          <a:endParaRPr lang="en-US"/>
        </a:p>
      </dgm:t>
    </dgm:pt>
    <dgm:pt modelId="{D1E961B7-4DE2-4B75-AFC0-DFC318873C24}" type="pres">
      <dgm:prSet presAssocID="{B4B2CADF-11CC-4F6F-B394-0923674244F6}" presName="parentText" presStyleLbl="node1" presStyleIdx="4" presStyleCnt="7">
        <dgm:presLayoutVars>
          <dgm:chMax val="0"/>
          <dgm:bulletEnabled val="1"/>
        </dgm:presLayoutVars>
      </dgm:prSet>
      <dgm:spPr/>
      <dgm:t>
        <a:bodyPr/>
        <a:lstStyle/>
        <a:p>
          <a:endParaRPr lang="en-US"/>
        </a:p>
      </dgm:t>
    </dgm:pt>
    <dgm:pt modelId="{68B3D961-FD3E-4764-9D47-F7D4BEF5D414}" type="pres">
      <dgm:prSet presAssocID="{2955B560-E833-486F-A52D-DFABE4AC01F7}" presName="spacer" presStyleCnt="0"/>
      <dgm:spPr/>
      <dgm:t>
        <a:bodyPr/>
        <a:lstStyle/>
        <a:p>
          <a:endParaRPr lang="en-US"/>
        </a:p>
      </dgm:t>
    </dgm:pt>
    <dgm:pt modelId="{5F9C163B-33CA-45F4-90E4-96011DF2BCD6}" type="pres">
      <dgm:prSet presAssocID="{55580F07-D08C-47E3-BF50-CE0A8DBC411E}" presName="parentText" presStyleLbl="node1" presStyleIdx="5" presStyleCnt="7">
        <dgm:presLayoutVars>
          <dgm:chMax val="0"/>
          <dgm:bulletEnabled val="1"/>
        </dgm:presLayoutVars>
      </dgm:prSet>
      <dgm:spPr/>
      <dgm:t>
        <a:bodyPr/>
        <a:lstStyle/>
        <a:p>
          <a:endParaRPr lang="en-US"/>
        </a:p>
      </dgm:t>
    </dgm:pt>
    <dgm:pt modelId="{648C729E-A87B-442E-AFA1-ABB9A795C90A}" type="pres">
      <dgm:prSet presAssocID="{0B486D97-758D-4C75-B3BC-D12867F76B49}" presName="spacer" presStyleCnt="0"/>
      <dgm:spPr/>
    </dgm:pt>
    <dgm:pt modelId="{0A888D7F-3654-4C09-86BF-AC0884D3C726}" type="pres">
      <dgm:prSet presAssocID="{BA9EFD5D-6D14-4637-B48C-8FE867BFAE83}" presName="parentText" presStyleLbl="node1" presStyleIdx="6" presStyleCnt="7">
        <dgm:presLayoutVars>
          <dgm:chMax val="0"/>
          <dgm:bulletEnabled val="1"/>
        </dgm:presLayoutVars>
      </dgm:prSet>
      <dgm:spPr/>
      <dgm:t>
        <a:bodyPr/>
        <a:lstStyle/>
        <a:p>
          <a:endParaRPr lang="en-US"/>
        </a:p>
      </dgm:t>
    </dgm:pt>
  </dgm:ptLst>
  <dgm:cxnLst>
    <dgm:cxn modelId="{57A72064-71BF-4CD9-99D6-3F571B720FE4}" type="presOf" srcId="{B4B2CADF-11CC-4F6F-B394-0923674244F6}" destId="{D1E961B7-4DE2-4B75-AFC0-DFC318873C24}" srcOrd="0" destOrd="0" presId="urn:microsoft.com/office/officeart/2005/8/layout/vList2"/>
    <dgm:cxn modelId="{7C1AF495-F4D5-47C4-8578-9202CF6C5758}" type="presOf" srcId="{C4F4FD98-B1E8-4D57-B4C3-F0DFF6FB9858}" destId="{6FCE1250-98E5-48B3-8DFA-74227A4B696D}" srcOrd="0" destOrd="0" presId="urn:microsoft.com/office/officeart/2005/8/layout/vList2"/>
    <dgm:cxn modelId="{C64FBDFF-ED6E-43FB-B5C8-7A0EB8824B61}" srcId="{0230F4FF-D465-4599-AF76-54C360B199BE}" destId="{55580F07-D08C-47E3-BF50-CE0A8DBC411E}" srcOrd="5" destOrd="0" parTransId="{5F4E5811-5104-4CF2-ACD1-B47355AFAD31}" sibTransId="{0B486D97-758D-4C75-B3BC-D12867F76B49}"/>
    <dgm:cxn modelId="{F5AA33C1-A00C-499B-AAFA-2E32FA374A73}" type="presOf" srcId="{F106C3C5-51C2-42EB-93BF-AEBBD055F69B}" destId="{6582195A-0BB1-4311-B6BE-02630A0EFFA9}" srcOrd="0" destOrd="0" presId="urn:microsoft.com/office/officeart/2005/8/layout/vList2"/>
    <dgm:cxn modelId="{5E155B70-DC6C-43FA-844D-BA3F90FE907A}" srcId="{0230F4FF-D465-4599-AF76-54C360B199BE}" destId="{BA9EFD5D-6D14-4637-B48C-8FE867BFAE83}" srcOrd="6" destOrd="0" parTransId="{2949926B-925A-4ACA-80FD-617B0D4247D8}" sibTransId="{D0DBFBAE-3869-4A82-9B3C-6D8D5A3F1A7B}"/>
    <dgm:cxn modelId="{7AFC29EB-FAEA-41C6-BE39-BF08B6578062}" type="presOf" srcId="{444F7272-B5DD-48A8-ADE5-1C85346F59E5}" destId="{60E86EA4-D43D-4FEE-92CE-7C30DD553780}" srcOrd="0" destOrd="0" presId="urn:microsoft.com/office/officeart/2005/8/layout/vList2"/>
    <dgm:cxn modelId="{AF973026-7EA9-4DB8-B0A1-14B9D9F3C243}" type="presOf" srcId="{55580F07-D08C-47E3-BF50-CE0A8DBC411E}" destId="{5F9C163B-33CA-45F4-90E4-96011DF2BCD6}" srcOrd="0" destOrd="0" presId="urn:microsoft.com/office/officeart/2005/8/layout/vList2"/>
    <dgm:cxn modelId="{CD0C2397-2A47-4930-A391-E28405298EF7}" srcId="{0230F4FF-D465-4599-AF76-54C360B199BE}" destId="{444F7272-B5DD-48A8-ADE5-1C85346F59E5}" srcOrd="3" destOrd="0" parTransId="{412DAC96-F413-45DE-A9C3-385F9C47DF64}" sibTransId="{7A374298-A6C7-4A70-970A-56D95603A471}"/>
    <dgm:cxn modelId="{BBEC5358-B1CE-4B6A-872B-83F50607A889}" srcId="{0230F4FF-D465-4599-AF76-54C360B199BE}" destId="{F106C3C5-51C2-42EB-93BF-AEBBD055F69B}" srcOrd="2" destOrd="0" parTransId="{5A0C78A4-6C2D-4ABB-B414-185BAD271F07}" sibTransId="{E2704988-5115-4BFE-9E67-EF8BAC9B657D}"/>
    <dgm:cxn modelId="{13A6EB81-5FA1-4C6D-8418-F5E8D3402B3C}" srcId="{0230F4FF-D465-4599-AF76-54C360B199BE}" destId="{5FC24A5B-4B94-43AE-8FF9-6EC9A8F8E443}" srcOrd="1" destOrd="0" parTransId="{9F1BD6BA-094B-4A22-BDDD-0E391BB230B0}" sibTransId="{EFAA9FF7-5309-4A31-89B4-6120E95145D0}"/>
    <dgm:cxn modelId="{CEAEDDCD-72E5-4877-B9BD-2B9AF59C6D12}" type="presOf" srcId="{0230F4FF-D465-4599-AF76-54C360B199BE}" destId="{7847B3B3-1FE5-4F61-8AFE-40609FE75890}" srcOrd="0" destOrd="0" presId="urn:microsoft.com/office/officeart/2005/8/layout/vList2"/>
    <dgm:cxn modelId="{227C14C6-1016-4DE3-9AF5-A1068FA2AE39}" srcId="{0230F4FF-D465-4599-AF76-54C360B199BE}" destId="{C4F4FD98-B1E8-4D57-B4C3-F0DFF6FB9858}" srcOrd="0" destOrd="0" parTransId="{8F994737-183D-47B8-B0A7-0015D2F3F0CF}" sibTransId="{363675F0-8F51-4221-A044-7B867571D1CB}"/>
    <dgm:cxn modelId="{445CD9F5-C23A-4A0D-9C5F-4C61EF9DB32D}" type="presOf" srcId="{5FC24A5B-4B94-43AE-8FF9-6EC9A8F8E443}" destId="{98F70FCF-E9FB-44E1-B707-88FF7EAF07C4}" srcOrd="0" destOrd="0" presId="urn:microsoft.com/office/officeart/2005/8/layout/vList2"/>
    <dgm:cxn modelId="{AB953AD3-760B-46BE-BA39-DFF73FD0F187}" type="presOf" srcId="{BA9EFD5D-6D14-4637-B48C-8FE867BFAE83}" destId="{0A888D7F-3654-4C09-86BF-AC0884D3C726}" srcOrd="0" destOrd="0" presId="urn:microsoft.com/office/officeart/2005/8/layout/vList2"/>
    <dgm:cxn modelId="{60AED2B2-2EE8-409C-8E84-DE0D0B775093}" srcId="{0230F4FF-D465-4599-AF76-54C360B199BE}" destId="{B4B2CADF-11CC-4F6F-B394-0923674244F6}" srcOrd="4" destOrd="0" parTransId="{271C7B1E-69DA-4825-B33A-2202F0E075F1}" sibTransId="{2955B560-E833-486F-A52D-DFABE4AC01F7}"/>
    <dgm:cxn modelId="{E442A0B8-BAA8-422D-B26E-5F61BE618B41}" type="presParOf" srcId="{7847B3B3-1FE5-4F61-8AFE-40609FE75890}" destId="{6FCE1250-98E5-48B3-8DFA-74227A4B696D}" srcOrd="0" destOrd="0" presId="urn:microsoft.com/office/officeart/2005/8/layout/vList2"/>
    <dgm:cxn modelId="{AFE596D4-83C1-4349-BDF5-A3FAC83D93FF}" type="presParOf" srcId="{7847B3B3-1FE5-4F61-8AFE-40609FE75890}" destId="{458CBC7C-9EE2-4DEB-857E-12FEDE2D74B9}" srcOrd="1" destOrd="0" presId="urn:microsoft.com/office/officeart/2005/8/layout/vList2"/>
    <dgm:cxn modelId="{B9FDFA71-9185-4E35-B8D7-505AD91EB8CC}" type="presParOf" srcId="{7847B3B3-1FE5-4F61-8AFE-40609FE75890}" destId="{98F70FCF-E9FB-44E1-B707-88FF7EAF07C4}" srcOrd="2" destOrd="0" presId="urn:microsoft.com/office/officeart/2005/8/layout/vList2"/>
    <dgm:cxn modelId="{162AB7DE-E8B2-4953-ABD6-BF4CA994B374}" type="presParOf" srcId="{7847B3B3-1FE5-4F61-8AFE-40609FE75890}" destId="{3075196A-50AA-43A1-BBB1-121E8A47707E}" srcOrd="3" destOrd="0" presId="urn:microsoft.com/office/officeart/2005/8/layout/vList2"/>
    <dgm:cxn modelId="{C214A080-7F4E-4ED5-99F4-E10CAF6932F9}" type="presParOf" srcId="{7847B3B3-1FE5-4F61-8AFE-40609FE75890}" destId="{6582195A-0BB1-4311-B6BE-02630A0EFFA9}" srcOrd="4" destOrd="0" presId="urn:microsoft.com/office/officeart/2005/8/layout/vList2"/>
    <dgm:cxn modelId="{D3FEA9BA-1320-48CD-958B-34E418FEEFD2}" type="presParOf" srcId="{7847B3B3-1FE5-4F61-8AFE-40609FE75890}" destId="{662D0301-3E1F-47D5-BA1E-AA8709631E10}" srcOrd="5" destOrd="0" presId="urn:microsoft.com/office/officeart/2005/8/layout/vList2"/>
    <dgm:cxn modelId="{BF37C1AA-BAB7-4CAB-A8F1-C8B6B433903E}" type="presParOf" srcId="{7847B3B3-1FE5-4F61-8AFE-40609FE75890}" destId="{60E86EA4-D43D-4FEE-92CE-7C30DD553780}" srcOrd="6" destOrd="0" presId="urn:microsoft.com/office/officeart/2005/8/layout/vList2"/>
    <dgm:cxn modelId="{809422B2-97B8-44B7-AD36-12AD85C06A22}" type="presParOf" srcId="{7847B3B3-1FE5-4F61-8AFE-40609FE75890}" destId="{619A6492-7CBF-4C2D-B6C4-AC2F560F250F}" srcOrd="7" destOrd="0" presId="urn:microsoft.com/office/officeart/2005/8/layout/vList2"/>
    <dgm:cxn modelId="{19995594-F00F-4663-85A2-6D6FEA8E6F48}" type="presParOf" srcId="{7847B3B3-1FE5-4F61-8AFE-40609FE75890}" destId="{D1E961B7-4DE2-4B75-AFC0-DFC318873C24}" srcOrd="8" destOrd="0" presId="urn:microsoft.com/office/officeart/2005/8/layout/vList2"/>
    <dgm:cxn modelId="{F2246CC1-3EBA-430C-8857-86874C244D90}" type="presParOf" srcId="{7847B3B3-1FE5-4F61-8AFE-40609FE75890}" destId="{68B3D961-FD3E-4764-9D47-F7D4BEF5D414}" srcOrd="9" destOrd="0" presId="urn:microsoft.com/office/officeart/2005/8/layout/vList2"/>
    <dgm:cxn modelId="{72D0D824-C0DE-4EB1-B56D-0D13C7543C49}" type="presParOf" srcId="{7847B3B3-1FE5-4F61-8AFE-40609FE75890}" destId="{5F9C163B-33CA-45F4-90E4-96011DF2BCD6}" srcOrd="10" destOrd="0" presId="urn:microsoft.com/office/officeart/2005/8/layout/vList2"/>
    <dgm:cxn modelId="{8495559A-0F7C-420B-8342-E45B8E561555}" type="presParOf" srcId="{7847B3B3-1FE5-4F61-8AFE-40609FE75890}" destId="{648C729E-A87B-442E-AFA1-ABB9A795C90A}" srcOrd="11" destOrd="0" presId="urn:microsoft.com/office/officeart/2005/8/layout/vList2"/>
    <dgm:cxn modelId="{2ECC3F8B-FE02-4CD7-92D6-5568702779F6}" type="presParOf" srcId="{7847B3B3-1FE5-4F61-8AFE-40609FE75890}" destId="{0A888D7F-3654-4C09-86BF-AC0884D3C726}" srcOrd="12"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C5FA3E12-93B5-4989-86E4-188189D1EEE8}" type="doc">
      <dgm:prSet loTypeId="urn:microsoft.com/office/officeart/2005/8/layout/default" loCatId="list" qsTypeId="urn:microsoft.com/office/officeart/2005/8/quickstyle/3d3" qsCatId="3D" csTypeId="urn:microsoft.com/office/officeart/2005/8/colors/colorful1" csCatId="colorful" phldr="1"/>
      <dgm:spPr/>
      <dgm:t>
        <a:bodyPr/>
        <a:lstStyle/>
        <a:p>
          <a:endParaRPr lang="en-US"/>
        </a:p>
      </dgm:t>
    </dgm:pt>
    <dgm:pt modelId="{F3524795-59DC-43A7-98E5-17DCD2774431}">
      <dgm:prSet phldrT="[Text]"/>
      <dgm:spPr/>
      <dgm:t>
        <a:bodyPr/>
        <a:lstStyle/>
        <a:p>
          <a:r>
            <a:rPr lang="as-IN" smtClean="0"/>
            <a:t>এর মান নির্দিষ্ট থাকে।</a:t>
          </a:r>
          <a:endParaRPr lang="en-US"/>
        </a:p>
      </dgm:t>
    </dgm:pt>
    <dgm:pt modelId="{7D3EE8E3-0A2D-4412-B60A-DCB75A859241}" type="parTrans" cxnId="{A3102901-1DD7-41B9-A9EA-6DEE0BD19338}">
      <dgm:prSet/>
      <dgm:spPr/>
      <dgm:t>
        <a:bodyPr/>
        <a:lstStyle/>
        <a:p>
          <a:endParaRPr lang="en-US"/>
        </a:p>
      </dgm:t>
    </dgm:pt>
    <dgm:pt modelId="{009FAB35-2B5B-4B80-804D-70F0EC700AC8}" type="sibTrans" cxnId="{A3102901-1DD7-41B9-A9EA-6DEE0BD19338}">
      <dgm:prSet/>
      <dgm:spPr/>
      <dgm:t>
        <a:bodyPr/>
        <a:lstStyle/>
        <a:p>
          <a:endParaRPr lang="en-US"/>
        </a:p>
      </dgm:t>
    </dgm:pt>
    <dgm:pt modelId="{7F986D3D-69A1-48D7-8FEE-F085F41817E3}">
      <dgm:prSet phldrT="[Text]"/>
      <dgm:spPr/>
      <dgm:t>
        <a:bodyPr/>
        <a:lstStyle/>
        <a:p>
          <a:r>
            <a:rPr lang="as-IN" dirty="0" smtClean="0"/>
            <a:t>প্রোগ্রাম চলার সময় মান পরিবর্তন করা যায় না।</a:t>
          </a:r>
          <a:endParaRPr lang="en-US" dirty="0"/>
        </a:p>
      </dgm:t>
    </dgm:pt>
    <dgm:pt modelId="{EBA3F221-D3F4-466E-AA93-1442A55CD3FF}" type="parTrans" cxnId="{465FA851-99D9-4868-9CC6-2A406CFD3D42}">
      <dgm:prSet/>
      <dgm:spPr/>
      <dgm:t>
        <a:bodyPr/>
        <a:lstStyle/>
        <a:p>
          <a:endParaRPr lang="en-US"/>
        </a:p>
      </dgm:t>
    </dgm:pt>
    <dgm:pt modelId="{4C8A0303-73FF-41C6-AC4F-E93EE2896C44}" type="sibTrans" cxnId="{465FA851-99D9-4868-9CC6-2A406CFD3D42}">
      <dgm:prSet/>
      <dgm:spPr/>
      <dgm:t>
        <a:bodyPr/>
        <a:lstStyle/>
        <a:p>
          <a:endParaRPr lang="en-US"/>
        </a:p>
      </dgm:t>
    </dgm:pt>
    <dgm:pt modelId="{F6CDB8B1-35CA-457F-A1C1-9EAEFE5B3333}">
      <dgm:prSet phldrT="[Text]"/>
      <dgm:spPr/>
      <dgm:t>
        <a:bodyPr/>
        <a:lstStyle/>
        <a:p>
          <a:r>
            <a:rPr lang="en-US" dirty="0" smtClean="0"/>
            <a:t>const keyword </a:t>
          </a:r>
          <a:r>
            <a:rPr lang="as-IN" dirty="0" smtClean="0"/>
            <a:t>ব্যবহার করে </a:t>
          </a:r>
          <a:r>
            <a:rPr lang="en-US" dirty="0" smtClean="0"/>
            <a:t>Constant </a:t>
          </a:r>
          <a:r>
            <a:rPr lang="as-IN" dirty="0" smtClean="0"/>
            <a:t>ঘোষণা করা যায়।</a:t>
          </a:r>
          <a:endParaRPr lang="en-US" dirty="0"/>
        </a:p>
      </dgm:t>
    </dgm:pt>
    <dgm:pt modelId="{48BB6D22-1BC4-4AC9-B88C-FB56428409C4}" type="parTrans" cxnId="{565AD05D-DEBC-47EC-AB91-A047324A09B1}">
      <dgm:prSet/>
      <dgm:spPr/>
      <dgm:t>
        <a:bodyPr/>
        <a:lstStyle/>
        <a:p>
          <a:endParaRPr lang="en-US"/>
        </a:p>
      </dgm:t>
    </dgm:pt>
    <dgm:pt modelId="{CDFAF8FF-E5CE-4C8A-A82E-D32C0F8C1097}" type="sibTrans" cxnId="{565AD05D-DEBC-47EC-AB91-A047324A09B1}">
      <dgm:prSet/>
      <dgm:spPr/>
      <dgm:t>
        <a:bodyPr/>
        <a:lstStyle/>
        <a:p>
          <a:endParaRPr lang="en-US"/>
        </a:p>
      </dgm:t>
    </dgm:pt>
    <dgm:pt modelId="{41644CD2-164C-4940-9E44-A9FE06BCCAE4}" type="pres">
      <dgm:prSet presAssocID="{C5FA3E12-93B5-4989-86E4-188189D1EEE8}" presName="diagram" presStyleCnt="0">
        <dgm:presLayoutVars>
          <dgm:dir/>
          <dgm:resizeHandles val="exact"/>
        </dgm:presLayoutVars>
      </dgm:prSet>
      <dgm:spPr/>
    </dgm:pt>
    <dgm:pt modelId="{6B834B11-266C-4816-87F9-D8CB4B427F20}" type="pres">
      <dgm:prSet presAssocID="{F3524795-59DC-43A7-98E5-17DCD2774431}" presName="node" presStyleLbl="node1" presStyleIdx="0" presStyleCnt="3">
        <dgm:presLayoutVars>
          <dgm:bulletEnabled val="1"/>
        </dgm:presLayoutVars>
      </dgm:prSet>
      <dgm:spPr/>
      <dgm:t>
        <a:bodyPr/>
        <a:lstStyle/>
        <a:p>
          <a:endParaRPr lang="en-US"/>
        </a:p>
      </dgm:t>
    </dgm:pt>
    <dgm:pt modelId="{164539E6-2B54-4294-8EC3-16C775ECFFBB}" type="pres">
      <dgm:prSet presAssocID="{009FAB35-2B5B-4B80-804D-70F0EC700AC8}" presName="sibTrans" presStyleCnt="0"/>
      <dgm:spPr/>
    </dgm:pt>
    <dgm:pt modelId="{285D14B9-B83F-4489-BA60-F061E29AEC56}" type="pres">
      <dgm:prSet presAssocID="{7F986D3D-69A1-48D7-8FEE-F085F41817E3}" presName="node" presStyleLbl="node1" presStyleIdx="1" presStyleCnt="3">
        <dgm:presLayoutVars>
          <dgm:bulletEnabled val="1"/>
        </dgm:presLayoutVars>
      </dgm:prSet>
      <dgm:spPr/>
      <dgm:t>
        <a:bodyPr/>
        <a:lstStyle/>
        <a:p>
          <a:endParaRPr lang="en-US"/>
        </a:p>
      </dgm:t>
    </dgm:pt>
    <dgm:pt modelId="{CF6F86AB-9665-4AD4-B7DB-9A3311C44176}" type="pres">
      <dgm:prSet presAssocID="{4C8A0303-73FF-41C6-AC4F-E93EE2896C44}" presName="sibTrans" presStyleCnt="0"/>
      <dgm:spPr/>
    </dgm:pt>
    <dgm:pt modelId="{F8E32532-D1FC-455F-B47B-348004B184A1}" type="pres">
      <dgm:prSet presAssocID="{F6CDB8B1-35CA-457F-A1C1-9EAEFE5B3333}" presName="node" presStyleLbl="node1" presStyleIdx="2" presStyleCnt="3">
        <dgm:presLayoutVars>
          <dgm:bulletEnabled val="1"/>
        </dgm:presLayoutVars>
      </dgm:prSet>
      <dgm:spPr/>
      <dgm:t>
        <a:bodyPr/>
        <a:lstStyle/>
        <a:p>
          <a:endParaRPr lang="en-US"/>
        </a:p>
      </dgm:t>
    </dgm:pt>
  </dgm:ptLst>
  <dgm:cxnLst>
    <dgm:cxn modelId="{A3102901-1DD7-41B9-A9EA-6DEE0BD19338}" srcId="{C5FA3E12-93B5-4989-86E4-188189D1EEE8}" destId="{F3524795-59DC-43A7-98E5-17DCD2774431}" srcOrd="0" destOrd="0" parTransId="{7D3EE8E3-0A2D-4412-B60A-DCB75A859241}" sibTransId="{009FAB35-2B5B-4B80-804D-70F0EC700AC8}"/>
    <dgm:cxn modelId="{7EF6A916-5C9C-4B7A-8043-D91420013A9B}" type="presOf" srcId="{F3524795-59DC-43A7-98E5-17DCD2774431}" destId="{6B834B11-266C-4816-87F9-D8CB4B427F20}" srcOrd="0" destOrd="0" presId="urn:microsoft.com/office/officeart/2005/8/layout/default"/>
    <dgm:cxn modelId="{565AD05D-DEBC-47EC-AB91-A047324A09B1}" srcId="{C5FA3E12-93B5-4989-86E4-188189D1EEE8}" destId="{F6CDB8B1-35CA-457F-A1C1-9EAEFE5B3333}" srcOrd="2" destOrd="0" parTransId="{48BB6D22-1BC4-4AC9-B88C-FB56428409C4}" sibTransId="{CDFAF8FF-E5CE-4C8A-A82E-D32C0F8C1097}"/>
    <dgm:cxn modelId="{ECABD892-B889-459A-8AF0-1674A6BC865F}" type="presOf" srcId="{C5FA3E12-93B5-4989-86E4-188189D1EEE8}" destId="{41644CD2-164C-4940-9E44-A9FE06BCCAE4}" srcOrd="0" destOrd="0" presId="urn:microsoft.com/office/officeart/2005/8/layout/default"/>
    <dgm:cxn modelId="{0B64BE3E-C9F4-4707-BEF7-0E67FA43A252}" type="presOf" srcId="{F6CDB8B1-35CA-457F-A1C1-9EAEFE5B3333}" destId="{F8E32532-D1FC-455F-B47B-348004B184A1}" srcOrd="0" destOrd="0" presId="urn:microsoft.com/office/officeart/2005/8/layout/default"/>
    <dgm:cxn modelId="{465FA851-99D9-4868-9CC6-2A406CFD3D42}" srcId="{C5FA3E12-93B5-4989-86E4-188189D1EEE8}" destId="{7F986D3D-69A1-48D7-8FEE-F085F41817E3}" srcOrd="1" destOrd="0" parTransId="{EBA3F221-D3F4-466E-AA93-1442A55CD3FF}" sibTransId="{4C8A0303-73FF-41C6-AC4F-E93EE2896C44}"/>
    <dgm:cxn modelId="{B2A397C1-D884-4159-8D5A-89F890C7A927}" type="presOf" srcId="{7F986D3D-69A1-48D7-8FEE-F085F41817E3}" destId="{285D14B9-B83F-4489-BA60-F061E29AEC56}" srcOrd="0" destOrd="0" presId="urn:microsoft.com/office/officeart/2005/8/layout/default"/>
    <dgm:cxn modelId="{76467EEC-CBF2-461C-816C-A3AB338AA8A0}" type="presParOf" srcId="{41644CD2-164C-4940-9E44-A9FE06BCCAE4}" destId="{6B834B11-266C-4816-87F9-D8CB4B427F20}" srcOrd="0" destOrd="0" presId="urn:microsoft.com/office/officeart/2005/8/layout/default"/>
    <dgm:cxn modelId="{E6915FC6-AFF1-438B-BE7F-BAF7B6E34F52}" type="presParOf" srcId="{41644CD2-164C-4940-9E44-A9FE06BCCAE4}" destId="{164539E6-2B54-4294-8EC3-16C775ECFFBB}" srcOrd="1" destOrd="0" presId="urn:microsoft.com/office/officeart/2005/8/layout/default"/>
    <dgm:cxn modelId="{36C3DBB3-5FC1-48BD-A52C-D36C9C665BA7}" type="presParOf" srcId="{41644CD2-164C-4940-9E44-A9FE06BCCAE4}" destId="{285D14B9-B83F-4489-BA60-F061E29AEC56}" srcOrd="2" destOrd="0" presId="urn:microsoft.com/office/officeart/2005/8/layout/default"/>
    <dgm:cxn modelId="{0C2CDDBF-9CF3-4559-84B8-8678E738A819}" type="presParOf" srcId="{41644CD2-164C-4940-9E44-A9FE06BCCAE4}" destId="{CF6F86AB-9665-4AD4-B7DB-9A3311C44176}" srcOrd="3" destOrd="0" presId="urn:microsoft.com/office/officeart/2005/8/layout/default"/>
    <dgm:cxn modelId="{62B13956-3060-4869-838D-E6A742E99C8D}" type="presParOf" srcId="{41644CD2-164C-4940-9E44-A9FE06BCCAE4}" destId="{F8E32532-D1FC-455F-B47B-348004B184A1}" srcOrd="4" destOrd="0" presId="urn:microsoft.com/office/officeart/2005/8/layout/default"/>
  </dgm:cxnLst>
  <dgm:bg/>
  <dgm:whole/>
</dgm:dataModel>
</file>

<file path=ppt/diagrams/data5.xml><?xml version="1.0" encoding="utf-8"?>
<dgm:dataModel xmlns:dgm="http://schemas.openxmlformats.org/drawingml/2006/diagram" xmlns:a="http://schemas.openxmlformats.org/drawingml/2006/main">
  <dgm:ptLst>
    <dgm:pt modelId="{3FF43B40-E691-49CB-9DB9-118F4CB0DB54}" type="doc">
      <dgm:prSet loTypeId="urn:microsoft.com/office/officeart/2005/8/layout/hierarchy6" loCatId="hierarchy" qsTypeId="urn:microsoft.com/office/officeart/2005/8/quickstyle/simple1" qsCatId="simple" csTypeId="urn:microsoft.com/office/officeart/2005/8/colors/accent3_1" csCatId="accent3" phldr="1"/>
      <dgm:spPr/>
      <dgm:t>
        <a:bodyPr/>
        <a:lstStyle/>
        <a:p>
          <a:endParaRPr lang="en-US"/>
        </a:p>
      </dgm:t>
    </dgm:pt>
    <dgm:pt modelId="{14578037-FA76-4100-9B1F-24DC673CF343}">
      <dgm:prSet phldrT="[Text]"/>
      <dgm:spPr/>
      <dgm:t>
        <a:bodyPr/>
        <a:lstStyle/>
        <a:p>
          <a:r>
            <a:rPr lang="en-US" dirty="0" smtClean="0"/>
            <a:t>Data Type in C</a:t>
          </a:r>
          <a:endParaRPr lang="en-US" dirty="0"/>
        </a:p>
      </dgm:t>
    </dgm:pt>
    <dgm:pt modelId="{79DB070F-C446-4E03-B9AA-DC2857D14BB3}" type="parTrans" cxnId="{93E998C4-3942-4940-ABA2-7D5ECECC7747}">
      <dgm:prSet/>
      <dgm:spPr/>
      <dgm:t>
        <a:bodyPr/>
        <a:lstStyle/>
        <a:p>
          <a:endParaRPr lang="en-US"/>
        </a:p>
      </dgm:t>
    </dgm:pt>
    <dgm:pt modelId="{A3582933-E029-43AF-AB54-DDBA80CB99FD}" type="sibTrans" cxnId="{93E998C4-3942-4940-ABA2-7D5ECECC7747}">
      <dgm:prSet/>
      <dgm:spPr/>
      <dgm:t>
        <a:bodyPr/>
        <a:lstStyle/>
        <a:p>
          <a:endParaRPr lang="en-US"/>
        </a:p>
      </dgm:t>
    </dgm:pt>
    <dgm:pt modelId="{0221A504-7924-4181-939E-757699EA29C3}">
      <dgm:prSet phldrT="[Text]"/>
      <dgm:spPr/>
      <dgm:t>
        <a:bodyPr/>
        <a:lstStyle/>
        <a:p>
          <a:r>
            <a:rPr lang="en-US" dirty="0" smtClean="0"/>
            <a:t>User Defined type</a:t>
          </a:r>
          <a:endParaRPr lang="en-US" dirty="0"/>
        </a:p>
      </dgm:t>
    </dgm:pt>
    <dgm:pt modelId="{E7FC1259-B6E8-4DAD-BB42-7ABD5D5AFDFF}" type="parTrans" cxnId="{4121F1D4-9841-4A6D-99BE-DD2819BCCBE3}">
      <dgm:prSet/>
      <dgm:spPr/>
      <dgm:t>
        <a:bodyPr/>
        <a:lstStyle/>
        <a:p>
          <a:endParaRPr lang="en-US"/>
        </a:p>
      </dgm:t>
    </dgm:pt>
    <dgm:pt modelId="{9FE6F792-7D1F-4FB9-9B88-10B46F8AD4B5}" type="sibTrans" cxnId="{4121F1D4-9841-4A6D-99BE-DD2819BCCBE3}">
      <dgm:prSet/>
      <dgm:spPr/>
      <dgm:t>
        <a:bodyPr/>
        <a:lstStyle/>
        <a:p>
          <a:endParaRPr lang="en-US"/>
        </a:p>
      </dgm:t>
    </dgm:pt>
    <dgm:pt modelId="{6FD8F977-407B-4B4B-A84F-478D97C4B493}">
      <dgm:prSet phldrT="[Text]"/>
      <dgm:spPr/>
      <dgm:t>
        <a:bodyPr/>
        <a:lstStyle/>
        <a:p>
          <a:r>
            <a:rPr lang="en-US" dirty="0" smtClean="0"/>
            <a:t>Built in type</a:t>
          </a:r>
          <a:endParaRPr lang="en-US" dirty="0"/>
        </a:p>
      </dgm:t>
    </dgm:pt>
    <dgm:pt modelId="{DE1B56DA-5161-4278-8B87-F0DAB1B525E9}" type="parTrans" cxnId="{0028595E-9785-466C-B0DA-458277855202}">
      <dgm:prSet/>
      <dgm:spPr/>
      <dgm:t>
        <a:bodyPr/>
        <a:lstStyle/>
        <a:p>
          <a:endParaRPr lang="en-US"/>
        </a:p>
      </dgm:t>
    </dgm:pt>
    <dgm:pt modelId="{877FD10C-F944-4803-8696-077CFB5294BF}" type="sibTrans" cxnId="{0028595E-9785-466C-B0DA-458277855202}">
      <dgm:prSet/>
      <dgm:spPr/>
      <dgm:t>
        <a:bodyPr/>
        <a:lstStyle/>
        <a:p>
          <a:endParaRPr lang="en-US"/>
        </a:p>
      </dgm:t>
    </dgm:pt>
    <dgm:pt modelId="{79D6481C-ED8B-4DAB-8842-6BE407F17617}">
      <dgm:prSet phldrT="[Text]"/>
      <dgm:spPr/>
      <dgm:t>
        <a:bodyPr/>
        <a:lstStyle/>
        <a:p>
          <a:r>
            <a:rPr lang="en-US" dirty="0" smtClean="0"/>
            <a:t>Derived data type</a:t>
          </a:r>
          <a:endParaRPr lang="en-US" dirty="0"/>
        </a:p>
      </dgm:t>
    </dgm:pt>
    <dgm:pt modelId="{BE842BAB-AF8B-4E35-A6CE-08DB6E681D97}" type="parTrans" cxnId="{AD600242-0349-4C78-B0B9-CEF17108C1FE}">
      <dgm:prSet/>
      <dgm:spPr/>
      <dgm:t>
        <a:bodyPr/>
        <a:lstStyle/>
        <a:p>
          <a:endParaRPr lang="en-US"/>
        </a:p>
      </dgm:t>
    </dgm:pt>
    <dgm:pt modelId="{E123989E-4CD2-45A6-AFC7-06EAD40C57B9}" type="sibTrans" cxnId="{AD600242-0349-4C78-B0B9-CEF17108C1FE}">
      <dgm:prSet/>
      <dgm:spPr/>
      <dgm:t>
        <a:bodyPr/>
        <a:lstStyle/>
        <a:p>
          <a:endParaRPr lang="en-US"/>
        </a:p>
      </dgm:t>
    </dgm:pt>
    <dgm:pt modelId="{9FB6823F-8C43-423C-AFA5-A87322177272}">
      <dgm:prSet phldrT="[Text]"/>
      <dgm:spPr/>
      <dgm:t>
        <a:bodyPr/>
        <a:lstStyle/>
        <a:p>
          <a:r>
            <a:rPr lang="en-US" dirty="0" smtClean="0"/>
            <a:t>Float </a:t>
          </a:r>
          <a:endParaRPr lang="en-US" dirty="0"/>
        </a:p>
      </dgm:t>
    </dgm:pt>
    <dgm:pt modelId="{E7A30059-2A21-48C5-8FE8-78A3632459CE}" type="parTrans" cxnId="{31798521-6C04-4D45-8576-77E0E2BDB339}">
      <dgm:prSet/>
      <dgm:spPr/>
      <dgm:t>
        <a:bodyPr/>
        <a:lstStyle/>
        <a:p>
          <a:endParaRPr lang="en-US"/>
        </a:p>
      </dgm:t>
    </dgm:pt>
    <dgm:pt modelId="{FE03571A-CC38-4032-A5DB-FD002B369E76}" type="sibTrans" cxnId="{31798521-6C04-4D45-8576-77E0E2BDB339}">
      <dgm:prSet/>
      <dgm:spPr/>
      <dgm:t>
        <a:bodyPr/>
        <a:lstStyle/>
        <a:p>
          <a:endParaRPr lang="en-US"/>
        </a:p>
      </dgm:t>
    </dgm:pt>
    <dgm:pt modelId="{6431ABBB-89E8-42DA-B22B-92C1D3D97309}">
      <dgm:prSet phldrT="[Text]"/>
      <dgm:spPr/>
      <dgm:t>
        <a:bodyPr/>
        <a:lstStyle/>
        <a:p>
          <a:r>
            <a:rPr lang="en-US" dirty="0" smtClean="0"/>
            <a:t>char</a:t>
          </a:r>
          <a:endParaRPr lang="en-US" dirty="0"/>
        </a:p>
      </dgm:t>
    </dgm:pt>
    <dgm:pt modelId="{276B126C-B52C-4D47-A96E-FF7888FDFA2B}" type="parTrans" cxnId="{41368BDB-436C-4951-A3C8-0EDE69BBBFC9}">
      <dgm:prSet/>
      <dgm:spPr/>
      <dgm:t>
        <a:bodyPr/>
        <a:lstStyle/>
        <a:p>
          <a:endParaRPr lang="en-US"/>
        </a:p>
      </dgm:t>
    </dgm:pt>
    <dgm:pt modelId="{F2382BE0-66EF-4E84-880D-A2A07A00BA9E}" type="sibTrans" cxnId="{41368BDB-436C-4951-A3C8-0EDE69BBBFC9}">
      <dgm:prSet/>
      <dgm:spPr/>
      <dgm:t>
        <a:bodyPr/>
        <a:lstStyle/>
        <a:p>
          <a:endParaRPr lang="en-US"/>
        </a:p>
      </dgm:t>
    </dgm:pt>
    <dgm:pt modelId="{E964ACA8-0CB3-4959-8506-6F50C33DA48E}">
      <dgm:prSet phldrT="[Text]"/>
      <dgm:spPr/>
      <dgm:t>
        <a:bodyPr/>
        <a:lstStyle/>
        <a:p>
          <a:r>
            <a:rPr lang="en-US" dirty="0" smtClean="0"/>
            <a:t>double</a:t>
          </a:r>
          <a:endParaRPr lang="en-US" dirty="0"/>
        </a:p>
      </dgm:t>
    </dgm:pt>
    <dgm:pt modelId="{F8F8B8F6-98C6-4C2A-86F7-787B389FBCEC}" type="parTrans" cxnId="{5E4D6E9E-FDDA-4EDF-A9D4-1BA15C633A8F}">
      <dgm:prSet/>
      <dgm:spPr/>
      <dgm:t>
        <a:bodyPr/>
        <a:lstStyle/>
        <a:p>
          <a:endParaRPr lang="en-US"/>
        </a:p>
      </dgm:t>
    </dgm:pt>
    <dgm:pt modelId="{CA8667D7-38A1-46DB-839D-B3A7518B50E4}" type="sibTrans" cxnId="{5E4D6E9E-FDDA-4EDF-A9D4-1BA15C633A8F}">
      <dgm:prSet/>
      <dgm:spPr/>
      <dgm:t>
        <a:bodyPr/>
        <a:lstStyle/>
        <a:p>
          <a:endParaRPr lang="en-US"/>
        </a:p>
      </dgm:t>
    </dgm:pt>
    <dgm:pt modelId="{279ACB5A-8B1C-4C5E-B698-20F19929F726}">
      <dgm:prSet phldrT="[Text]"/>
      <dgm:spPr/>
      <dgm:t>
        <a:bodyPr/>
        <a:lstStyle/>
        <a:p>
          <a:r>
            <a:rPr lang="en-US" dirty="0" err="1" smtClean="0"/>
            <a:t>int</a:t>
          </a:r>
          <a:endParaRPr lang="en-US" dirty="0"/>
        </a:p>
      </dgm:t>
    </dgm:pt>
    <dgm:pt modelId="{43DFA10F-0C23-4161-912B-2E54D0791311}" type="sibTrans" cxnId="{149C6954-585D-45D1-AF06-ADF333497933}">
      <dgm:prSet/>
      <dgm:spPr/>
      <dgm:t>
        <a:bodyPr/>
        <a:lstStyle/>
        <a:p>
          <a:endParaRPr lang="en-US"/>
        </a:p>
      </dgm:t>
    </dgm:pt>
    <dgm:pt modelId="{596E707E-189C-4A70-9E18-4135D98A1A5D}" type="parTrans" cxnId="{149C6954-585D-45D1-AF06-ADF333497933}">
      <dgm:prSet/>
      <dgm:spPr/>
      <dgm:t>
        <a:bodyPr/>
        <a:lstStyle/>
        <a:p>
          <a:endParaRPr lang="en-US"/>
        </a:p>
      </dgm:t>
    </dgm:pt>
    <dgm:pt modelId="{80815C31-38CE-45AA-8C44-921F181AF5DA}">
      <dgm:prSet phldrT="[Text]"/>
      <dgm:spPr/>
      <dgm:t>
        <a:bodyPr/>
        <a:lstStyle/>
        <a:p>
          <a:r>
            <a:rPr lang="en-US" smtClean="0"/>
            <a:t>void</a:t>
          </a:r>
          <a:endParaRPr lang="en-US" dirty="0"/>
        </a:p>
      </dgm:t>
    </dgm:pt>
    <dgm:pt modelId="{080A0065-8543-4606-8AD0-59BDBD487389}" type="parTrans" cxnId="{62A86BF6-CD95-45BD-88E3-962C63A2AD51}">
      <dgm:prSet/>
      <dgm:spPr/>
      <dgm:t>
        <a:bodyPr/>
        <a:lstStyle/>
        <a:p>
          <a:endParaRPr lang="en-US"/>
        </a:p>
      </dgm:t>
    </dgm:pt>
    <dgm:pt modelId="{472870A9-5EC0-4B77-93A9-026EEF47E6A9}" type="sibTrans" cxnId="{62A86BF6-CD95-45BD-88E3-962C63A2AD51}">
      <dgm:prSet/>
      <dgm:spPr/>
      <dgm:t>
        <a:bodyPr/>
        <a:lstStyle/>
        <a:p>
          <a:endParaRPr lang="en-US"/>
        </a:p>
      </dgm:t>
    </dgm:pt>
    <dgm:pt modelId="{50CB3B16-CCCB-48EA-A188-11A8CBC87A45}" type="pres">
      <dgm:prSet presAssocID="{3FF43B40-E691-49CB-9DB9-118F4CB0DB54}" presName="mainComposite" presStyleCnt="0">
        <dgm:presLayoutVars>
          <dgm:chPref val="1"/>
          <dgm:dir/>
          <dgm:animOne val="branch"/>
          <dgm:animLvl val="lvl"/>
          <dgm:resizeHandles val="exact"/>
        </dgm:presLayoutVars>
      </dgm:prSet>
      <dgm:spPr/>
      <dgm:t>
        <a:bodyPr/>
        <a:lstStyle/>
        <a:p>
          <a:endParaRPr lang="en-US"/>
        </a:p>
      </dgm:t>
    </dgm:pt>
    <dgm:pt modelId="{7DB5B00B-B8C9-47E8-B5AF-2F05609FF9FD}" type="pres">
      <dgm:prSet presAssocID="{3FF43B40-E691-49CB-9DB9-118F4CB0DB54}" presName="hierFlow" presStyleCnt="0"/>
      <dgm:spPr/>
      <dgm:t>
        <a:bodyPr/>
        <a:lstStyle/>
        <a:p>
          <a:endParaRPr lang="en-US"/>
        </a:p>
      </dgm:t>
    </dgm:pt>
    <dgm:pt modelId="{2D5B84E5-75A5-408E-AD7C-79C942C104D2}" type="pres">
      <dgm:prSet presAssocID="{3FF43B40-E691-49CB-9DB9-118F4CB0DB54}" presName="hierChild1" presStyleCnt="0">
        <dgm:presLayoutVars>
          <dgm:chPref val="1"/>
          <dgm:animOne val="branch"/>
          <dgm:animLvl val="lvl"/>
        </dgm:presLayoutVars>
      </dgm:prSet>
      <dgm:spPr/>
      <dgm:t>
        <a:bodyPr/>
        <a:lstStyle/>
        <a:p>
          <a:endParaRPr lang="en-US"/>
        </a:p>
      </dgm:t>
    </dgm:pt>
    <dgm:pt modelId="{C389AA15-7D67-409F-BC5B-CA5A92ED906A}" type="pres">
      <dgm:prSet presAssocID="{14578037-FA76-4100-9B1F-24DC673CF343}" presName="Name14" presStyleCnt="0"/>
      <dgm:spPr/>
      <dgm:t>
        <a:bodyPr/>
        <a:lstStyle/>
        <a:p>
          <a:endParaRPr lang="en-US"/>
        </a:p>
      </dgm:t>
    </dgm:pt>
    <dgm:pt modelId="{5FD5B243-2FAB-4854-AA88-E3BD4F3D14D9}" type="pres">
      <dgm:prSet presAssocID="{14578037-FA76-4100-9B1F-24DC673CF343}" presName="level1Shape" presStyleLbl="node0" presStyleIdx="0" presStyleCnt="1" custScaleX="150918" custLinFactNeighborX="-25781" custLinFactNeighborY="-73504">
        <dgm:presLayoutVars>
          <dgm:chPref val="3"/>
        </dgm:presLayoutVars>
      </dgm:prSet>
      <dgm:spPr/>
      <dgm:t>
        <a:bodyPr/>
        <a:lstStyle/>
        <a:p>
          <a:endParaRPr lang="en-US"/>
        </a:p>
      </dgm:t>
    </dgm:pt>
    <dgm:pt modelId="{39023A14-F8C0-4ACC-8724-20C931C59D68}" type="pres">
      <dgm:prSet presAssocID="{14578037-FA76-4100-9B1F-24DC673CF343}" presName="hierChild2" presStyleCnt="0"/>
      <dgm:spPr/>
      <dgm:t>
        <a:bodyPr/>
        <a:lstStyle/>
        <a:p>
          <a:endParaRPr lang="en-US"/>
        </a:p>
      </dgm:t>
    </dgm:pt>
    <dgm:pt modelId="{90F95987-CB5D-4382-AD46-6F4C368E1E4A}" type="pres">
      <dgm:prSet presAssocID="{E7FC1259-B6E8-4DAD-BB42-7ABD5D5AFDFF}" presName="Name19" presStyleLbl="parChTrans1D2" presStyleIdx="0" presStyleCnt="4"/>
      <dgm:spPr/>
      <dgm:t>
        <a:bodyPr/>
        <a:lstStyle/>
        <a:p>
          <a:endParaRPr lang="en-US"/>
        </a:p>
      </dgm:t>
    </dgm:pt>
    <dgm:pt modelId="{E00E4DB3-4CD4-4672-BB35-C9A447FD9D90}" type="pres">
      <dgm:prSet presAssocID="{0221A504-7924-4181-939E-757699EA29C3}" presName="Name21" presStyleCnt="0"/>
      <dgm:spPr/>
      <dgm:t>
        <a:bodyPr/>
        <a:lstStyle/>
        <a:p>
          <a:endParaRPr lang="en-US"/>
        </a:p>
      </dgm:t>
    </dgm:pt>
    <dgm:pt modelId="{DD0157E8-5994-485B-8E93-ABEE426EB396}" type="pres">
      <dgm:prSet presAssocID="{0221A504-7924-4181-939E-757699EA29C3}" presName="level2Shape" presStyleLbl="node2" presStyleIdx="0" presStyleCnt="4" custLinFactNeighborX="-44639" custLinFactNeighborY="354"/>
      <dgm:spPr/>
      <dgm:t>
        <a:bodyPr/>
        <a:lstStyle/>
        <a:p>
          <a:endParaRPr lang="en-US"/>
        </a:p>
      </dgm:t>
    </dgm:pt>
    <dgm:pt modelId="{2061D017-EE3D-4F4A-AA3D-D0716D735CCB}" type="pres">
      <dgm:prSet presAssocID="{0221A504-7924-4181-939E-757699EA29C3}" presName="hierChild3" presStyleCnt="0"/>
      <dgm:spPr/>
      <dgm:t>
        <a:bodyPr/>
        <a:lstStyle/>
        <a:p>
          <a:endParaRPr lang="en-US"/>
        </a:p>
      </dgm:t>
    </dgm:pt>
    <dgm:pt modelId="{F5F2DDCF-AEB3-4BEE-AAA8-AB220F491C93}" type="pres">
      <dgm:prSet presAssocID="{DE1B56DA-5161-4278-8B87-F0DAB1B525E9}" presName="Name19" presStyleLbl="parChTrans1D2" presStyleIdx="1" presStyleCnt="4"/>
      <dgm:spPr/>
      <dgm:t>
        <a:bodyPr/>
        <a:lstStyle/>
        <a:p>
          <a:endParaRPr lang="en-US"/>
        </a:p>
      </dgm:t>
    </dgm:pt>
    <dgm:pt modelId="{B701318C-0C00-4106-A14C-0A15647934C7}" type="pres">
      <dgm:prSet presAssocID="{6FD8F977-407B-4B4B-A84F-478D97C4B493}" presName="Name21" presStyleCnt="0"/>
      <dgm:spPr/>
      <dgm:t>
        <a:bodyPr/>
        <a:lstStyle/>
        <a:p>
          <a:endParaRPr lang="en-US"/>
        </a:p>
      </dgm:t>
    </dgm:pt>
    <dgm:pt modelId="{265F7621-F0AD-48B2-A96F-9888B11B8574}" type="pres">
      <dgm:prSet presAssocID="{6FD8F977-407B-4B4B-A84F-478D97C4B493}" presName="level2Shape" presStyleLbl="node2" presStyleIdx="1" presStyleCnt="4" custLinFactNeighborX="-32067" custLinFactNeighborY="354"/>
      <dgm:spPr/>
      <dgm:t>
        <a:bodyPr/>
        <a:lstStyle/>
        <a:p>
          <a:endParaRPr lang="en-US"/>
        </a:p>
      </dgm:t>
    </dgm:pt>
    <dgm:pt modelId="{F1B99704-86BA-4787-BF42-1A526576DE14}" type="pres">
      <dgm:prSet presAssocID="{6FD8F977-407B-4B4B-A84F-478D97C4B493}" presName="hierChild3" presStyleCnt="0"/>
      <dgm:spPr/>
      <dgm:t>
        <a:bodyPr/>
        <a:lstStyle/>
        <a:p>
          <a:endParaRPr lang="en-US"/>
        </a:p>
      </dgm:t>
    </dgm:pt>
    <dgm:pt modelId="{3C9ECA0F-33A5-4DF6-B3C6-DA403FA80BC3}" type="pres">
      <dgm:prSet presAssocID="{596E707E-189C-4A70-9E18-4135D98A1A5D}" presName="Name19" presStyleLbl="parChTrans1D3" presStyleIdx="0" presStyleCnt="4"/>
      <dgm:spPr/>
      <dgm:t>
        <a:bodyPr/>
        <a:lstStyle/>
        <a:p>
          <a:endParaRPr lang="en-US"/>
        </a:p>
      </dgm:t>
    </dgm:pt>
    <dgm:pt modelId="{1822E806-F882-43D3-9F8D-C8BD1DBBEDAB}" type="pres">
      <dgm:prSet presAssocID="{279ACB5A-8B1C-4C5E-B698-20F19929F726}" presName="Name21" presStyleCnt="0"/>
      <dgm:spPr/>
      <dgm:t>
        <a:bodyPr/>
        <a:lstStyle/>
        <a:p>
          <a:endParaRPr lang="en-US"/>
        </a:p>
      </dgm:t>
    </dgm:pt>
    <dgm:pt modelId="{612D2CB1-B3AE-4822-89C3-05DBD7EF3F91}" type="pres">
      <dgm:prSet presAssocID="{279ACB5A-8B1C-4C5E-B698-20F19929F726}" presName="level2Shape" presStyleLbl="node3" presStyleIdx="0" presStyleCnt="4"/>
      <dgm:spPr/>
      <dgm:t>
        <a:bodyPr/>
        <a:lstStyle/>
        <a:p>
          <a:endParaRPr lang="en-US"/>
        </a:p>
      </dgm:t>
    </dgm:pt>
    <dgm:pt modelId="{EAC0F94D-940A-45BE-8ABB-30A43CD3D07A}" type="pres">
      <dgm:prSet presAssocID="{279ACB5A-8B1C-4C5E-B698-20F19929F726}" presName="hierChild3" presStyleCnt="0"/>
      <dgm:spPr/>
      <dgm:t>
        <a:bodyPr/>
        <a:lstStyle/>
        <a:p>
          <a:endParaRPr lang="en-US"/>
        </a:p>
      </dgm:t>
    </dgm:pt>
    <dgm:pt modelId="{97524CBB-FBE4-465D-929D-76AEA9724EFE}" type="pres">
      <dgm:prSet presAssocID="{276B126C-B52C-4D47-A96E-FF7888FDFA2B}" presName="Name19" presStyleLbl="parChTrans1D3" presStyleIdx="1" presStyleCnt="4"/>
      <dgm:spPr/>
      <dgm:t>
        <a:bodyPr/>
        <a:lstStyle/>
        <a:p>
          <a:endParaRPr lang="en-US"/>
        </a:p>
      </dgm:t>
    </dgm:pt>
    <dgm:pt modelId="{0C770AF5-5BB9-4C10-ADDC-3C1C71BBB843}" type="pres">
      <dgm:prSet presAssocID="{6431ABBB-89E8-42DA-B22B-92C1D3D97309}" presName="Name21" presStyleCnt="0"/>
      <dgm:spPr/>
      <dgm:t>
        <a:bodyPr/>
        <a:lstStyle/>
        <a:p>
          <a:endParaRPr lang="en-US"/>
        </a:p>
      </dgm:t>
    </dgm:pt>
    <dgm:pt modelId="{4D349885-E083-4771-88BE-DA03C6311603}" type="pres">
      <dgm:prSet presAssocID="{6431ABBB-89E8-42DA-B22B-92C1D3D97309}" presName="level2Shape" presStyleLbl="node3" presStyleIdx="1" presStyleCnt="4"/>
      <dgm:spPr/>
      <dgm:t>
        <a:bodyPr/>
        <a:lstStyle/>
        <a:p>
          <a:endParaRPr lang="en-US"/>
        </a:p>
      </dgm:t>
    </dgm:pt>
    <dgm:pt modelId="{CF07C9CE-98DC-485A-AD28-15295B08A89C}" type="pres">
      <dgm:prSet presAssocID="{6431ABBB-89E8-42DA-B22B-92C1D3D97309}" presName="hierChild3" presStyleCnt="0"/>
      <dgm:spPr/>
      <dgm:t>
        <a:bodyPr/>
        <a:lstStyle/>
        <a:p>
          <a:endParaRPr lang="en-US"/>
        </a:p>
      </dgm:t>
    </dgm:pt>
    <dgm:pt modelId="{688B057D-1F2A-441D-A24C-F381448464CB}" type="pres">
      <dgm:prSet presAssocID="{E7A30059-2A21-48C5-8FE8-78A3632459CE}" presName="Name19" presStyleLbl="parChTrans1D3" presStyleIdx="2" presStyleCnt="4"/>
      <dgm:spPr/>
      <dgm:t>
        <a:bodyPr/>
        <a:lstStyle/>
        <a:p>
          <a:endParaRPr lang="en-US"/>
        </a:p>
      </dgm:t>
    </dgm:pt>
    <dgm:pt modelId="{12B0BDA6-927A-4D80-AC51-97E83DDB60A7}" type="pres">
      <dgm:prSet presAssocID="{9FB6823F-8C43-423C-AFA5-A87322177272}" presName="Name21" presStyleCnt="0"/>
      <dgm:spPr/>
      <dgm:t>
        <a:bodyPr/>
        <a:lstStyle/>
        <a:p>
          <a:endParaRPr lang="en-US"/>
        </a:p>
      </dgm:t>
    </dgm:pt>
    <dgm:pt modelId="{051706F2-CCCF-48A7-8278-4DDB67142DE6}" type="pres">
      <dgm:prSet presAssocID="{9FB6823F-8C43-423C-AFA5-A87322177272}" presName="level2Shape" presStyleLbl="node3" presStyleIdx="2" presStyleCnt="4"/>
      <dgm:spPr/>
      <dgm:t>
        <a:bodyPr/>
        <a:lstStyle/>
        <a:p>
          <a:endParaRPr lang="en-US"/>
        </a:p>
      </dgm:t>
    </dgm:pt>
    <dgm:pt modelId="{E81702B4-75A6-4ECE-9802-3AFB340698C1}" type="pres">
      <dgm:prSet presAssocID="{9FB6823F-8C43-423C-AFA5-A87322177272}" presName="hierChild3" presStyleCnt="0"/>
      <dgm:spPr/>
      <dgm:t>
        <a:bodyPr/>
        <a:lstStyle/>
        <a:p>
          <a:endParaRPr lang="en-US"/>
        </a:p>
      </dgm:t>
    </dgm:pt>
    <dgm:pt modelId="{F712A63E-D6E5-44C4-A04D-D60E32F2ABAC}" type="pres">
      <dgm:prSet presAssocID="{F8F8B8F6-98C6-4C2A-86F7-787B389FBCEC}" presName="Name19" presStyleLbl="parChTrans1D3" presStyleIdx="3" presStyleCnt="4"/>
      <dgm:spPr/>
      <dgm:t>
        <a:bodyPr/>
        <a:lstStyle/>
        <a:p>
          <a:endParaRPr lang="en-US"/>
        </a:p>
      </dgm:t>
    </dgm:pt>
    <dgm:pt modelId="{2DE80214-A5FA-412E-AF45-0C3AB96FBC2D}" type="pres">
      <dgm:prSet presAssocID="{E964ACA8-0CB3-4959-8506-6F50C33DA48E}" presName="Name21" presStyleCnt="0"/>
      <dgm:spPr/>
      <dgm:t>
        <a:bodyPr/>
        <a:lstStyle/>
        <a:p>
          <a:endParaRPr lang="en-US"/>
        </a:p>
      </dgm:t>
    </dgm:pt>
    <dgm:pt modelId="{A5A477F8-12D1-4D8F-8D59-9BD3FC12765D}" type="pres">
      <dgm:prSet presAssocID="{E964ACA8-0CB3-4959-8506-6F50C33DA48E}" presName="level2Shape" presStyleLbl="node3" presStyleIdx="3" presStyleCnt="4"/>
      <dgm:spPr/>
      <dgm:t>
        <a:bodyPr/>
        <a:lstStyle/>
        <a:p>
          <a:endParaRPr lang="en-US"/>
        </a:p>
      </dgm:t>
    </dgm:pt>
    <dgm:pt modelId="{B3975F62-80AF-4AFB-933B-45CB9885473A}" type="pres">
      <dgm:prSet presAssocID="{E964ACA8-0CB3-4959-8506-6F50C33DA48E}" presName="hierChild3" presStyleCnt="0"/>
      <dgm:spPr/>
      <dgm:t>
        <a:bodyPr/>
        <a:lstStyle/>
        <a:p>
          <a:endParaRPr lang="en-US"/>
        </a:p>
      </dgm:t>
    </dgm:pt>
    <dgm:pt modelId="{71D7DBE0-BE5E-484C-A366-C1C5B5B71E85}" type="pres">
      <dgm:prSet presAssocID="{BE842BAB-AF8B-4E35-A6CE-08DB6E681D97}" presName="Name19" presStyleLbl="parChTrans1D2" presStyleIdx="2" presStyleCnt="4"/>
      <dgm:spPr/>
      <dgm:t>
        <a:bodyPr/>
        <a:lstStyle/>
        <a:p>
          <a:endParaRPr lang="en-US"/>
        </a:p>
      </dgm:t>
    </dgm:pt>
    <dgm:pt modelId="{1A3F332B-1E83-4432-B08E-C97FDB6F99BA}" type="pres">
      <dgm:prSet presAssocID="{79D6481C-ED8B-4DAB-8842-6BE407F17617}" presName="Name21" presStyleCnt="0"/>
      <dgm:spPr/>
      <dgm:t>
        <a:bodyPr/>
        <a:lstStyle/>
        <a:p>
          <a:endParaRPr lang="en-US"/>
        </a:p>
      </dgm:t>
    </dgm:pt>
    <dgm:pt modelId="{9C87F728-7767-4E13-A773-955340E1B581}" type="pres">
      <dgm:prSet presAssocID="{79D6481C-ED8B-4DAB-8842-6BE407F17617}" presName="level2Shape" presStyleLbl="node2" presStyleIdx="2" presStyleCnt="4" custLinFactNeighborX="-9311" custLinFactNeighborY="354"/>
      <dgm:spPr/>
      <dgm:t>
        <a:bodyPr/>
        <a:lstStyle/>
        <a:p>
          <a:endParaRPr lang="en-US"/>
        </a:p>
      </dgm:t>
    </dgm:pt>
    <dgm:pt modelId="{0234A15D-3D76-4B2E-B1FC-48278DD005CC}" type="pres">
      <dgm:prSet presAssocID="{79D6481C-ED8B-4DAB-8842-6BE407F17617}" presName="hierChild3" presStyleCnt="0"/>
      <dgm:spPr/>
      <dgm:t>
        <a:bodyPr/>
        <a:lstStyle/>
        <a:p>
          <a:endParaRPr lang="en-US"/>
        </a:p>
      </dgm:t>
    </dgm:pt>
    <dgm:pt modelId="{E6BDA803-EF80-413E-8CDB-F1DC94299162}" type="pres">
      <dgm:prSet presAssocID="{080A0065-8543-4606-8AD0-59BDBD487389}" presName="Name19" presStyleLbl="parChTrans1D2" presStyleIdx="3" presStyleCnt="4"/>
      <dgm:spPr/>
      <dgm:t>
        <a:bodyPr/>
        <a:lstStyle/>
        <a:p>
          <a:endParaRPr lang="en-US"/>
        </a:p>
      </dgm:t>
    </dgm:pt>
    <dgm:pt modelId="{366B93A1-05D4-4FA5-823D-E476FCF43E86}" type="pres">
      <dgm:prSet presAssocID="{80815C31-38CE-45AA-8C44-921F181AF5DA}" presName="Name21" presStyleCnt="0"/>
      <dgm:spPr/>
      <dgm:t>
        <a:bodyPr/>
        <a:lstStyle/>
        <a:p>
          <a:endParaRPr lang="en-US"/>
        </a:p>
      </dgm:t>
    </dgm:pt>
    <dgm:pt modelId="{7B67D98B-054F-4FB9-A66A-7D0F1BA0B2D5}" type="pres">
      <dgm:prSet presAssocID="{80815C31-38CE-45AA-8C44-921F181AF5DA}" presName="level2Shape" presStyleLbl="node2" presStyleIdx="3" presStyleCnt="4"/>
      <dgm:spPr/>
      <dgm:t>
        <a:bodyPr/>
        <a:lstStyle/>
        <a:p>
          <a:endParaRPr lang="en-US"/>
        </a:p>
      </dgm:t>
    </dgm:pt>
    <dgm:pt modelId="{C1A15E94-8A51-4743-975D-B4FC9A84BE04}" type="pres">
      <dgm:prSet presAssocID="{80815C31-38CE-45AA-8C44-921F181AF5DA}" presName="hierChild3" presStyleCnt="0"/>
      <dgm:spPr/>
      <dgm:t>
        <a:bodyPr/>
        <a:lstStyle/>
        <a:p>
          <a:endParaRPr lang="en-US"/>
        </a:p>
      </dgm:t>
    </dgm:pt>
    <dgm:pt modelId="{BCBDCBD5-33E6-40F6-93E4-F05929131C82}" type="pres">
      <dgm:prSet presAssocID="{3FF43B40-E691-49CB-9DB9-118F4CB0DB54}" presName="bgShapesFlow" presStyleCnt="0"/>
      <dgm:spPr/>
      <dgm:t>
        <a:bodyPr/>
        <a:lstStyle/>
        <a:p>
          <a:endParaRPr lang="en-US"/>
        </a:p>
      </dgm:t>
    </dgm:pt>
  </dgm:ptLst>
  <dgm:cxnLst>
    <dgm:cxn modelId="{31798521-6C04-4D45-8576-77E0E2BDB339}" srcId="{6FD8F977-407B-4B4B-A84F-478D97C4B493}" destId="{9FB6823F-8C43-423C-AFA5-A87322177272}" srcOrd="2" destOrd="0" parTransId="{E7A30059-2A21-48C5-8FE8-78A3632459CE}" sibTransId="{FE03571A-CC38-4032-A5DB-FD002B369E76}"/>
    <dgm:cxn modelId="{B6D4BD69-3841-4AA5-B403-BADCD3D7CD7F}" type="presOf" srcId="{E7FC1259-B6E8-4DAD-BB42-7ABD5D5AFDFF}" destId="{90F95987-CB5D-4382-AD46-6F4C368E1E4A}" srcOrd="0" destOrd="0" presId="urn:microsoft.com/office/officeart/2005/8/layout/hierarchy6"/>
    <dgm:cxn modelId="{C7C92F1B-7FFA-4E25-9090-B4970A15866F}" type="presOf" srcId="{14578037-FA76-4100-9B1F-24DC673CF343}" destId="{5FD5B243-2FAB-4854-AA88-E3BD4F3D14D9}" srcOrd="0" destOrd="0" presId="urn:microsoft.com/office/officeart/2005/8/layout/hierarchy6"/>
    <dgm:cxn modelId="{8877E454-7198-464A-8F17-23A2B7EFAACB}" type="presOf" srcId="{0221A504-7924-4181-939E-757699EA29C3}" destId="{DD0157E8-5994-485B-8E93-ABEE426EB396}" srcOrd="0" destOrd="0" presId="urn:microsoft.com/office/officeart/2005/8/layout/hierarchy6"/>
    <dgm:cxn modelId="{4A766F9F-C9D1-420A-B8CF-427873BF21B3}" type="presOf" srcId="{BE842BAB-AF8B-4E35-A6CE-08DB6E681D97}" destId="{71D7DBE0-BE5E-484C-A366-C1C5B5B71E85}" srcOrd="0" destOrd="0" presId="urn:microsoft.com/office/officeart/2005/8/layout/hierarchy6"/>
    <dgm:cxn modelId="{8C0D5072-2060-4C49-BFB3-461AFF4A88D9}" type="presOf" srcId="{6FD8F977-407B-4B4B-A84F-478D97C4B493}" destId="{265F7621-F0AD-48B2-A96F-9888B11B8574}" srcOrd="0" destOrd="0" presId="urn:microsoft.com/office/officeart/2005/8/layout/hierarchy6"/>
    <dgm:cxn modelId="{AD600242-0349-4C78-B0B9-CEF17108C1FE}" srcId="{14578037-FA76-4100-9B1F-24DC673CF343}" destId="{79D6481C-ED8B-4DAB-8842-6BE407F17617}" srcOrd="2" destOrd="0" parTransId="{BE842BAB-AF8B-4E35-A6CE-08DB6E681D97}" sibTransId="{E123989E-4CD2-45A6-AFC7-06EAD40C57B9}"/>
    <dgm:cxn modelId="{2DA8920A-1580-417E-A61B-8DF625BCBADE}" type="presOf" srcId="{DE1B56DA-5161-4278-8B87-F0DAB1B525E9}" destId="{F5F2DDCF-AEB3-4BEE-AAA8-AB220F491C93}" srcOrd="0" destOrd="0" presId="urn:microsoft.com/office/officeart/2005/8/layout/hierarchy6"/>
    <dgm:cxn modelId="{D05AA0D8-989E-4916-82EA-B28C3F00DE11}" type="presOf" srcId="{596E707E-189C-4A70-9E18-4135D98A1A5D}" destId="{3C9ECA0F-33A5-4DF6-B3C6-DA403FA80BC3}" srcOrd="0" destOrd="0" presId="urn:microsoft.com/office/officeart/2005/8/layout/hierarchy6"/>
    <dgm:cxn modelId="{589E067A-E0A8-4BD5-8826-0E121F911062}" type="presOf" srcId="{279ACB5A-8B1C-4C5E-B698-20F19929F726}" destId="{612D2CB1-B3AE-4822-89C3-05DBD7EF3F91}" srcOrd="0" destOrd="0" presId="urn:microsoft.com/office/officeart/2005/8/layout/hierarchy6"/>
    <dgm:cxn modelId="{7F16B561-F2FB-4472-88E5-35F76EAAD1F1}" type="presOf" srcId="{080A0065-8543-4606-8AD0-59BDBD487389}" destId="{E6BDA803-EF80-413E-8CDB-F1DC94299162}" srcOrd="0" destOrd="0" presId="urn:microsoft.com/office/officeart/2005/8/layout/hierarchy6"/>
    <dgm:cxn modelId="{41368BDB-436C-4951-A3C8-0EDE69BBBFC9}" srcId="{6FD8F977-407B-4B4B-A84F-478D97C4B493}" destId="{6431ABBB-89E8-42DA-B22B-92C1D3D97309}" srcOrd="1" destOrd="0" parTransId="{276B126C-B52C-4D47-A96E-FF7888FDFA2B}" sibTransId="{F2382BE0-66EF-4E84-880D-A2A07A00BA9E}"/>
    <dgm:cxn modelId="{F45053BF-857A-4DD5-8325-DE2C3FFD455F}" type="presOf" srcId="{E964ACA8-0CB3-4959-8506-6F50C33DA48E}" destId="{A5A477F8-12D1-4D8F-8D59-9BD3FC12765D}" srcOrd="0" destOrd="0" presId="urn:microsoft.com/office/officeart/2005/8/layout/hierarchy6"/>
    <dgm:cxn modelId="{149C6954-585D-45D1-AF06-ADF333497933}" srcId="{6FD8F977-407B-4B4B-A84F-478D97C4B493}" destId="{279ACB5A-8B1C-4C5E-B698-20F19929F726}" srcOrd="0" destOrd="0" parTransId="{596E707E-189C-4A70-9E18-4135D98A1A5D}" sibTransId="{43DFA10F-0C23-4161-912B-2E54D0791311}"/>
    <dgm:cxn modelId="{0857D9C9-9E0E-4506-BB64-CCE77314CC44}" type="presOf" srcId="{6431ABBB-89E8-42DA-B22B-92C1D3D97309}" destId="{4D349885-E083-4771-88BE-DA03C6311603}" srcOrd="0" destOrd="0" presId="urn:microsoft.com/office/officeart/2005/8/layout/hierarchy6"/>
    <dgm:cxn modelId="{62A86BF6-CD95-45BD-88E3-962C63A2AD51}" srcId="{14578037-FA76-4100-9B1F-24DC673CF343}" destId="{80815C31-38CE-45AA-8C44-921F181AF5DA}" srcOrd="3" destOrd="0" parTransId="{080A0065-8543-4606-8AD0-59BDBD487389}" sibTransId="{472870A9-5EC0-4B77-93A9-026EEF47E6A9}"/>
    <dgm:cxn modelId="{594D4301-62FD-498C-AD8C-A928B6A38A5F}" type="presOf" srcId="{9FB6823F-8C43-423C-AFA5-A87322177272}" destId="{051706F2-CCCF-48A7-8278-4DDB67142DE6}" srcOrd="0" destOrd="0" presId="urn:microsoft.com/office/officeart/2005/8/layout/hierarchy6"/>
    <dgm:cxn modelId="{4121F1D4-9841-4A6D-99BE-DD2819BCCBE3}" srcId="{14578037-FA76-4100-9B1F-24DC673CF343}" destId="{0221A504-7924-4181-939E-757699EA29C3}" srcOrd="0" destOrd="0" parTransId="{E7FC1259-B6E8-4DAD-BB42-7ABD5D5AFDFF}" sibTransId="{9FE6F792-7D1F-4FB9-9B88-10B46F8AD4B5}"/>
    <dgm:cxn modelId="{30F9D097-9032-4C26-8B77-82C6D2E8D6E8}" type="presOf" srcId="{276B126C-B52C-4D47-A96E-FF7888FDFA2B}" destId="{97524CBB-FBE4-465D-929D-76AEA9724EFE}" srcOrd="0" destOrd="0" presId="urn:microsoft.com/office/officeart/2005/8/layout/hierarchy6"/>
    <dgm:cxn modelId="{5AC97325-F39A-487A-A24F-BAC02C213068}" type="presOf" srcId="{79D6481C-ED8B-4DAB-8842-6BE407F17617}" destId="{9C87F728-7767-4E13-A773-955340E1B581}" srcOrd="0" destOrd="0" presId="urn:microsoft.com/office/officeart/2005/8/layout/hierarchy6"/>
    <dgm:cxn modelId="{93E998C4-3942-4940-ABA2-7D5ECECC7747}" srcId="{3FF43B40-E691-49CB-9DB9-118F4CB0DB54}" destId="{14578037-FA76-4100-9B1F-24DC673CF343}" srcOrd="0" destOrd="0" parTransId="{79DB070F-C446-4E03-B9AA-DC2857D14BB3}" sibTransId="{A3582933-E029-43AF-AB54-DDBA80CB99FD}"/>
    <dgm:cxn modelId="{5E4D6E9E-FDDA-4EDF-A9D4-1BA15C633A8F}" srcId="{6FD8F977-407B-4B4B-A84F-478D97C4B493}" destId="{E964ACA8-0CB3-4959-8506-6F50C33DA48E}" srcOrd="3" destOrd="0" parTransId="{F8F8B8F6-98C6-4C2A-86F7-787B389FBCEC}" sibTransId="{CA8667D7-38A1-46DB-839D-B3A7518B50E4}"/>
    <dgm:cxn modelId="{C4526551-345E-4A98-BB30-D776D61106C3}" type="presOf" srcId="{3FF43B40-E691-49CB-9DB9-118F4CB0DB54}" destId="{50CB3B16-CCCB-48EA-A188-11A8CBC87A45}" srcOrd="0" destOrd="0" presId="urn:microsoft.com/office/officeart/2005/8/layout/hierarchy6"/>
    <dgm:cxn modelId="{590E0CB4-CB59-442D-9170-CC2780FFA7EE}" type="presOf" srcId="{80815C31-38CE-45AA-8C44-921F181AF5DA}" destId="{7B67D98B-054F-4FB9-A66A-7D0F1BA0B2D5}" srcOrd="0" destOrd="0" presId="urn:microsoft.com/office/officeart/2005/8/layout/hierarchy6"/>
    <dgm:cxn modelId="{4F21B5E8-76D1-4161-BAA8-22687E13E7F1}" type="presOf" srcId="{F8F8B8F6-98C6-4C2A-86F7-787B389FBCEC}" destId="{F712A63E-D6E5-44C4-A04D-D60E32F2ABAC}" srcOrd="0" destOrd="0" presId="urn:microsoft.com/office/officeart/2005/8/layout/hierarchy6"/>
    <dgm:cxn modelId="{FBED13A3-D6EB-42AD-A4A1-BCD7E6CC9D65}" type="presOf" srcId="{E7A30059-2A21-48C5-8FE8-78A3632459CE}" destId="{688B057D-1F2A-441D-A24C-F381448464CB}" srcOrd="0" destOrd="0" presId="urn:microsoft.com/office/officeart/2005/8/layout/hierarchy6"/>
    <dgm:cxn modelId="{0028595E-9785-466C-B0DA-458277855202}" srcId="{14578037-FA76-4100-9B1F-24DC673CF343}" destId="{6FD8F977-407B-4B4B-A84F-478D97C4B493}" srcOrd="1" destOrd="0" parTransId="{DE1B56DA-5161-4278-8B87-F0DAB1B525E9}" sibTransId="{877FD10C-F944-4803-8696-077CFB5294BF}"/>
    <dgm:cxn modelId="{FDCA4C24-5E3C-40B9-A551-8A6928700BBB}" type="presParOf" srcId="{50CB3B16-CCCB-48EA-A188-11A8CBC87A45}" destId="{7DB5B00B-B8C9-47E8-B5AF-2F05609FF9FD}" srcOrd="0" destOrd="0" presId="urn:microsoft.com/office/officeart/2005/8/layout/hierarchy6"/>
    <dgm:cxn modelId="{B325F79B-2D45-4423-8CBF-1FA743B6BE3B}" type="presParOf" srcId="{7DB5B00B-B8C9-47E8-B5AF-2F05609FF9FD}" destId="{2D5B84E5-75A5-408E-AD7C-79C942C104D2}" srcOrd="0" destOrd="0" presId="urn:microsoft.com/office/officeart/2005/8/layout/hierarchy6"/>
    <dgm:cxn modelId="{9CAB77E5-8E3F-4814-9793-9F7E254ABF78}" type="presParOf" srcId="{2D5B84E5-75A5-408E-AD7C-79C942C104D2}" destId="{C389AA15-7D67-409F-BC5B-CA5A92ED906A}" srcOrd="0" destOrd="0" presId="urn:microsoft.com/office/officeart/2005/8/layout/hierarchy6"/>
    <dgm:cxn modelId="{FD03CEDB-F39D-4429-B1CC-58A35924EA4B}" type="presParOf" srcId="{C389AA15-7D67-409F-BC5B-CA5A92ED906A}" destId="{5FD5B243-2FAB-4854-AA88-E3BD4F3D14D9}" srcOrd="0" destOrd="0" presId="urn:microsoft.com/office/officeart/2005/8/layout/hierarchy6"/>
    <dgm:cxn modelId="{0EB48C3A-8A6A-4DBF-AE79-1EFB33FEA68A}" type="presParOf" srcId="{C389AA15-7D67-409F-BC5B-CA5A92ED906A}" destId="{39023A14-F8C0-4ACC-8724-20C931C59D68}" srcOrd="1" destOrd="0" presId="urn:microsoft.com/office/officeart/2005/8/layout/hierarchy6"/>
    <dgm:cxn modelId="{4C0F5220-00BB-4756-9F01-C9FE90FDC8B0}" type="presParOf" srcId="{39023A14-F8C0-4ACC-8724-20C931C59D68}" destId="{90F95987-CB5D-4382-AD46-6F4C368E1E4A}" srcOrd="0" destOrd="0" presId="urn:microsoft.com/office/officeart/2005/8/layout/hierarchy6"/>
    <dgm:cxn modelId="{8CDAB881-CF98-4CA9-AD17-8651628437F7}" type="presParOf" srcId="{39023A14-F8C0-4ACC-8724-20C931C59D68}" destId="{E00E4DB3-4CD4-4672-BB35-C9A447FD9D90}" srcOrd="1" destOrd="0" presId="urn:microsoft.com/office/officeart/2005/8/layout/hierarchy6"/>
    <dgm:cxn modelId="{820FE7E5-C87D-4A44-AA1D-FF4EF7EAAF44}" type="presParOf" srcId="{E00E4DB3-4CD4-4672-BB35-C9A447FD9D90}" destId="{DD0157E8-5994-485B-8E93-ABEE426EB396}" srcOrd="0" destOrd="0" presId="urn:microsoft.com/office/officeart/2005/8/layout/hierarchy6"/>
    <dgm:cxn modelId="{83C70C01-B007-49B8-9968-5081C0F4B9F6}" type="presParOf" srcId="{E00E4DB3-4CD4-4672-BB35-C9A447FD9D90}" destId="{2061D017-EE3D-4F4A-AA3D-D0716D735CCB}" srcOrd="1" destOrd="0" presId="urn:microsoft.com/office/officeart/2005/8/layout/hierarchy6"/>
    <dgm:cxn modelId="{DDC84A0A-5193-44AA-B4E3-295877E745CA}" type="presParOf" srcId="{39023A14-F8C0-4ACC-8724-20C931C59D68}" destId="{F5F2DDCF-AEB3-4BEE-AAA8-AB220F491C93}" srcOrd="2" destOrd="0" presId="urn:microsoft.com/office/officeart/2005/8/layout/hierarchy6"/>
    <dgm:cxn modelId="{4C7BF5FC-6248-4D5B-8F40-70E2216689AA}" type="presParOf" srcId="{39023A14-F8C0-4ACC-8724-20C931C59D68}" destId="{B701318C-0C00-4106-A14C-0A15647934C7}" srcOrd="3" destOrd="0" presId="urn:microsoft.com/office/officeart/2005/8/layout/hierarchy6"/>
    <dgm:cxn modelId="{C413308F-0573-4A00-989E-9325547C35D6}" type="presParOf" srcId="{B701318C-0C00-4106-A14C-0A15647934C7}" destId="{265F7621-F0AD-48B2-A96F-9888B11B8574}" srcOrd="0" destOrd="0" presId="urn:microsoft.com/office/officeart/2005/8/layout/hierarchy6"/>
    <dgm:cxn modelId="{8F0C5CAE-0D6E-4A57-9281-B3C1E910A912}" type="presParOf" srcId="{B701318C-0C00-4106-A14C-0A15647934C7}" destId="{F1B99704-86BA-4787-BF42-1A526576DE14}" srcOrd="1" destOrd="0" presId="urn:microsoft.com/office/officeart/2005/8/layout/hierarchy6"/>
    <dgm:cxn modelId="{3F475811-AF33-457B-9B80-F69B56C5C933}" type="presParOf" srcId="{F1B99704-86BA-4787-BF42-1A526576DE14}" destId="{3C9ECA0F-33A5-4DF6-B3C6-DA403FA80BC3}" srcOrd="0" destOrd="0" presId="urn:microsoft.com/office/officeart/2005/8/layout/hierarchy6"/>
    <dgm:cxn modelId="{B8AEA5B2-1891-44B8-A38B-A32038049940}" type="presParOf" srcId="{F1B99704-86BA-4787-BF42-1A526576DE14}" destId="{1822E806-F882-43D3-9F8D-C8BD1DBBEDAB}" srcOrd="1" destOrd="0" presId="urn:microsoft.com/office/officeart/2005/8/layout/hierarchy6"/>
    <dgm:cxn modelId="{36838C9C-BF39-43CD-AA2A-3E9C56B025E4}" type="presParOf" srcId="{1822E806-F882-43D3-9F8D-C8BD1DBBEDAB}" destId="{612D2CB1-B3AE-4822-89C3-05DBD7EF3F91}" srcOrd="0" destOrd="0" presId="urn:microsoft.com/office/officeart/2005/8/layout/hierarchy6"/>
    <dgm:cxn modelId="{A89AD4C4-A903-4695-BDB4-5278A2C61608}" type="presParOf" srcId="{1822E806-F882-43D3-9F8D-C8BD1DBBEDAB}" destId="{EAC0F94D-940A-45BE-8ABB-30A43CD3D07A}" srcOrd="1" destOrd="0" presId="urn:microsoft.com/office/officeart/2005/8/layout/hierarchy6"/>
    <dgm:cxn modelId="{F69D84D2-D87A-4BC2-8042-7D08A40066EF}" type="presParOf" srcId="{F1B99704-86BA-4787-BF42-1A526576DE14}" destId="{97524CBB-FBE4-465D-929D-76AEA9724EFE}" srcOrd="2" destOrd="0" presId="urn:microsoft.com/office/officeart/2005/8/layout/hierarchy6"/>
    <dgm:cxn modelId="{C806D235-14DE-41E8-86A3-D197C9F64D91}" type="presParOf" srcId="{F1B99704-86BA-4787-BF42-1A526576DE14}" destId="{0C770AF5-5BB9-4C10-ADDC-3C1C71BBB843}" srcOrd="3" destOrd="0" presId="urn:microsoft.com/office/officeart/2005/8/layout/hierarchy6"/>
    <dgm:cxn modelId="{A10085F9-D924-4C22-8E80-430BD5847008}" type="presParOf" srcId="{0C770AF5-5BB9-4C10-ADDC-3C1C71BBB843}" destId="{4D349885-E083-4771-88BE-DA03C6311603}" srcOrd="0" destOrd="0" presId="urn:microsoft.com/office/officeart/2005/8/layout/hierarchy6"/>
    <dgm:cxn modelId="{394F2C4D-364C-4CDC-A18F-287DE998CB21}" type="presParOf" srcId="{0C770AF5-5BB9-4C10-ADDC-3C1C71BBB843}" destId="{CF07C9CE-98DC-485A-AD28-15295B08A89C}" srcOrd="1" destOrd="0" presId="urn:microsoft.com/office/officeart/2005/8/layout/hierarchy6"/>
    <dgm:cxn modelId="{D50C359F-EEDE-4F0A-AE33-3FC503B1C953}" type="presParOf" srcId="{F1B99704-86BA-4787-BF42-1A526576DE14}" destId="{688B057D-1F2A-441D-A24C-F381448464CB}" srcOrd="4" destOrd="0" presId="urn:microsoft.com/office/officeart/2005/8/layout/hierarchy6"/>
    <dgm:cxn modelId="{E7EF9918-B36B-4E72-A1E5-BFA980ADFC7F}" type="presParOf" srcId="{F1B99704-86BA-4787-BF42-1A526576DE14}" destId="{12B0BDA6-927A-4D80-AC51-97E83DDB60A7}" srcOrd="5" destOrd="0" presId="urn:microsoft.com/office/officeart/2005/8/layout/hierarchy6"/>
    <dgm:cxn modelId="{4C424A88-F86E-430A-A570-4BEC229ED9D7}" type="presParOf" srcId="{12B0BDA6-927A-4D80-AC51-97E83DDB60A7}" destId="{051706F2-CCCF-48A7-8278-4DDB67142DE6}" srcOrd="0" destOrd="0" presId="urn:microsoft.com/office/officeart/2005/8/layout/hierarchy6"/>
    <dgm:cxn modelId="{CD83A19C-F368-4002-B297-7D5105A37392}" type="presParOf" srcId="{12B0BDA6-927A-4D80-AC51-97E83DDB60A7}" destId="{E81702B4-75A6-4ECE-9802-3AFB340698C1}" srcOrd="1" destOrd="0" presId="urn:microsoft.com/office/officeart/2005/8/layout/hierarchy6"/>
    <dgm:cxn modelId="{DA34A96D-3A23-4E64-AD7C-594A1B45CE7E}" type="presParOf" srcId="{F1B99704-86BA-4787-BF42-1A526576DE14}" destId="{F712A63E-D6E5-44C4-A04D-D60E32F2ABAC}" srcOrd="6" destOrd="0" presId="urn:microsoft.com/office/officeart/2005/8/layout/hierarchy6"/>
    <dgm:cxn modelId="{F0BF283D-AEDE-43C6-BFD8-95D2E17D22D2}" type="presParOf" srcId="{F1B99704-86BA-4787-BF42-1A526576DE14}" destId="{2DE80214-A5FA-412E-AF45-0C3AB96FBC2D}" srcOrd="7" destOrd="0" presId="urn:microsoft.com/office/officeart/2005/8/layout/hierarchy6"/>
    <dgm:cxn modelId="{EEA1B249-E197-406C-AF1E-1F46A840F52C}" type="presParOf" srcId="{2DE80214-A5FA-412E-AF45-0C3AB96FBC2D}" destId="{A5A477F8-12D1-4D8F-8D59-9BD3FC12765D}" srcOrd="0" destOrd="0" presId="urn:microsoft.com/office/officeart/2005/8/layout/hierarchy6"/>
    <dgm:cxn modelId="{72226D9C-BC08-43B7-8C1A-92BCBCAE759F}" type="presParOf" srcId="{2DE80214-A5FA-412E-AF45-0C3AB96FBC2D}" destId="{B3975F62-80AF-4AFB-933B-45CB9885473A}" srcOrd="1" destOrd="0" presId="urn:microsoft.com/office/officeart/2005/8/layout/hierarchy6"/>
    <dgm:cxn modelId="{663B3E19-0AD5-4907-A03D-4B56588B0D1B}" type="presParOf" srcId="{39023A14-F8C0-4ACC-8724-20C931C59D68}" destId="{71D7DBE0-BE5E-484C-A366-C1C5B5B71E85}" srcOrd="4" destOrd="0" presId="urn:microsoft.com/office/officeart/2005/8/layout/hierarchy6"/>
    <dgm:cxn modelId="{CB330D54-2FF4-4427-8D2F-407EF3494F53}" type="presParOf" srcId="{39023A14-F8C0-4ACC-8724-20C931C59D68}" destId="{1A3F332B-1E83-4432-B08E-C97FDB6F99BA}" srcOrd="5" destOrd="0" presId="urn:microsoft.com/office/officeart/2005/8/layout/hierarchy6"/>
    <dgm:cxn modelId="{29C8A8B2-9483-40AA-9E2B-ECFE1E282ADE}" type="presParOf" srcId="{1A3F332B-1E83-4432-B08E-C97FDB6F99BA}" destId="{9C87F728-7767-4E13-A773-955340E1B581}" srcOrd="0" destOrd="0" presId="urn:microsoft.com/office/officeart/2005/8/layout/hierarchy6"/>
    <dgm:cxn modelId="{208CBF3F-3858-4848-8386-28AC72C3F2AE}" type="presParOf" srcId="{1A3F332B-1E83-4432-B08E-C97FDB6F99BA}" destId="{0234A15D-3D76-4B2E-B1FC-48278DD005CC}" srcOrd="1" destOrd="0" presId="urn:microsoft.com/office/officeart/2005/8/layout/hierarchy6"/>
    <dgm:cxn modelId="{1E37C422-8E00-4F5B-B128-358227349A1A}" type="presParOf" srcId="{39023A14-F8C0-4ACC-8724-20C931C59D68}" destId="{E6BDA803-EF80-413E-8CDB-F1DC94299162}" srcOrd="6" destOrd="0" presId="urn:microsoft.com/office/officeart/2005/8/layout/hierarchy6"/>
    <dgm:cxn modelId="{3B7ED811-2617-4D13-9B74-2491A6A3ABB5}" type="presParOf" srcId="{39023A14-F8C0-4ACC-8724-20C931C59D68}" destId="{366B93A1-05D4-4FA5-823D-E476FCF43E86}" srcOrd="7" destOrd="0" presId="urn:microsoft.com/office/officeart/2005/8/layout/hierarchy6"/>
    <dgm:cxn modelId="{1604D6C2-ACE4-4962-AC85-35D122CFCF77}" type="presParOf" srcId="{366B93A1-05D4-4FA5-823D-E476FCF43E86}" destId="{7B67D98B-054F-4FB9-A66A-7D0F1BA0B2D5}" srcOrd="0" destOrd="0" presId="urn:microsoft.com/office/officeart/2005/8/layout/hierarchy6"/>
    <dgm:cxn modelId="{58A582F0-3CF1-4705-9231-F63211AF1E16}" type="presParOf" srcId="{366B93A1-05D4-4FA5-823D-E476FCF43E86}" destId="{C1A15E94-8A51-4743-975D-B4FC9A84BE04}" srcOrd="1" destOrd="0" presId="urn:microsoft.com/office/officeart/2005/8/layout/hierarchy6"/>
    <dgm:cxn modelId="{8B37B8F4-8F10-4FA6-B403-016BC36E9B93}" type="presParOf" srcId="{50CB3B16-CCCB-48EA-A188-11A8CBC87A45}" destId="{BCBDCBD5-33E6-40F6-93E4-F05929131C82}" srcOrd="1" destOrd="0" presId="urn:microsoft.com/office/officeart/2005/8/layout/hierarchy6"/>
  </dgm:cxnLst>
  <dgm:bg/>
  <dgm:whole/>
</dgm:dataModel>
</file>

<file path=ppt/diagrams/data6.xml><?xml version="1.0" encoding="utf-8"?>
<dgm:dataModel xmlns:dgm="http://schemas.openxmlformats.org/drawingml/2006/diagram" xmlns:a="http://schemas.openxmlformats.org/drawingml/2006/main">
  <dgm:ptLst>
    <dgm:pt modelId="{D0D354C3-4E50-4118-9123-1C052C1E5E6F}"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n-US"/>
        </a:p>
      </dgm:t>
    </dgm:pt>
    <dgm:pt modelId="{CF16ADD0-15D1-4394-8824-2817395E922B}">
      <dgm:prSet phldrT="[Text]"/>
      <dgm:spPr/>
      <dgm:t>
        <a:bodyPr/>
        <a:lstStyle/>
        <a:p>
          <a:r>
            <a:rPr lang="en-US" dirty="0" smtClean="0"/>
            <a:t>Data Type </a:t>
          </a:r>
          <a:r>
            <a:rPr lang="as-IN" dirty="0" smtClean="0"/>
            <a:t>প্রয়োজন কারণ এটি—</a:t>
          </a:r>
          <a:endParaRPr lang="en-US" dirty="0"/>
        </a:p>
      </dgm:t>
    </dgm:pt>
    <dgm:pt modelId="{560B97B8-4FC5-4C1D-A080-6FC7D5520590}" type="parTrans" cxnId="{18687FA1-32D1-46D4-9ECF-B98E5CC0F781}">
      <dgm:prSet/>
      <dgm:spPr/>
      <dgm:t>
        <a:bodyPr/>
        <a:lstStyle/>
        <a:p>
          <a:endParaRPr lang="en-US"/>
        </a:p>
      </dgm:t>
    </dgm:pt>
    <dgm:pt modelId="{B679A3E0-3CA9-47D1-ADCD-4E317602E66D}" type="sibTrans" cxnId="{18687FA1-32D1-46D4-9ECF-B98E5CC0F781}">
      <dgm:prSet/>
      <dgm:spPr/>
      <dgm:t>
        <a:bodyPr/>
        <a:lstStyle/>
        <a:p>
          <a:endParaRPr lang="en-US"/>
        </a:p>
      </dgm:t>
    </dgm:pt>
    <dgm:pt modelId="{4C9F9C1A-535C-4946-8C86-7B71E3FDF9BD}">
      <dgm:prSet phldrT="[Text]"/>
      <dgm:spPr/>
      <dgm:t>
        <a:bodyPr/>
        <a:lstStyle/>
        <a:p>
          <a:r>
            <a:rPr lang="as-IN" dirty="0" smtClean="0"/>
            <a:t>ডেটার ধরন নির্ধারণ করে।</a:t>
          </a:r>
          <a:endParaRPr lang="en-US" dirty="0"/>
        </a:p>
      </dgm:t>
    </dgm:pt>
    <dgm:pt modelId="{83B30A9F-BBA7-44E9-B044-FDAD3136193C}" type="parTrans" cxnId="{10C7CB05-8597-4C47-8363-FD1007C6B6AA}">
      <dgm:prSet/>
      <dgm:spPr/>
      <dgm:t>
        <a:bodyPr/>
        <a:lstStyle/>
        <a:p>
          <a:endParaRPr lang="en-US"/>
        </a:p>
      </dgm:t>
    </dgm:pt>
    <dgm:pt modelId="{5375B393-C7DE-4DEB-9E32-812D21231EEC}" type="sibTrans" cxnId="{10C7CB05-8597-4C47-8363-FD1007C6B6AA}">
      <dgm:prSet/>
      <dgm:spPr/>
      <dgm:t>
        <a:bodyPr/>
        <a:lstStyle/>
        <a:p>
          <a:endParaRPr lang="en-US"/>
        </a:p>
      </dgm:t>
    </dgm:pt>
    <dgm:pt modelId="{52F720FD-FD3D-47AD-A060-B0D547C8C0FF}">
      <dgm:prSet phldrT="[Text]"/>
      <dgm:spPr/>
      <dgm:t>
        <a:bodyPr/>
        <a:lstStyle/>
        <a:p>
          <a:r>
            <a:rPr lang="en-US" dirty="0" smtClean="0"/>
            <a:t>Variable-</a:t>
          </a:r>
          <a:r>
            <a:rPr lang="as-IN" dirty="0" smtClean="0"/>
            <a:t>এর জন্য প্রয়োজনীয় মেমোরি নির্ধারণে সাহায্য করে।</a:t>
          </a:r>
          <a:endParaRPr lang="en-US" dirty="0"/>
        </a:p>
      </dgm:t>
    </dgm:pt>
    <dgm:pt modelId="{B7C50BA6-BAC0-46A7-AC05-AA1E963EF4C1}" type="parTrans" cxnId="{910AE99B-5A3D-4E72-9236-A192D8C62352}">
      <dgm:prSet/>
      <dgm:spPr/>
      <dgm:t>
        <a:bodyPr/>
        <a:lstStyle/>
        <a:p>
          <a:endParaRPr lang="en-US"/>
        </a:p>
      </dgm:t>
    </dgm:pt>
    <dgm:pt modelId="{31C07740-A358-491B-A803-B60C7BEE810A}" type="sibTrans" cxnId="{910AE99B-5A3D-4E72-9236-A192D8C62352}">
      <dgm:prSet/>
      <dgm:spPr/>
      <dgm:t>
        <a:bodyPr/>
        <a:lstStyle/>
        <a:p>
          <a:endParaRPr lang="en-US"/>
        </a:p>
      </dgm:t>
    </dgm:pt>
    <dgm:pt modelId="{853CD133-8182-4759-A735-61304C8D82E9}">
      <dgm:prSet phldrT="[Text]"/>
      <dgm:spPr/>
      <dgm:t>
        <a:bodyPr/>
        <a:lstStyle/>
        <a:p>
          <a:r>
            <a:rPr lang="as-IN" dirty="0" smtClean="0"/>
            <a:t>ডেটার উপর কী ধরনের অপারেশন করা যাবে তা নির্ধারণ করে।</a:t>
          </a:r>
          <a:endParaRPr lang="en-US" dirty="0"/>
        </a:p>
      </dgm:t>
    </dgm:pt>
    <dgm:pt modelId="{B426A315-5832-45A2-983B-C13763C3817E}" type="parTrans" cxnId="{62CA2542-6442-4A77-AA92-38D0D257CF1B}">
      <dgm:prSet/>
      <dgm:spPr/>
      <dgm:t>
        <a:bodyPr/>
        <a:lstStyle/>
        <a:p>
          <a:endParaRPr lang="en-US"/>
        </a:p>
      </dgm:t>
    </dgm:pt>
    <dgm:pt modelId="{8F661DE6-91EC-4D80-A226-A2B09E02DA3B}" type="sibTrans" cxnId="{62CA2542-6442-4A77-AA92-38D0D257CF1B}">
      <dgm:prSet/>
      <dgm:spPr/>
      <dgm:t>
        <a:bodyPr/>
        <a:lstStyle/>
        <a:p>
          <a:endParaRPr lang="en-US"/>
        </a:p>
      </dgm:t>
    </dgm:pt>
    <dgm:pt modelId="{55423D35-6BA5-4F9A-8B0F-A184012DB86F}">
      <dgm:prSet phldrT="[Text]"/>
      <dgm:spPr/>
      <dgm:t>
        <a:bodyPr/>
        <a:lstStyle/>
        <a:p>
          <a:r>
            <a:rPr lang="as-IN" dirty="0" smtClean="0"/>
            <a:t>প্রোগ্রামে সঠিকভাবে ডেটা সংরক্ষণ ও প্রক্রিয়াকরণে সাহায্য করে।</a:t>
          </a:r>
          <a:endParaRPr lang="en-US" dirty="0"/>
        </a:p>
      </dgm:t>
    </dgm:pt>
    <dgm:pt modelId="{CE571E53-7296-4E23-8CD2-60EEDA557672}" type="parTrans" cxnId="{D347B7BB-EF31-4347-98DC-C9B18DF14022}">
      <dgm:prSet/>
      <dgm:spPr/>
      <dgm:t>
        <a:bodyPr/>
        <a:lstStyle/>
        <a:p>
          <a:endParaRPr lang="en-US"/>
        </a:p>
      </dgm:t>
    </dgm:pt>
    <dgm:pt modelId="{DC1C7649-42EA-4EF7-892F-065DBEA46EDB}" type="sibTrans" cxnId="{D347B7BB-EF31-4347-98DC-C9B18DF14022}">
      <dgm:prSet/>
      <dgm:spPr/>
      <dgm:t>
        <a:bodyPr/>
        <a:lstStyle/>
        <a:p>
          <a:endParaRPr lang="en-US"/>
        </a:p>
      </dgm:t>
    </dgm:pt>
    <dgm:pt modelId="{AC2E31C1-A023-4284-817F-B2C875F2EF91}" type="pres">
      <dgm:prSet presAssocID="{D0D354C3-4E50-4118-9123-1C052C1E5E6F}" presName="Name0" presStyleCnt="0">
        <dgm:presLayoutVars>
          <dgm:chMax val="7"/>
          <dgm:dir/>
          <dgm:animLvl val="lvl"/>
          <dgm:resizeHandles val="exact"/>
        </dgm:presLayoutVars>
      </dgm:prSet>
      <dgm:spPr/>
    </dgm:pt>
    <dgm:pt modelId="{AE4B923D-30D9-4760-870E-C217B811D382}" type="pres">
      <dgm:prSet presAssocID="{CF16ADD0-15D1-4394-8824-2817395E922B}" presName="circle1" presStyleLbl="node1" presStyleIdx="0" presStyleCnt="5"/>
      <dgm:spPr/>
    </dgm:pt>
    <dgm:pt modelId="{5E14DEDB-C630-43DB-BB8A-2EF6C1491EC3}" type="pres">
      <dgm:prSet presAssocID="{CF16ADD0-15D1-4394-8824-2817395E922B}" presName="space" presStyleCnt="0"/>
      <dgm:spPr/>
    </dgm:pt>
    <dgm:pt modelId="{AC31B0E8-0FA3-476C-9FFF-6CD3959A3001}" type="pres">
      <dgm:prSet presAssocID="{CF16ADD0-15D1-4394-8824-2817395E922B}" presName="rect1" presStyleLbl="alignAcc1" presStyleIdx="0" presStyleCnt="5"/>
      <dgm:spPr/>
    </dgm:pt>
    <dgm:pt modelId="{D919502D-5FF2-417D-BB4F-14FCA6E484E0}" type="pres">
      <dgm:prSet presAssocID="{4C9F9C1A-535C-4946-8C86-7B71E3FDF9BD}" presName="vertSpace2" presStyleLbl="node1" presStyleIdx="0" presStyleCnt="5"/>
      <dgm:spPr/>
    </dgm:pt>
    <dgm:pt modelId="{241C4CD6-56D3-4B3F-AC2A-845CB60DFBA8}" type="pres">
      <dgm:prSet presAssocID="{4C9F9C1A-535C-4946-8C86-7B71E3FDF9BD}" presName="circle2" presStyleLbl="node1" presStyleIdx="1" presStyleCnt="5"/>
      <dgm:spPr/>
    </dgm:pt>
    <dgm:pt modelId="{EFE8C341-2547-4D7A-B2A7-50AA933FF166}" type="pres">
      <dgm:prSet presAssocID="{4C9F9C1A-535C-4946-8C86-7B71E3FDF9BD}" presName="rect2" presStyleLbl="alignAcc1" presStyleIdx="1" presStyleCnt="5"/>
      <dgm:spPr/>
    </dgm:pt>
    <dgm:pt modelId="{B0A4BB5C-E55A-4F2C-8923-670336097B49}" type="pres">
      <dgm:prSet presAssocID="{52F720FD-FD3D-47AD-A060-B0D547C8C0FF}" presName="vertSpace3" presStyleLbl="node1" presStyleIdx="1" presStyleCnt="5"/>
      <dgm:spPr/>
    </dgm:pt>
    <dgm:pt modelId="{D9310C92-8CBC-4D4F-9E10-3254BA679A39}" type="pres">
      <dgm:prSet presAssocID="{52F720FD-FD3D-47AD-A060-B0D547C8C0FF}" presName="circle3" presStyleLbl="node1" presStyleIdx="2" presStyleCnt="5"/>
      <dgm:spPr/>
    </dgm:pt>
    <dgm:pt modelId="{F95F53A2-B18C-4824-AFBE-6E5B717A3B46}" type="pres">
      <dgm:prSet presAssocID="{52F720FD-FD3D-47AD-A060-B0D547C8C0FF}" presName="rect3" presStyleLbl="alignAcc1" presStyleIdx="2" presStyleCnt="5"/>
      <dgm:spPr/>
    </dgm:pt>
    <dgm:pt modelId="{C913E96C-223F-44AE-A6E2-E7462708A82F}" type="pres">
      <dgm:prSet presAssocID="{853CD133-8182-4759-A735-61304C8D82E9}" presName="vertSpace4" presStyleLbl="node1" presStyleIdx="2" presStyleCnt="5"/>
      <dgm:spPr/>
    </dgm:pt>
    <dgm:pt modelId="{62D4707B-308B-42AC-80AE-246C24069104}" type="pres">
      <dgm:prSet presAssocID="{853CD133-8182-4759-A735-61304C8D82E9}" presName="circle4" presStyleLbl="node1" presStyleIdx="3" presStyleCnt="5"/>
      <dgm:spPr/>
    </dgm:pt>
    <dgm:pt modelId="{FC1DBCA5-21A1-497D-ADBE-37D3D11C13BE}" type="pres">
      <dgm:prSet presAssocID="{853CD133-8182-4759-A735-61304C8D82E9}" presName="rect4" presStyleLbl="alignAcc1" presStyleIdx="3" presStyleCnt="5"/>
      <dgm:spPr/>
    </dgm:pt>
    <dgm:pt modelId="{7DD42639-5770-48EC-B087-43A74EAC2264}" type="pres">
      <dgm:prSet presAssocID="{55423D35-6BA5-4F9A-8B0F-A184012DB86F}" presName="vertSpace5" presStyleLbl="node1" presStyleIdx="3" presStyleCnt="5"/>
      <dgm:spPr/>
    </dgm:pt>
    <dgm:pt modelId="{B43D3661-7225-4EFB-A08B-743F9AA6500B}" type="pres">
      <dgm:prSet presAssocID="{55423D35-6BA5-4F9A-8B0F-A184012DB86F}" presName="circle5" presStyleLbl="node1" presStyleIdx="4" presStyleCnt="5"/>
      <dgm:spPr/>
    </dgm:pt>
    <dgm:pt modelId="{47DB7A20-41B6-440B-B828-DE003D1F3401}" type="pres">
      <dgm:prSet presAssocID="{55423D35-6BA5-4F9A-8B0F-A184012DB86F}" presName="rect5" presStyleLbl="alignAcc1" presStyleIdx="4" presStyleCnt="5"/>
      <dgm:spPr/>
    </dgm:pt>
    <dgm:pt modelId="{DB636DC5-24A6-43AD-BED1-B5DA4B4FFC0C}" type="pres">
      <dgm:prSet presAssocID="{CF16ADD0-15D1-4394-8824-2817395E922B}" presName="rect1ParTxNoCh" presStyleLbl="alignAcc1" presStyleIdx="4" presStyleCnt="5">
        <dgm:presLayoutVars>
          <dgm:chMax val="1"/>
          <dgm:bulletEnabled val="1"/>
        </dgm:presLayoutVars>
      </dgm:prSet>
      <dgm:spPr/>
    </dgm:pt>
    <dgm:pt modelId="{3204FF8B-FD48-4BC8-9F53-75B9D44681B4}" type="pres">
      <dgm:prSet presAssocID="{4C9F9C1A-535C-4946-8C86-7B71E3FDF9BD}" presName="rect2ParTxNoCh" presStyleLbl="alignAcc1" presStyleIdx="4" presStyleCnt="5">
        <dgm:presLayoutVars>
          <dgm:chMax val="1"/>
          <dgm:bulletEnabled val="1"/>
        </dgm:presLayoutVars>
      </dgm:prSet>
      <dgm:spPr/>
    </dgm:pt>
    <dgm:pt modelId="{906C1528-9F7F-4975-B579-31130887B5CF}" type="pres">
      <dgm:prSet presAssocID="{52F720FD-FD3D-47AD-A060-B0D547C8C0FF}" presName="rect3ParTxNoCh" presStyleLbl="alignAcc1" presStyleIdx="4" presStyleCnt="5">
        <dgm:presLayoutVars>
          <dgm:chMax val="1"/>
          <dgm:bulletEnabled val="1"/>
        </dgm:presLayoutVars>
      </dgm:prSet>
      <dgm:spPr/>
    </dgm:pt>
    <dgm:pt modelId="{A18F6DE2-8CB7-478C-A4EE-1C814387401A}" type="pres">
      <dgm:prSet presAssocID="{853CD133-8182-4759-A735-61304C8D82E9}" presName="rect4ParTxNoCh" presStyleLbl="alignAcc1" presStyleIdx="4" presStyleCnt="5">
        <dgm:presLayoutVars>
          <dgm:chMax val="1"/>
          <dgm:bulletEnabled val="1"/>
        </dgm:presLayoutVars>
      </dgm:prSet>
      <dgm:spPr/>
    </dgm:pt>
    <dgm:pt modelId="{CA39A16F-E7EE-4669-B58B-CBECF1A1FC2B}" type="pres">
      <dgm:prSet presAssocID="{55423D35-6BA5-4F9A-8B0F-A184012DB86F}" presName="rect5ParTxNoCh" presStyleLbl="alignAcc1" presStyleIdx="4" presStyleCnt="5">
        <dgm:presLayoutVars>
          <dgm:chMax val="1"/>
          <dgm:bulletEnabled val="1"/>
        </dgm:presLayoutVars>
      </dgm:prSet>
      <dgm:spPr/>
    </dgm:pt>
  </dgm:ptLst>
  <dgm:cxnLst>
    <dgm:cxn modelId="{17BB13FE-0932-41D1-9058-E22105A985FE}" type="presOf" srcId="{52F720FD-FD3D-47AD-A060-B0D547C8C0FF}" destId="{906C1528-9F7F-4975-B579-31130887B5CF}" srcOrd="1" destOrd="0" presId="urn:microsoft.com/office/officeart/2005/8/layout/target3"/>
    <dgm:cxn modelId="{CDFA65E1-CAD1-4C4E-AA9D-CDFDA77905F1}" type="presOf" srcId="{55423D35-6BA5-4F9A-8B0F-A184012DB86F}" destId="{47DB7A20-41B6-440B-B828-DE003D1F3401}" srcOrd="0" destOrd="0" presId="urn:microsoft.com/office/officeart/2005/8/layout/target3"/>
    <dgm:cxn modelId="{0324E0F8-012C-4F03-BC2C-F9C62032D9B2}" type="presOf" srcId="{55423D35-6BA5-4F9A-8B0F-A184012DB86F}" destId="{CA39A16F-E7EE-4669-B58B-CBECF1A1FC2B}" srcOrd="1" destOrd="0" presId="urn:microsoft.com/office/officeart/2005/8/layout/target3"/>
    <dgm:cxn modelId="{AC66F927-7168-453C-B03D-1CF5F13D202F}" type="presOf" srcId="{52F720FD-FD3D-47AD-A060-B0D547C8C0FF}" destId="{F95F53A2-B18C-4824-AFBE-6E5B717A3B46}" srcOrd="0" destOrd="0" presId="urn:microsoft.com/office/officeart/2005/8/layout/target3"/>
    <dgm:cxn modelId="{3234BA51-2347-4E84-A31E-B0D7F630BDF5}" type="presOf" srcId="{CF16ADD0-15D1-4394-8824-2817395E922B}" destId="{DB636DC5-24A6-43AD-BED1-B5DA4B4FFC0C}" srcOrd="1" destOrd="0" presId="urn:microsoft.com/office/officeart/2005/8/layout/target3"/>
    <dgm:cxn modelId="{B463DFD1-DC0D-4C68-8E31-90D36D076C44}" type="presOf" srcId="{4C9F9C1A-535C-4946-8C86-7B71E3FDF9BD}" destId="{3204FF8B-FD48-4BC8-9F53-75B9D44681B4}" srcOrd="1" destOrd="0" presId="urn:microsoft.com/office/officeart/2005/8/layout/target3"/>
    <dgm:cxn modelId="{10C7CB05-8597-4C47-8363-FD1007C6B6AA}" srcId="{D0D354C3-4E50-4118-9123-1C052C1E5E6F}" destId="{4C9F9C1A-535C-4946-8C86-7B71E3FDF9BD}" srcOrd="1" destOrd="0" parTransId="{83B30A9F-BBA7-44E9-B044-FDAD3136193C}" sibTransId="{5375B393-C7DE-4DEB-9E32-812D21231EEC}"/>
    <dgm:cxn modelId="{62CA2542-6442-4A77-AA92-38D0D257CF1B}" srcId="{D0D354C3-4E50-4118-9123-1C052C1E5E6F}" destId="{853CD133-8182-4759-A735-61304C8D82E9}" srcOrd="3" destOrd="0" parTransId="{B426A315-5832-45A2-983B-C13763C3817E}" sibTransId="{8F661DE6-91EC-4D80-A226-A2B09E02DA3B}"/>
    <dgm:cxn modelId="{53D3BC6C-93CB-4D58-AF7D-859546EF1303}" type="presOf" srcId="{4C9F9C1A-535C-4946-8C86-7B71E3FDF9BD}" destId="{EFE8C341-2547-4D7A-B2A7-50AA933FF166}" srcOrd="0" destOrd="0" presId="urn:microsoft.com/office/officeart/2005/8/layout/target3"/>
    <dgm:cxn modelId="{D347B7BB-EF31-4347-98DC-C9B18DF14022}" srcId="{D0D354C3-4E50-4118-9123-1C052C1E5E6F}" destId="{55423D35-6BA5-4F9A-8B0F-A184012DB86F}" srcOrd="4" destOrd="0" parTransId="{CE571E53-7296-4E23-8CD2-60EEDA557672}" sibTransId="{DC1C7649-42EA-4EF7-892F-065DBEA46EDB}"/>
    <dgm:cxn modelId="{54621387-E353-4E4B-A765-4DB19456D762}" type="presOf" srcId="{CF16ADD0-15D1-4394-8824-2817395E922B}" destId="{AC31B0E8-0FA3-476C-9FFF-6CD3959A3001}" srcOrd="0" destOrd="0" presId="urn:microsoft.com/office/officeart/2005/8/layout/target3"/>
    <dgm:cxn modelId="{682B9756-D997-4328-988E-0052DAF3ECCB}" type="presOf" srcId="{853CD133-8182-4759-A735-61304C8D82E9}" destId="{A18F6DE2-8CB7-478C-A4EE-1C814387401A}" srcOrd="1" destOrd="0" presId="urn:microsoft.com/office/officeart/2005/8/layout/target3"/>
    <dgm:cxn modelId="{18687FA1-32D1-46D4-9ECF-B98E5CC0F781}" srcId="{D0D354C3-4E50-4118-9123-1C052C1E5E6F}" destId="{CF16ADD0-15D1-4394-8824-2817395E922B}" srcOrd="0" destOrd="0" parTransId="{560B97B8-4FC5-4C1D-A080-6FC7D5520590}" sibTransId="{B679A3E0-3CA9-47D1-ADCD-4E317602E66D}"/>
    <dgm:cxn modelId="{F78A93A5-7A30-45E1-943C-363DC3C6ADF0}" type="presOf" srcId="{853CD133-8182-4759-A735-61304C8D82E9}" destId="{FC1DBCA5-21A1-497D-ADBE-37D3D11C13BE}" srcOrd="0" destOrd="0" presId="urn:microsoft.com/office/officeart/2005/8/layout/target3"/>
    <dgm:cxn modelId="{3A02FA6E-AE89-4BC8-9750-40621F8501CD}" type="presOf" srcId="{D0D354C3-4E50-4118-9123-1C052C1E5E6F}" destId="{AC2E31C1-A023-4284-817F-B2C875F2EF91}" srcOrd="0" destOrd="0" presId="urn:microsoft.com/office/officeart/2005/8/layout/target3"/>
    <dgm:cxn modelId="{910AE99B-5A3D-4E72-9236-A192D8C62352}" srcId="{D0D354C3-4E50-4118-9123-1C052C1E5E6F}" destId="{52F720FD-FD3D-47AD-A060-B0D547C8C0FF}" srcOrd="2" destOrd="0" parTransId="{B7C50BA6-BAC0-46A7-AC05-AA1E963EF4C1}" sibTransId="{31C07740-A358-491B-A803-B60C7BEE810A}"/>
    <dgm:cxn modelId="{54EF1FC9-4BE4-49F9-809C-A496C7801EC0}" type="presParOf" srcId="{AC2E31C1-A023-4284-817F-B2C875F2EF91}" destId="{AE4B923D-30D9-4760-870E-C217B811D382}" srcOrd="0" destOrd="0" presId="urn:microsoft.com/office/officeart/2005/8/layout/target3"/>
    <dgm:cxn modelId="{9DE363AC-0A2E-4C65-B39B-D2C13EE47397}" type="presParOf" srcId="{AC2E31C1-A023-4284-817F-B2C875F2EF91}" destId="{5E14DEDB-C630-43DB-BB8A-2EF6C1491EC3}" srcOrd="1" destOrd="0" presId="urn:microsoft.com/office/officeart/2005/8/layout/target3"/>
    <dgm:cxn modelId="{093CC966-F0C6-4FAF-8C09-81501285AA18}" type="presParOf" srcId="{AC2E31C1-A023-4284-817F-B2C875F2EF91}" destId="{AC31B0E8-0FA3-476C-9FFF-6CD3959A3001}" srcOrd="2" destOrd="0" presId="urn:microsoft.com/office/officeart/2005/8/layout/target3"/>
    <dgm:cxn modelId="{6F553DB1-1A49-4CAD-86C3-D00794E5F511}" type="presParOf" srcId="{AC2E31C1-A023-4284-817F-B2C875F2EF91}" destId="{D919502D-5FF2-417D-BB4F-14FCA6E484E0}" srcOrd="3" destOrd="0" presId="urn:microsoft.com/office/officeart/2005/8/layout/target3"/>
    <dgm:cxn modelId="{929F0619-A964-4371-B11A-E53A3DCABDE1}" type="presParOf" srcId="{AC2E31C1-A023-4284-817F-B2C875F2EF91}" destId="{241C4CD6-56D3-4B3F-AC2A-845CB60DFBA8}" srcOrd="4" destOrd="0" presId="urn:microsoft.com/office/officeart/2005/8/layout/target3"/>
    <dgm:cxn modelId="{30CADC4E-ABB8-4BE9-92BD-7380D3B9CE53}" type="presParOf" srcId="{AC2E31C1-A023-4284-817F-B2C875F2EF91}" destId="{EFE8C341-2547-4D7A-B2A7-50AA933FF166}" srcOrd="5" destOrd="0" presId="urn:microsoft.com/office/officeart/2005/8/layout/target3"/>
    <dgm:cxn modelId="{EF37EC8D-A88C-4C37-9062-99D28C7D7A62}" type="presParOf" srcId="{AC2E31C1-A023-4284-817F-B2C875F2EF91}" destId="{B0A4BB5C-E55A-4F2C-8923-670336097B49}" srcOrd="6" destOrd="0" presId="urn:microsoft.com/office/officeart/2005/8/layout/target3"/>
    <dgm:cxn modelId="{62B04C2A-92D7-439C-9B1A-3530312CE9F8}" type="presParOf" srcId="{AC2E31C1-A023-4284-817F-B2C875F2EF91}" destId="{D9310C92-8CBC-4D4F-9E10-3254BA679A39}" srcOrd="7" destOrd="0" presId="urn:microsoft.com/office/officeart/2005/8/layout/target3"/>
    <dgm:cxn modelId="{4FE388D7-1219-44CA-A0F5-625D2E535890}" type="presParOf" srcId="{AC2E31C1-A023-4284-817F-B2C875F2EF91}" destId="{F95F53A2-B18C-4824-AFBE-6E5B717A3B46}" srcOrd="8" destOrd="0" presId="urn:microsoft.com/office/officeart/2005/8/layout/target3"/>
    <dgm:cxn modelId="{D943EEF8-5CD1-4BCB-A03A-B3C765CB4C65}" type="presParOf" srcId="{AC2E31C1-A023-4284-817F-B2C875F2EF91}" destId="{C913E96C-223F-44AE-A6E2-E7462708A82F}" srcOrd="9" destOrd="0" presId="urn:microsoft.com/office/officeart/2005/8/layout/target3"/>
    <dgm:cxn modelId="{BEDEC750-5B42-4934-8951-7E41323137B7}" type="presParOf" srcId="{AC2E31C1-A023-4284-817F-B2C875F2EF91}" destId="{62D4707B-308B-42AC-80AE-246C24069104}" srcOrd="10" destOrd="0" presId="urn:microsoft.com/office/officeart/2005/8/layout/target3"/>
    <dgm:cxn modelId="{24ADF6D1-F56F-4503-9C46-899E174F3FDE}" type="presParOf" srcId="{AC2E31C1-A023-4284-817F-B2C875F2EF91}" destId="{FC1DBCA5-21A1-497D-ADBE-37D3D11C13BE}" srcOrd="11" destOrd="0" presId="urn:microsoft.com/office/officeart/2005/8/layout/target3"/>
    <dgm:cxn modelId="{B21D658E-713A-45C1-9CE7-58E0D0A1FB6E}" type="presParOf" srcId="{AC2E31C1-A023-4284-817F-B2C875F2EF91}" destId="{7DD42639-5770-48EC-B087-43A74EAC2264}" srcOrd="12" destOrd="0" presId="urn:microsoft.com/office/officeart/2005/8/layout/target3"/>
    <dgm:cxn modelId="{FC7F97D5-826F-40FC-9C5A-5AF4C0CA7591}" type="presParOf" srcId="{AC2E31C1-A023-4284-817F-B2C875F2EF91}" destId="{B43D3661-7225-4EFB-A08B-743F9AA6500B}" srcOrd="13" destOrd="0" presId="urn:microsoft.com/office/officeart/2005/8/layout/target3"/>
    <dgm:cxn modelId="{1DEDF29C-FFDD-47EC-AA52-439DFBCB27A4}" type="presParOf" srcId="{AC2E31C1-A023-4284-817F-B2C875F2EF91}" destId="{47DB7A20-41B6-440B-B828-DE003D1F3401}" srcOrd="14" destOrd="0" presId="urn:microsoft.com/office/officeart/2005/8/layout/target3"/>
    <dgm:cxn modelId="{E8D4183F-7F95-4D0B-B522-8006001EC8EC}" type="presParOf" srcId="{AC2E31C1-A023-4284-817F-B2C875F2EF91}" destId="{DB636DC5-24A6-43AD-BED1-B5DA4B4FFC0C}" srcOrd="15" destOrd="0" presId="urn:microsoft.com/office/officeart/2005/8/layout/target3"/>
    <dgm:cxn modelId="{37E4AF59-9D4C-4326-9F9E-0FDC731DCF0C}" type="presParOf" srcId="{AC2E31C1-A023-4284-817F-B2C875F2EF91}" destId="{3204FF8B-FD48-4BC8-9F53-75B9D44681B4}" srcOrd="16" destOrd="0" presId="urn:microsoft.com/office/officeart/2005/8/layout/target3"/>
    <dgm:cxn modelId="{E64996B9-7342-44A3-B9C5-6DECAC99DF4D}" type="presParOf" srcId="{AC2E31C1-A023-4284-817F-B2C875F2EF91}" destId="{906C1528-9F7F-4975-B579-31130887B5CF}" srcOrd="17" destOrd="0" presId="urn:microsoft.com/office/officeart/2005/8/layout/target3"/>
    <dgm:cxn modelId="{B5072815-1E11-4242-B176-6F81C8FAD065}" type="presParOf" srcId="{AC2E31C1-A023-4284-817F-B2C875F2EF91}" destId="{A18F6DE2-8CB7-478C-A4EE-1C814387401A}" srcOrd="18" destOrd="0" presId="urn:microsoft.com/office/officeart/2005/8/layout/target3"/>
    <dgm:cxn modelId="{F988E9E5-0521-4177-83F9-2F385011D838}" type="presParOf" srcId="{AC2E31C1-A023-4284-817F-B2C875F2EF91}" destId="{CA39A16F-E7EE-4669-B58B-CBECF1A1FC2B}" srcOrd="19" destOrd="0" presId="urn:microsoft.com/office/officeart/2005/8/layout/target3"/>
  </dgm:cxnLst>
  <dgm:bg/>
  <dgm:whole/>
</dgm:dataModel>
</file>

<file path=ppt/diagrams/data7.xml><?xml version="1.0" encoding="utf-8"?>
<dgm:dataModel xmlns:dgm="http://schemas.openxmlformats.org/drawingml/2006/diagram" xmlns:a="http://schemas.openxmlformats.org/drawingml/2006/main">
  <dgm:ptLst>
    <dgm:pt modelId="{837BBABE-CCE3-41FD-8EEC-CF7343A1F6DC}" type="doc">
      <dgm:prSet loTypeId="urn:microsoft.com/office/officeart/2005/8/layout/cycle8" loCatId="cycle" qsTypeId="urn:microsoft.com/office/officeart/2005/8/quickstyle/3d2" qsCatId="3D" csTypeId="urn:microsoft.com/office/officeart/2005/8/colors/accent2_3" csCatId="accent2" phldr="1"/>
      <dgm:spPr/>
      <dgm:t>
        <a:bodyPr/>
        <a:lstStyle/>
        <a:p>
          <a:endParaRPr lang="en-US"/>
        </a:p>
      </dgm:t>
    </dgm:pt>
    <dgm:pt modelId="{FEF6007A-9DE6-45A7-8D9E-EF22D957468A}">
      <dgm:prSet custT="1"/>
      <dgm:spPr/>
      <dgm:t>
        <a:bodyPr/>
        <a:lstStyle/>
        <a:p>
          <a:pPr rtl="0"/>
          <a:r>
            <a:rPr lang="en-US" sz="2400" dirty="0" smtClean="0">
              <a:solidFill>
                <a:schemeClr val="tx1"/>
              </a:solidFill>
            </a:rPr>
            <a:t>Variable (</a:t>
          </a:r>
          <a:r>
            <a:rPr lang="as-IN" sz="2400" dirty="0" smtClean="0">
              <a:solidFill>
                <a:schemeClr val="tx1"/>
              </a:solidFill>
            </a:rPr>
            <a:t>চলক</a:t>
          </a:r>
          <a:r>
            <a:rPr lang="en-US" sz="2400" dirty="0" smtClean="0">
              <a:solidFill>
                <a:schemeClr val="tx1"/>
              </a:solidFill>
            </a:rPr>
            <a:t>)</a:t>
          </a:r>
          <a:endParaRPr lang="en-US" sz="2400" dirty="0">
            <a:solidFill>
              <a:schemeClr val="tx1"/>
            </a:solidFill>
          </a:endParaRPr>
        </a:p>
      </dgm:t>
    </dgm:pt>
    <dgm:pt modelId="{92B5E326-79E1-45B1-A836-F84AA1DB1CA4}" type="parTrans" cxnId="{34442B57-DE11-41D5-8DB3-95B06C31658D}">
      <dgm:prSet/>
      <dgm:spPr/>
      <dgm:t>
        <a:bodyPr/>
        <a:lstStyle/>
        <a:p>
          <a:endParaRPr lang="en-US"/>
        </a:p>
      </dgm:t>
    </dgm:pt>
    <dgm:pt modelId="{6D9DB312-BADA-4C5E-9D23-E6A942AE41BA}" type="sibTrans" cxnId="{34442B57-DE11-41D5-8DB3-95B06C31658D}">
      <dgm:prSet/>
      <dgm:spPr/>
      <dgm:t>
        <a:bodyPr/>
        <a:lstStyle/>
        <a:p>
          <a:endParaRPr lang="en-US"/>
        </a:p>
      </dgm:t>
    </dgm:pt>
    <dgm:pt modelId="{4207CC37-853F-4FBC-ACBD-141106359CB3}">
      <dgm:prSet custT="1"/>
      <dgm:spPr/>
      <dgm:t>
        <a:bodyPr/>
        <a:lstStyle/>
        <a:p>
          <a:pPr rtl="0"/>
          <a:r>
            <a:rPr lang="en-US" sz="2400" dirty="0" smtClean="0">
              <a:solidFill>
                <a:schemeClr val="tx1"/>
              </a:solidFill>
            </a:rPr>
            <a:t>Constant </a:t>
          </a:r>
          <a:r>
            <a:rPr lang="as-IN" sz="2400" dirty="0" smtClean="0">
              <a:solidFill>
                <a:schemeClr val="tx1"/>
              </a:solidFill>
            </a:rPr>
            <a:t>(ধ্রুবক)</a:t>
          </a:r>
          <a:endParaRPr lang="en-US" sz="2400" dirty="0">
            <a:solidFill>
              <a:schemeClr val="tx1"/>
            </a:solidFill>
          </a:endParaRPr>
        </a:p>
      </dgm:t>
    </dgm:pt>
    <dgm:pt modelId="{0BEBE7D5-5BDA-44DB-89C1-7E5810350396}" type="parTrans" cxnId="{FD33A103-D248-4651-9D2A-327861553E08}">
      <dgm:prSet/>
      <dgm:spPr/>
      <dgm:t>
        <a:bodyPr/>
        <a:lstStyle/>
        <a:p>
          <a:endParaRPr lang="en-US"/>
        </a:p>
      </dgm:t>
    </dgm:pt>
    <dgm:pt modelId="{9EC7353D-610A-42F8-9113-21935B5E6DCB}" type="sibTrans" cxnId="{FD33A103-D248-4651-9D2A-327861553E08}">
      <dgm:prSet/>
      <dgm:spPr/>
      <dgm:t>
        <a:bodyPr/>
        <a:lstStyle/>
        <a:p>
          <a:endParaRPr lang="en-US"/>
        </a:p>
      </dgm:t>
    </dgm:pt>
    <dgm:pt modelId="{00BA2C73-430C-4F84-BA57-1C9E704E69D8}">
      <dgm:prSet custT="1"/>
      <dgm:spPr/>
      <dgm:t>
        <a:bodyPr/>
        <a:lstStyle/>
        <a:p>
          <a:pPr rtl="0"/>
          <a:r>
            <a:rPr lang="en-US" sz="2400" dirty="0" smtClean="0">
              <a:solidFill>
                <a:schemeClr val="tx1"/>
              </a:solidFill>
            </a:rPr>
            <a:t>Data Type (</a:t>
          </a:r>
          <a:r>
            <a:rPr lang="as-IN" sz="2400" dirty="0" smtClean="0">
              <a:solidFill>
                <a:schemeClr val="tx1"/>
              </a:solidFill>
            </a:rPr>
            <a:t>ডেটা টাইপ</a:t>
          </a:r>
          <a:r>
            <a:rPr lang="en-US" sz="2400" dirty="0" smtClean="0">
              <a:solidFill>
                <a:schemeClr val="tx1"/>
              </a:solidFill>
            </a:rPr>
            <a:t>)</a:t>
          </a:r>
          <a:endParaRPr lang="en-US" sz="2400" dirty="0">
            <a:solidFill>
              <a:schemeClr val="tx1"/>
            </a:solidFill>
          </a:endParaRPr>
        </a:p>
      </dgm:t>
    </dgm:pt>
    <dgm:pt modelId="{497C5F37-397D-4178-8F0E-9BB7DD08DA1B}" type="parTrans" cxnId="{56A97141-8865-4875-8610-9BA603DEFFF3}">
      <dgm:prSet/>
      <dgm:spPr/>
      <dgm:t>
        <a:bodyPr/>
        <a:lstStyle/>
        <a:p>
          <a:endParaRPr lang="en-US"/>
        </a:p>
      </dgm:t>
    </dgm:pt>
    <dgm:pt modelId="{970B0AB7-A887-4D42-AC7C-516EF54E2482}" type="sibTrans" cxnId="{56A97141-8865-4875-8610-9BA603DEFFF3}">
      <dgm:prSet/>
      <dgm:spPr/>
      <dgm:t>
        <a:bodyPr/>
        <a:lstStyle/>
        <a:p>
          <a:endParaRPr lang="en-US"/>
        </a:p>
      </dgm:t>
    </dgm:pt>
    <dgm:pt modelId="{9CB3F76A-71DD-465B-BAE3-03397F62F3C0}" type="pres">
      <dgm:prSet presAssocID="{837BBABE-CCE3-41FD-8EEC-CF7343A1F6DC}" presName="compositeShape" presStyleCnt="0">
        <dgm:presLayoutVars>
          <dgm:chMax val="7"/>
          <dgm:dir/>
          <dgm:resizeHandles val="exact"/>
        </dgm:presLayoutVars>
      </dgm:prSet>
      <dgm:spPr/>
      <dgm:t>
        <a:bodyPr/>
        <a:lstStyle/>
        <a:p>
          <a:endParaRPr lang="en-US"/>
        </a:p>
      </dgm:t>
    </dgm:pt>
    <dgm:pt modelId="{89C2E9FF-DB96-4325-A934-739B67022A23}" type="pres">
      <dgm:prSet presAssocID="{837BBABE-CCE3-41FD-8EEC-CF7343A1F6DC}" presName="wedge1" presStyleLbl="node1" presStyleIdx="0" presStyleCnt="3"/>
      <dgm:spPr/>
      <dgm:t>
        <a:bodyPr/>
        <a:lstStyle/>
        <a:p>
          <a:endParaRPr lang="en-US"/>
        </a:p>
      </dgm:t>
    </dgm:pt>
    <dgm:pt modelId="{53A19B2D-DB58-442B-B459-9CED210551DA}" type="pres">
      <dgm:prSet presAssocID="{837BBABE-CCE3-41FD-8EEC-CF7343A1F6DC}" presName="dummy1a" presStyleCnt="0"/>
      <dgm:spPr/>
      <dgm:t>
        <a:bodyPr/>
        <a:lstStyle/>
        <a:p>
          <a:endParaRPr lang="en-US"/>
        </a:p>
      </dgm:t>
    </dgm:pt>
    <dgm:pt modelId="{455041A3-EB06-4B7D-8314-11F236B1FDD4}" type="pres">
      <dgm:prSet presAssocID="{837BBABE-CCE3-41FD-8EEC-CF7343A1F6DC}" presName="dummy1b" presStyleCnt="0"/>
      <dgm:spPr/>
      <dgm:t>
        <a:bodyPr/>
        <a:lstStyle/>
        <a:p>
          <a:endParaRPr lang="en-US"/>
        </a:p>
      </dgm:t>
    </dgm:pt>
    <dgm:pt modelId="{CDA60BC1-420C-42FA-AADC-3DD5BA25B4CD}" type="pres">
      <dgm:prSet presAssocID="{837BBABE-CCE3-41FD-8EEC-CF7343A1F6DC}" presName="wedge1Tx" presStyleLbl="node1" presStyleIdx="0" presStyleCnt="3">
        <dgm:presLayoutVars>
          <dgm:chMax val="0"/>
          <dgm:chPref val="0"/>
          <dgm:bulletEnabled val="1"/>
        </dgm:presLayoutVars>
      </dgm:prSet>
      <dgm:spPr/>
      <dgm:t>
        <a:bodyPr/>
        <a:lstStyle/>
        <a:p>
          <a:endParaRPr lang="en-US"/>
        </a:p>
      </dgm:t>
    </dgm:pt>
    <dgm:pt modelId="{3835B0FB-A86A-4603-9929-7FCB6C6B315E}" type="pres">
      <dgm:prSet presAssocID="{837BBABE-CCE3-41FD-8EEC-CF7343A1F6DC}" presName="wedge2" presStyleLbl="node1" presStyleIdx="1" presStyleCnt="3"/>
      <dgm:spPr/>
      <dgm:t>
        <a:bodyPr/>
        <a:lstStyle/>
        <a:p>
          <a:endParaRPr lang="en-US"/>
        </a:p>
      </dgm:t>
    </dgm:pt>
    <dgm:pt modelId="{E767301D-06A3-4937-ABD3-3F6A5584B367}" type="pres">
      <dgm:prSet presAssocID="{837BBABE-CCE3-41FD-8EEC-CF7343A1F6DC}" presName="dummy2a" presStyleCnt="0"/>
      <dgm:spPr/>
      <dgm:t>
        <a:bodyPr/>
        <a:lstStyle/>
        <a:p>
          <a:endParaRPr lang="en-US"/>
        </a:p>
      </dgm:t>
    </dgm:pt>
    <dgm:pt modelId="{5535E871-7D53-46A0-993C-47E78AD7DF77}" type="pres">
      <dgm:prSet presAssocID="{837BBABE-CCE3-41FD-8EEC-CF7343A1F6DC}" presName="dummy2b" presStyleCnt="0"/>
      <dgm:spPr/>
      <dgm:t>
        <a:bodyPr/>
        <a:lstStyle/>
        <a:p>
          <a:endParaRPr lang="en-US"/>
        </a:p>
      </dgm:t>
    </dgm:pt>
    <dgm:pt modelId="{CD40D267-4176-4497-826F-CAF741C9F4DC}" type="pres">
      <dgm:prSet presAssocID="{837BBABE-CCE3-41FD-8EEC-CF7343A1F6DC}" presName="wedge2Tx" presStyleLbl="node1" presStyleIdx="1" presStyleCnt="3">
        <dgm:presLayoutVars>
          <dgm:chMax val="0"/>
          <dgm:chPref val="0"/>
          <dgm:bulletEnabled val="1"/>
        </dgm:presLayoutVars>
      </dgm:prSet>
      <dgm:spPr/>
      <dgm:t>
        <a:bodyPr/>
        <a:lstStyle/>
        <a:p>
          <a:endParaRPr lang="en-US"/>
        </a:p>
      </dgm:t>
    </dgm:pt>
    <dgm:pt modelId="{D6654600-F2A3-4507-9C0F-0C9BC9622BAF}" type="pres">
      <dgm:prSet presAssocID="{837BBABE-CCE3-41FD-8EEC-CF7343A1F6DC}" presName="wedge3" presStyleLbl="node1" presStyleIdx="2" presStyleCnt="3"/>
      <dgm:spPr/>
      <dgm:t>
        <a:bodyPr/>
        <a:lstStyle/>
        <a:p>
          <a:endParaRPr lang="en-US"/>
        </a:p>
      </dgm:t>
    </dgm:pt>
    <dgm:pt modelId="{4CE3E7D5-215A-45C1-8625-4CA266DCDC0F}" type="pres">
      <dgm:prSet presAssocID="{837BBABE-CCE3-41FD-8EEC-CF7343A1F6DC}" presName="dummy3a" presStyleCnt="0"/>
      <dgm:spPr/>
      <dgm:t>
        <a:bodyPr/>
        <a:lstStyle/>
        <a:p>
          <a:endParaRPr lang="en-US"/>
        </a:p>
      </dgm:t>
    </dgm:pt>
    <dgm:pt modelId="{D970A7B6-D153-41A9-8EE9-EF0A5A1C2693}" type="pres">
      <dgm:prSet presAssocID="{837BBABE-CCE3-41FD-8EEC-CF7343A1F6DC}" presName="dummy3b" presStyleCnt="0"/>
      <dgm:spPr/>
      <dgm:t>
        <a:bodyPr/>
        <a:lstStyle/>
        <a:p>
          <a:endParaRPr lang="en-US"/>
        </a:p>
      </dgm:t>
    </dgm:pt>
    <dgm:pt modelId="{36C1FA50-20F5-477B-8E19-D49BC289CAE8}" type="pres">
      <dgm:prSet presAssocID="{837BBABE-CCE3-41FD-8EEC-CF7343A1F6DC}" presName="wedge3Tx" presStyleLbl="node1" presStyleIdx="2" presStyleCnt="3">
        <dgm:presLayoutVars>
          <dgm:chMax val="0"/>
          <dgm:chPref val="0"/>
          <dgm:bulletEnabled val="1"/>
        </dgm:presLayoutVars>
      </dgm:prSet>
      <dgm:spPr/>
      <dgm:t>
        <a:bodyPr/>
        <a:lstStyle/>
        <a:p>
          <a:endParaRPr lang="en-US"/>
        </a:p>
      </dgm:t>
    </dgm:pt>
    <dgm:pt modelId="{54234C00-77B7-4D18-978A-8FFD72FD44E1}" type="pres">
      <dgm:prSet presAssocID="{6D9DB312-BADA-4C5E-9D23-E6A942AE41BA}" presName="arrowWedge1" presStyleLbl="fgSibTrans2D1" presStyleIdx="0" presStyleCnt="3"/>
      <dgm:spPr/>
      <dgm:t>
        <a:bodyPr/>
        <a:lstStyle/>
        <a:p>
          <a:endParaRPr lang="en-US"/>
        </a:p>
      </dgm:t>
    </dgm:pt>
    <dgm:pt modelId="{B8633004-44DF-403C-824A-617C1380CD51}" type="pres">
      <dgm:prSet presAssocID="{9EC7353D-610A-42F8-9113-21935B5E6DCB}" presName="arrowWedge2" presStyleLbl="fgSibTrans2D1" presStyleIdx="1" presStyleCnt="3"/>
      <dgm:spPr/>
      <dgm:t>
        <a:bodyPr/>
        <a:lstStyle/>
        <a:p>
          <a:endParaRPr lang="en-US"/>
        </a:p>
      </dgm:t>
    </dgm:pt>
    <dgm:pt modelId="{4BE175AB-DE23-4D02-9F81-02DDA8170A74}" type="pres">
      <dgm:prSet presAssocID="{970B0AB7-A887-4D42-AC7C-516EF54E2482}" presName="arrowWedge3" presStyleLbl="fgSibTrans2D1" presStyleIdx="2" presStyleCnt="3"/>
      <dgm:spPr/>
    </dgm:pt>
  </dgm:ptLst>
  <dgm:cxnLst>
    <dgm:cxn modelId="{34442B57-DE11-41D5-8DB3-95B06C31658D}" srcId="{837BBABE-CCE3-41FD-8EEC-CF7343A1F6DC}" destId="{FEF6007A-9DE6-45A7-8D9E-EF22D957468A}" srcOrd="0" destOrd="0" parTransId="{92B5E326-79E1-45B1-A836-F84AA1DB1CA4}" sibTransId="{6D9DB312-BADA-4C5E-9D23-E6A942AE41BA}"/>
    <dgm:cxn modelId="{FD33A103-D248-4651-9D2A-327861553E08}" srcId="{837BBABE-CCE3-41FD-8EEC-CF7343A1F6DC}" destId="{4207CC37-853F-4FBC-ACBD-141106359CB3}" srcOrd="1" destOrd="0" parTransId="{0BEBE7D5-5BDA-44DB-89C1-7E5810350396}" sibTransId="{9EC7353D-610A-42F8-9113-21935B5E6DCB}"/>
    <dgm:cxn modelId="{026C492E-823F-4119-8FB6-B7CB1801990D}" type="presOf" srcId="{4207CC37-853F-4FBC-ACBD-141106359CB3}" destId="{CD40D267-4176-4497-826F-CAF741C9F4DC}" srcOrd="1" destOrd="0" presId="urn:microsoft.com/office/officeart/2005/8/layout/cycle8"/>
    <dgm:cxn modelId="{8FAA822D-B7F0-45DB-9491-11C334DDCB8F}" type="presOf" srcId="{FEF6007A-9DE6-45A7-8D9E-EF22D957468A}" destId="{CDA60BC1-420C-42FA-AADC-3DD5BA25B4CD}" srcOrd="1" destOrd="0" presId="urn:microsoft.com/office/officeart/2005/8/layout/cycle8"/>
    <dgm:cxn modelId="{5F60464B-E45C-4640-89AA-99A2100836EC}" type="presOf" srcId="{837BBABE-CCE3-41FD-8EEC-CF7343A1F6DC}" destId="{9CB3F76A-71DD-465B-BAE3-03397F62F3C0}" srcOrd="0" destOrd="0" presId="urn:microsoft.com/office/officeart/2005/8/layout/cycle8"/>
    <dgm:cxn modelId="{56A97141-8865-4875-8610-9BA603DEFFF3}" srcId="{837BBABE-CCE3-41FD-8EEC-CF7343A1F6DC}" destId="{00BA2C73-430C-4F84-BA57-1C9E704E69D8}" srcOrd="2" destOrd="0" parTransId="{497C5F37-397D-4178-8F0E-9BB7DD08DA1B}" sibTransId="{970B0AB7-A887-4D42-AC7C-516EF54E2482}"/>
    <dgm:cxn modelId="{6300E7EF-E809-407F-9383-182F4EEFC779}" type="presOf" srcId="{00BA2C73-430C-4F84-BA57-1C9E704E69D8}" destId="{36C1FA50-20F5-477B-8E19-D49BC289CAE8}" srcOrd="1" destOrd="0" presId="urn:microsoft.com/office/officeart/2005/8/layout/cycle8"/>
    <dgm:cxn modelId="{74DCCFAF-704E-4142-8932-014C4ED55616}" type="presOf" srcId="{4207CC37-853F-4FBC-ACBD-141106359CB3}" destId="{3835B0FB-A86A-4603-9929-7FCB6C6B315E}" srcOrd="0" destOrd="0" presId="urn:microsoft.com/office/officeart/2005/8/layout/cycle8"/>
    <dgm:cxn modelId="{CBEEF313-CF2B-44EC-9D2F-3D59F45030A8}" type="presOf" srcId="{FEF6007A-9DE6-45A7-8D9E-EF22D957468A}" destId="{89C2E9FF-DB96-4325-A934-739B67022A23}" srcOrd="0" destOrd="0" presId="urn:microsoft.com/office/officeart/2005/8/layout/cycle8"/>
    <dgm:cxn modelId="{CF00BE32-5F64-4F03-9831-50B65E14BB7A}" type="presOf" srcId="{00BA2C73-430C-4F84-BA57-1C9E704E69D8}" destId="{D6654600-F2A3-4507-9C0F-0C9BC9622BAF}" srcOrd="0" destOrd="0" presId="urn:microsoft.com/office/officeart/2005/8/layout/cycle8"/>
    <dgm:cxn modelId="{5ABF9078-8112-464B-BE5A-F6A5000D2779}" type="presParOf" srcId="{9CB3F76A-71DD-465B-BAE3-03397F62F3C0}" destId="{89C2E9FF-DB96-4325-A934-739B67022A23}" srcOrd="0" destOrd="0" presId="urn:microsoft.com/office/officeart/2005/8/layout/cycle8"/>
    <dgm:cxn modelId="{18D50B32-51D7-4736-93D1-4D2A1E458E09}" type="presParOf" srcId="{9CB3F76A-71DD-465B-BAE3-03397F62F3C0}" destId="{53A19B2D-DB58-442B-B459-9CED210551DA}" srcOrd="1" destOrd="0" presId="urn:microsoft.com/office/officeart/2005/8/layout/cycle8"/>
    <dgm:cxn modelId="{8E8F52B3-EF84-47E2-989B-E62F85D6C7F3}" type="presParOf" srcId="{9CB3F76A-71DD-465B-BAE3-03397F62F3C0}" destId="{455041A3-EB06-4B7D-8314-11F236B1FDD4}" srcOrd="2" destOrd="0" presId="urn:microsoft.com/office/officeart/2005/8/layout/cycle8"/>
    <dgm:cxn modelId="{04D55107-EAA8-4049-82F1-6AA3DD805C0E}" type="presParOf" srcId="{9CB3F76A-71DD-465B-BAE3-03397F62F3C0}" destId="{CDA60BC1-420C-42FA-AADC-3DD5BA25B4CD}" srcOrd="3" destOrd="0" presId="urn:microsoft.com/office/officeart/2005/8/layout/cycle8"/>
    <dgm:cxn modelId="{0E4F7045-EF3A-47F4-8E70-319BF7DF5003}" type="presParOf" srcId="{9CB3F76A-71DD-465B-BAE3-03397F62F3C0}" destId="{3835B0FB-A86A-4603-9929-7FCB6C6B315E}" srcOrd="4" destOrd="0" presId="urn:microsoft.com/office/officeart/2005/8/layout/cycle8"/>
    <dgm:cxn modelId="{EABA6115-F8C6-4410-A672-3260D0639908}" type="presParOf" srcId="{9CB3F76A-71DD-465B-BAE3-03397F62F3C0}" destId="{E767301D-06A3-4937-ABD3-3F6A5584B367}" srcOrd="5" destOrd="0" presId="urn:microsoft.com/office/officeart/2005/8/layout/cycle8"/>
    <dgm:cxn modelId="{741742C3-C4C5-4E9F-BBF9-B4F51C86F63B}" type="presParOf" srcId="{9CB3F76A-71DD-465B-BAE3-03397F62F3C0}" destId="{5535E871-7D53-46A0-993C-47E78AD7DF77}" srcOrd="6" destOrd="0" presId="urn:microsoft.com/office/officeart/2005/8/layout/cycle8"/>
    <dgm:cxn modelId="{18192091-D996-4D02-BDF5-D08EC5D71BE7}" type="presParOf" srcId="{9CB3F76A-71DD-465B-BAE3-03397F62F3C0}" destId="{CD40D267-4176-4497-826F-CAF741C9F4DC}" srcOrd="7" destOrd="0" presId="urn:microsoft.com/office/officeart/2005/8/layout/cycle8"/>
    <dgm:cxn modelId="{A77A2515-32F2-4637-A09A-C6F30A98287F}" type="presParOf" srcId="{9CB3F76A-71DD-465B-BAE3-03397F62F3C0}" destId="{D6654600-F2A3-4507-9C0F-0C9BC9622BAF}" srcOrd="8" destOrd="0" presId="urn:microsoft.com/office/officeart/2005/8/layout/cycle8"/>
    <dgm:cxn modelId="{377AFD5A-DEF9-41E9-ABEE-9F19B667B043}" type="presParOf" srcId="{9CB3F76A-71DD-465B-BAE3-03397F62F3C0}" destId="{4CE3E7D5-215A-45C1-8625-4CA266DCDC0F}" srcOrd="9" destOrd="0" presId="urn:microsoft.com/office/officeart/2005/8/layout/cycle8"/>
    <dgm:cxn modelId="{38B77135-B40C-40C1-95CE-9F742A166141}" type="presParOf" srcId="{9CB3F76A-71DD-465B-BAE3-03397F62F3C0}" destId="{D970A7B6-D153-41A9-8EE9-EF0A5A1C2693}" srcOrd="10" destOrd="0" presId="urn:microsoft.com/office/officeart/2005/8/layout/cycle8"/>
    <dgm:cxn modelId="{7DA99AD0-1EFD-40D1-8558-5D1B6C49EAD6}" type="presParOf" srcId="{9CB3F76A-71DD-465B-BAE3-03397F62F3C0}" destId="{36C1FA50-20F5-477B-8E19-D49BC289CAE8}" srcOrd="11" destOrd="0" presId="urn:microsoft.com/office/officeart/2005/8/layout/cycle8"/>
    <dgm:cxn modelId="{D64A4C52-BE3B-413B-A16F-C459E3877D26}" type="presParOf" srcId="{9CB3F76A-71DD-465B-BAE3-03397F62F3C0}" destId="{54234C00-77B7-4D18-978A-8FFD72FD44E1}" srcOrd="12" destOrd="0" presId="urn:microsoft.com/office/officeart/2005/8/layout/cycle8"/>
    <dgm:cxn modelId="{64FF3D4F-95C9-413D-BC92-3BF5470021F9}" type="presParOf" srcId="{9CB3F76A-71DD-465B-BAE3-03397F62F3C0}" destId="{B8633004-44DF-403C-824A-617C1380CD51}" srcOrd="13" destOrd="0" presId="urn:microsoft.com/office/officeart/2005/8/layout/cycle8"/>
    <dgm:cxn modelId="{7CB38446-1766-4491-96F3-14A831233364}" type="presParOf" srcId="{9CB3F76A-71DD-465B-BAE3-03397F62F3C0}" destId="{4BE175AB-DE23-4D02-9F81-02DDA8170A74}" srcOrd="14" destOrd="0" presId="urn:microsoft.com/office/officeart/2005/8/layout/cycle8"/>
  </dgm:cxnLst>
  <dgm:bg/>
  <dgm:whole/>
</dgm:dataModel>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8/11/2026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8/11/2026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0" y="3657600"/>
            <a:ext cx="7010400" cy="2862322"/>
          </a:xfrm>
          <a:prstGeom prst="rect">
            <a:avLst/>
          </a:prstGeom>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buNone/>
            </a:pPr>
            <a:r>
              <a:rPr lang="as-IN" sz="3600" b="1" dirty="0" smtClean="0">
                <a:latin typeface="NikoshBAN" pitchFamily="2" charset="0"/>
                <a:ea typeface="Nirmala UI" pitchFamily="34" charset="0"/>
                <a:cs typeface="NikoshBAN" pitchFamily="2" charset="0"/>
              </a:rPr>
              <a:t>মোঃ আব্দুস সালাম </a:t>
            </a:r>
          </a:p>
          <a:p>
            <a:pPr>
              <a:buNone/>
            </a:pPr>
            <a:r>
              <a:rPr lang="as-IN" sz="3600" b="1" dirty="0" smtClean="0">
                <a:latin typeface="NikoshBAN" pitchFamily="2" charset="0"/>
                <a:ea typeface="Nirmala UI" pitchFamily="34" charset="0"/>
                <a:cs typeface="NikoshBAN" pitchFamily="2" charset="0"/>
              </a:rPr>
              <a:t>প্রভাষক (আইসিটি)</a:t>
            </a:r>
          </a:p>
          <a:p>
            <a:pPr>
              <a:buNone/>
            </a:pPr>
            <a:r>
              <a:rPr lang="as-IN" sz="3600" b="1" dirty="0" smtClean="0">
                <a:latin typeface="NikoshBAN" pitchFamily="2" charset="0"/>
                <a:ea typeface="Nirmala UI" pitchFamily="34" charset="0"/>
                <a:cs typeface="NikoshBAN" pitchFamily="2" charset="0"/>
              </a:rPr>
              <a:t>গোলমুন্ডা ফাযিল (ডিগ্রি) মাদ্রাসা</a:t>
            </a:r>
          </a:p>
          <a:p>
            <a:pPr>
              <a:buNone/>
            </a:pPr>
            <a:r>
              <a:rPr lang="as-IN" sz="3600" b="1" dirty="0" smtClean="0">
                <a:latin typeface="NikoshBAN" pitchFamily="2" charset="0"/>
                <a:ea typeface="Nirmala UI" pitchFamily="34" charset="0"/>
                <a:cs typeface="NikoshBAN" pitchFamily="2" charset="0"/>
              </a:rPr>
              <a:t>জলঢাকা,নীলফামারী</a:t>
            </a:r>
          </a:p>
          <a:p>
            <a:pPr>
              <a:buNone/>
            </a:pPr>
            <a:r>
              <a:rPr lang="as-IN" sz="3600" b="1" dirty="0" smtClean="0">
                <a:latin typeface="NikoshBAN" pitchFamily="2" charset="0"/>
                <a:ea typeface="Nirmala UI" pitchFamily="34" charset="0"/>
                <a:cs typeface="NikoshBAN" pitchFamily="2" charset="0"/>
              </a:rPr>
              <a:t>মোনবাইলঃ ০১৭৩৭৮৫৪০৬০</a:t>
            </a:r>
            <a:endParaRPr lang="en-US" sz="3600" dirty="0">
              <a:latin typeface="NikoshBAN" pitchFamily="2" charset="0"/>
              <a:ea typeface="Nirmala UI" pitchFamily="34" charset="0"/>
              <a:cs typeface="NikoshBAN" pitchFamily="2" charset="0"/>
            </a:endParaRPr>
          </a:p>
        </p:txBody>
      </p:sp>
      <p:sp>
        <p:nvSpPr>
          <p:cNvPr id="7" name="TextBox 6"/>
          <p:cNvSpPr txBox="1"/>
          <p:nvPr/>
        </p:nvSpPr>
        <p:spPr>
          <a:xfrm>
            <a:off x="0" y="304800"/>
            <a:ext cx="9144000" cy="1015663"/>
          </a:xfrm>
          <a:prstGeom prst="rect">
            <a:avLst/>
          </a:prstGeom>
          <a:ln>
            <a:noFill/>
          </a:ln>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as-IN"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rmala UI" pitchFamily="34" charset="0"/>
                <a:ea typeface="Nirmala UI" pitchFamily="34" charset="0"/>
                <a:cs typeface="Nirmala UI" pitchFamily="34" charset="0"/>
              </a:rPr>
              <a:t>স্বাগতম</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Nirmala UI" pitchFamily="34" charset="0"/>
              <a:ea typeface="Nirmala UI" pitchFamily="34" charset="0"/>
              <a:cs typeface="Nirmala UI" pitchFamily="34" charset="0"/>
            </a:endParaRPr>
          </a:p>
        </p:txBody>
      </p:sp>
      <p:sp>
        <p:nvSpPr>
          <p:cNvPr id="9" name="TextBox 8"/>
          <p:cNvSpPr txBox="1"/>
          <p:nvPr/>
        </p:nvSpPr>
        <p:spPr>
          <a:xfrm>
            <a:off x="0" y="1447800"/>
            <a:ext cx="9144000" cy="52322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as-IN" sz="2800" b="1" dirty="0" smtClean="0">
                <a:latin typeface="Nirmala UI" pitchFamily="34" charset="0"/>
                <a:ea typeface="Nirmala UI" pitchFamily="34" charset="0"/>
                <a:cs typeface="Nirmala UI" pitchFamily="34" charset="0"/>
              </a:rPr>
              <a:t>বিষয়: তথ্য ও যোগাযোগ প্রযুক্তি (</a:t>
            </a:r>
            <a:r>
              <a:rPr lang="en-US" sz="2800" b="1" dirty="0" smtClean="0">
                <a:latin typeface="Nirmala UI" pitchFamily="34" charset="0"/>
                <a:ea typeface="Nirmala UI" pitchFamily="34" charset="0"/>
                <a:cs typeface="Nirmala UI" pitchFamily="34" charset="0"/>
              </a:rPr>
              <a:t>ICT)</a:t>
            </a:r>
          </a:p>
        </p:txBody>
      </p:sp>
      <p:sp>
        <p:nvSpPr>
          <p:cNvPr id="10" name="TextBox 9"/>
          <p:cNvSpPr txBox="1"/>
          <p:nvPr/>
        </p:nvSpPr>
        <p:spPr>
          <a:xfrm>
            <a:off x="0" y="1981200"/>
            <a:ext cx="9144000" cy="523220"/>
          </a:xfrm>
          <a:prstGeom prst="rect">
            <a:avLst/>
          </a:prstGeom>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s-IN" sz="2800" b="1" dirty="0" smtClean="0">
                <a:latin typeface="Nirmala UI" pitchFamily="34" charset="0"/>
                <a:ea typeface="Nirmala UI" pitchFamily="34" charset="0"/>
                <a:cs typeface="Nirmala UI" pitchFamily="34" charset="0"/>
              </a:rPr>
              <a:t>অধ্যায়:</a:t>
            </a:r>
            <a:r>
              <a:rPr lang="en-US" sz="2800" b="1" dirty="0" smtClean="0">
                <a:latin typeface="Nirmala UI" pitchFamily="34" charset="0"/>
                <a:ea typeface="Nirmala UI" pitchFamily="34" charset="0"/>
                <a:cs typeface="Nirmala UI" pitchFamily="34" charset="0"/>
              </a:rPr>
              <a:t> </a:t>
            </a:r>
            <a:r>
              <a:rPr lang="en-US" sz="2800" b="1" dirty="0" err="1" smtClean="0">
                <a:latin typeface="Nirmala UI" pitchFamily="34" charset="0"/>
                <a:ea typeface="Nirmala UI" pitchFamily="34" charset="0"/>
                <a:cs typeface="Nirmala UI" pitchFamily="34" charset="0"/>
              </a:rPr>
              <a:t>প্রোগ্রামিং</a:t>
            </a:r>
            <a:r>
              <a:rPr lang="en-US" sz="2800" b="1" dirty="0" smtClean="0">
                <a:latin typeface="Nirmala UI" pitchFamily="34" charset="0"/>
                <a:ea typeface="Nirmala UI" pitchFamily="34" charset="0"/>
                <a:cs typeface="Nirmala UI" pitchFamily="34" charset="0"/>
              </a:rPr>
              <a:t> </a:t>
            </a:r>
            <a:r>
              <a:rPr lang="en-US" sz="2800" b="1" dirty="0" err="1" smtClean="0">
                <a:latin typeface="Nirmala UI" pitchFamily="34" charset="0"/>
                <a:ea typeface="Nirmala UI" pitchFamily="34" charset="0"/>
                <a:cs typeface="Nirmala UI" pitchFamily="34" charset="0"/>
              </a:rPr>
              <a:t>ভাষা</a:t>
            </a:r>
            <a:endParaRPr lang="en-US" sz="2800" b="1" dirty="0" smtClean="0">
              <a:latin typeface="Nirmala UI" pitchFamily="34" charset="0"/>
              <a:ea typeface="Nirmala UI" pitchFamily="34" charset="0"/>
              <a:cs typeface="Nirmala UI" pitchFamily="34" charset="0"/>
            </a:endParaRPr>
          </a:p>
        </p:txBody>
      </p:sp>
      <p:sp>
        <p:nvSpPr>
          <p:cNvPr id="8" name="TextBox 7"/>
          <p:cNvSpPr txBox="1"/>
          <p:nvPr/>
        </p:nvSpPr>
        <p:spPr>
          <a:xfrm>
            <a:off x="0" y="2600980"/>
            <a:ext cx="9144000" cy="523220"/>
          </a:xfrm>
          <a:prstGeom prst="rect">
            <a:avLst/>
          </a:prstGeom>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s-IN" sz="2800" b="1" dirty="0" smtClean="0"/>
              <a:t>শ্রেণি:</a:t>
            </a:r>
            <a:r>
              <a:rPr lang="as-IN" sz="2800" dirty="0" smtClean="0"/>
              <a:t> একাদশ–দ্বাদশ (</a:t>
            </a:r>
            <a:r>
              <a:rPr lang="en-US" sz="2800" dirty="0" smtClean="0"/>
              <a:t>HSC)</a:t>
            </a:r>
            <a:endParaRPr lang="en-US" sz="2800" b="1" dirty="0" smtClean="0">
              <a:latin typeface="Nirmala UI" pitchFamily="34" charset="0"/>
              <a:ea typeface="Nirmala UI" pitchFamily="34" charset="0"/>
              <a:cs typeface="Nirmala U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right)">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457200"/>
            <a:ext cx="8229600" cy="666750"/>
          </a:xfrm>
        </p:spPr>
        <p:txBody>
          <a:bodyPr>
            <a:normAutofit fontScale="90000"/>
          </a:bodyPr>
          <a:lstStyle/>
          <a:p>
            <a:pPr algn="ctr"/>
            <a:r>
              <a:rPr lang="en-US" dirty="0" smtClean="0"/>
              <a:t>C </a:t>
            </a:r>
            <a:r>
              <a:rPr lang="as-IN" dirty="0" smtClean="0"/>
              <a:t>ভাষায় </a:t>
            </a:r>
            <a:r>
              <a:rPr lang="en-US" dirty="0" smtClean="0"/>
              <a:t>Constant (</a:t>
            </a:r>
            <a:r>
              <a:rPr lang="as-IN" dirty="0" smtClean="0"/>
              <a:t>ধ্রুবক)</a:t>
            </a:r>
            <a:endParaRPr lang="en-US" dirty="0"/>
          </a:p>
        </p:txBody>
      </p:sp>
      <p:sp>
        <p:nvSpPr>
          <p:cNvPr id="4" name="TextBox 3"/>
          <p:cNvSpPr txBox="1"/>
          <p:nvPr/>
        </p:nvSpPr>
        <p:spPr>
          <a:xfrm>
            <a:off x="609600" y="1676400"/>
            <a:ext cx="8153400" cy="830997"/>
          </a:xfrm>
          <a:prstGeom prst="rect">
            <a:avLst/>
          </a:prstGeom>
          <a:noFill/>
        </p:spPr>
        <p:txBody>
          <a:bodyPr wrap="square" rtlCol="0">
            <a:spAutoFit/>
          </a:bodyPr>
          <a:lstStyle/>
          <a:p>
            <a:pPr algn="just"/>
            <a:r>
              <a:rPr lang="en-US" sz="2400" b="1" dirty="0" smtClean="0"/>
              <a:t>Constant</a:t>
            </a:r>
            <a:r>
              <a:rPr lang="en-US" sz="2400" dirty="0" smtClean="0"/>
              <a:t> </a:t>
            </a:r>
            <a:r>
              <a:rPr lang="as-IN" sz="2400" dirty="0" smtClean="0"/>
              <a:t>হলো এমন একটি মান, যার </a:t>
            </a:r>
            <a:r>
              <a:rPr lang="as-IN" sz="2400" b="1" dirty="0" smtClean="0"/>
              <a:t>মূল্য প্রোগ্রাম চলাকালীন পরিবর্তন করা যায় না</a:t>
            </a:r>
            <a:r>
              <a:rPr lang="as-IN" sz="2400" dirty="0" smtClean="0"/>
              <a:t>।</a:t>
            </a:r>
            <a:endParaRPr lang="en-US" sz="2400" dirty="0"/>
          </a:p>
        </p:txBody>
      </p:sp>
      <p:sp>
        <p:nvSpPr>
          <p:cNvPr id="5" name="TextBox 4"/>
          <p:cNvSpPr txBox="1"/>
          <p:nvPr/>
        </p:nvSpPr>
        <p:spPr>
          <a:xfrm>
            <a:off x="1600200" y="2819400"/>
            <a:ext cx="4705262" cy="1200329"/>
          </a:xfrm>
          <a:prstGeom prst="rect">
            <a:avLst/>
          </a:prstGeom>
          <a:noFill/>
        </p:spPr>
        <p:txBody>
          <a:bodyPr wrap="none" rtlCol="0">
            <a:spAutoFit/>
          </a:bodyPr>
          <a:lstStyle/>
          <a:p>
            <a:r>
              <a:rPr lang="en-US" sz="2400" dirty="0" smtClean="0"/>
              <a:t>const </a:t>
            </a:r>
            <a:r>
              <a:rPr lang="en-US" sz="2400" dirty="0" err="1" smtClean="0"/>
              <a:t>int</a:t>
            </a:r>
            <a:r>
              <a:rPr lang="en-US" sz="2400" dirty="0" smtClean="0"/>
              <a:t> MAX = 100;</a:t>
            </a:r>
          </a:p>
          <a:p>
            <a:r>
              <a:rPr lang="en-US" sz="2400" dirty="0" smtClean="0"/>
              <a:t>const float PI = 3.1416</a:t>
            </a:r>
            <a:r>
              <a:rPr lang="en-US" sz="2400" dirty="0" smtClean="0"/>
              <a:t>;</a:t>
            </a:r>
          </a:p>
          <a:p>
            <a:r>
              <a:rPr lang="as-IN" sz="2400" dirty="0" smtClean="0"/>
              <a:t>এখানে </a:t>
            </a:r>
            <a:r>
              <a:rPr lang="en-US" sz="2400" dirty="0" smtClean="0"/>
              <a:t>MAX </a:t>
            </a:r>
            <a:r>
              <a:rPr lang="as-IN" sz="2400" dirty="0" smtClean="0"/>
              <a:t>ও </a:t>
            </a:r>
            <a:r>
              <a:rPr lang="en-US" sz="2400" dirty="0" smtClean="0"/>
              <a:t>PI </a:t>
            </a:r>
            <a:r>
              <a:rPr lang="as-IN" sz="2400" dirty="0" smtClean="0"/>
              <a:t>হলো </a:t>
            </a:r>
            <a:r>
              <a:rPr lang="en-US" sz="2400" b="1" dirty="0" smtClean="0"/>
              <a:t>Constant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81000"/>
            <a:ext cx="8229600" cy="666750"/>
          </a:xfrm>
        </p:spPr>
        <p:txBody>
          <a:bodyPr>
            <a:noAutofit/>
          </a:bodyPr>
          <a:lstStyle/>
          <a:p>
            <a:pPr algn="ctr"/>
            <a:r>
              <a:rPr lang="en-US" sz="4000" dirty="0" smtClean="0"/>
              <a:t>Constant-</a:t>
            </a:r>
            <a:r>
              <a:rPr lang="as-IN" sz="4000" dirty="0" smtClean="0"/>
              <a:t>এর প্রধান বৈশিষ্ট্য</a:t>
            </a:r>
            <a:endParaRPr lang="en-US" sz="4000" dirty="0"/>
          </a:p>
        </p:txBody>
      </p:sp>
      <p:graphicFrame>
        <p:nvGraphicFramePr>
          <p:cNvPr id="5" name="Diagram 4"/>
          <p:cNvGraphicFramePr/>
          <p:nvPr/>
        </p:nvGraphicFramePr>
        <p:xfrm>
          <a:off x="1295400" y="1397000"/>
          <a:ext cx="6553200" cy="378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066800" y="5562600"/>
            <a:ext cx="6934200" cy="1015663"/>
          </a:xfrm>
          <a:prstGeom prst="rect">
            <a:avLst/>
          </a:prstGeom>
          <a:noFill/>
        </p:spPr>
        <p:txBody>
          <a:bodyPr wrap="square" rtlCol="0">
            <a:spAutoFit/>
          </a:bodyPr>
          <a:lstStyle/>
          <a:p>
            <a:r>
              <a:rPr lang="as-IN" sz="2000" b="1" dirty="0" smtClean="0"/>
              <a:t>সহজভাবে:</a:t>
            </a:r>
            <a:r>
              <a:rPr lang="as-IN" sz="2000" dirty="0" smtClean="0"/>
              <a:t/>
            </a:r>
            <a:br>
              <a:rPr lang="as-IN" sz="2000" dirty="0" smtClean="0"/>
            </a:br>
            <a:r>
              <a:rPr lang="en-US" sz="2000" b="1" dirty="0" smtClean="0"/>
              <a:t>Variable → </a:t>
            </a:r>
            <a:r>
              <a:rPr lang="as-IN" sz="2000" b="1" dirty="0" smtClean="0"/>
              <a:t>মান পরিবর্তন করা যায়</a:t>
            </a:r>
            <a:r>
              <a:rPr lang="as-IN" sz="2000" dirty="0" smtClean="0"/>
              <a:t/>
            </a:r>
            <a:br>
              <a:rPr lang="as-IN" sz="2000" dirty="0" smtClean="0"/>
            </a:br>
            <a:r>
              <a:rPr lang="en-US" sz="2000" b="1" dirty="0" smtClean="0"/>
              <a:t>Constant → </a:t>
            </a:r>
            <a:r>
              <a:rPr lang="as-IN" sz="2000" b="1" dirty="0" smtClean="0"/>
              <a:t>মান পরিবর্তন করা যায় না</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
                                            <p:graphicEl>
                                              <a:dgm id="{6B834B11-266C-4816-87F9-D8CB4B427F20}"/>
                                            </p:graphicEl>
                                          </p:spTgt>
                                        </p:tgtEl>
                                        <p:attrNameLst>
                                          <p:attrName>style.visibility</p:attrName>
                                        </p:attrNameLst>
                                      </p:cBhvr>
                                      <p:to>
                                        <p:strVal val="visible"/>
                                      </p:to>
                                    </p:set>
                                    <p:animEffect transition="in" filter="slide(fromLeft)">
                                      <p:cBhvr>
                                        <p:cTn id="7" dur="1000"/>
                                        <p:tgtEl>
                                          <p:spTgt spid="5">
                                            <p:graphicEl>
                                              <a:dgm id="{6B834B11-266C-4816-87F9-D8CB4B427F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5">
                                            <p:graphicEl>
                                              <a:dgm id="{285D14B9-B83F-4489-BA60-F061E29AEC56}"/>
                                            </p:graphicEl>
                                          </p:spTgt>
                                        </p:tgtEl>
                                        <p:attrNameLst>
                                          <p:attrName>style.visibility</p:attrName>
                                        </p:attrNameLst>
                                      </p:cBhvr>
                                      <p:to>
                                        <p:strVal val="visible"/>
                                      </p:to>
                                    </p:set>
                                    <p:animEffect transition="in" filter="slide(fromLeft)">
                                      <p:cBhvr>
                                        <p:cTn id="12" dur="1000"/>
                                        <p:tgtEl>
                                          <p:spTgt spid="5">
                                            <p:graphicEl>
                                              <a:dgm id="{285D14B9-B83F-4489-BA60-F061E29AEC5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5">
                                            <p:graphicEl>
                                              <a:dgm id="{F8E32532-D1FC-455F-B47B-348004B184A1}"/>
                                            </p:graphicEl>
                                          </p:spTgt>
                                        </p:tgtEl>
                                        <p:attrNameLst>
                                          <p:attrName>style.visibility</p:attrName>
                                        </p:attrNameLst>
                                      </p:cBhvr>
                                      <p:to>
                                        <p:strVal val="visible"/>
                                      </p:to>
                                    </p:set>
                                    <p:animEffect transition="in" filter="slide(fromLeft)">
                                      <p:cBhvr>
                                        <p:cTn id="17" dur="1000"/>
                                        <p:tgtEl>
                                          <p:spTgt spid="5">
                                            <p:graphicEl>
                                              <a:dgm id="{F8E32532-D1FC-455F-B47B-348004B184A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1000" fill="hold"/>
                                        <p:tgtEl>
                                          <p:spTgt spid="6"/>
                                        </p:tgtEl>
                                        <p:attrNameLst>
                                          <p:attrName>ppt_x</p:attrName>
                                        </p:attrNameLst>
                                      </p:cBhvr>
                                      <p:tavLst>
                                        <p:tav tm="0">
                                          <p:val>
                                            <p:strVal val="1+#ppt_w/2"/>
                                          </p:val>
                                        </p:tav>
                                        <p:tav tm="100000">
                                          <p:val>
                                            <p:strVal val="#ppt_x"/>
                                          </p:val>
                                        </p:tav>
                                      </p:tavLst>
                                    </p:anim>
                                    <p:anim calcmode="lin" valueType="num">
                                      <p:cBhvr additive="base">
                                        <p:cTn id="23"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ame Side Corner Rectangle 1"/>
          <p:cNvSpPr/>
          <p:nvPr/>
        </p:nvSpPr>
        <p:spPr>
          <a:xfrm>
            <a:off x="2057400" y="1752600"/>
            <a:ext cx="5334000" cy="2971800"/>
          </a:xfrm>
          <a:prstGeom prst="snip2Same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Variable </a:t>
            </a:r>
            <a:r>
              <a:rPr lang="as-IN" sz="2800" dirty="0" smtClean="0">
                <a:solidFill>
                  <a:schemeClr val="tx1"/>
                </a:solidFill>
              </a:rPr>
              <a:t>ও </a:t>
            </a:r>
            <a:r>
              <a:rPr lang="en-US" sz="2800" dirty="0" smtClean="0">
                <a:solidFill>
                  <a:schemeClr val="tx1"/>
                </a:solidFill>
              </a:rPr>
              <a:t>Constant-</a:t>
            </a:r>
            <a:r>
              <a:rPr lang="as-IN" sz="2800" dirty="0" smtClean="0">
                <a:solidFill>
                  <a:schemeClr val="tx1"/>
                </a:solidFill>
              </a:rPr>
              <a:t>এর মধ্যে কোনো </a:t>
            </a:r>
            <a:r>
              <a:rPr lang="as-IN" sz="2800" dirty="0" smtClean="0">
                <a:solidFill>
                  <a:schemeClr val="tx1"/>
                </a:solidFill>
              </a:rPr>
              <a:t>পার্থক্য</a:t>
            </a:r>
            <a:r>
              <a:rPr lang="en-US" sz="2800" dirty="0" smtClean="0">
                <a:solidFill>
                  <a:schemeClr val="tx1"/>
                </a:solidFill>
              </a:rPr>
              <a:t>  </a:t>
            </a:r>
            <a:r>
              <a:rPr lang="en-US" sz="2800" dirty="0" err="1" smtClean="0">
                <a:solidFill>
                  <a:schemeClr val="tx1"/>
                </a:solidFill>
              </a:rPr>
              <a:t>কী</a:t>
            </a:r>
            <a:r>
              <a:rPr lang="en-US" sz="2800" dirty="0" smtClean="0">
                <a:solidFill>
                  <a:schemeClr val="tx1"/>
                </a:solidFill>
              </a:rPr>
              <a:t>?</a:t>
            </a:r>
            <a:endParaRPr lang="en-US" sz="2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533400"/>
            <a:ext cx="8229600" cy="742950"/>
          </a:xfrm>
        </p:spPr>
        <p:txBody>
          <a:bodyPr>
            <a:normAutofit fontScale="90000"/>
          </a:bodyPr>
          <a:lstStyle/>
          <a:p>
            <a:pPr algn="ctr"/>
            <a:r>
              <a:rPr lang="en-US" dirty="0" smtClean="0"/>
              <a:t>Data Type </a:t>
            </a:r>
            <a:r>
              <a:rPr lang="as-IN" dirty="0" smtClean="0"/>
              <a:t>কী?</a:t>
            </a:r>
            <a:endParaRPr lang="en-US" dirty="0"/>
          </a:p>
        </p:txBody>
      </p:sp>
      <p:sp>
        <p:nvSpPr>
          <p:cNvPr id="4" name="TextBox 3"/>
          <p:cNvSpPr txBox="1"/>
          <p:nvPr/>
        </p:nvSpPr>
        <p:spPr>
          <a:xfrm>
            <a:off x="685800" y="1524000"/>
            <a:ext cx="7848600" cy="267765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en-US" sz="2400" b="1" dirty="0" smtClean="0"/>
              <a:t>Data Type</a:t>
            </a:r>
            <a:r>
              <a:rPr lang="en-US" sz="2400" dirty="0" smtClean="0"/>
              <a:t> </a:t>
            </a:r>
            <a:r>
              <a:rPr lang="as-IN" sz="2400" dirty="0" smtClean="0"/>
              <a:t>নির্ধারণ করে </a:t>
            </a:r>
            <a:r>
              <a:rPr lang="en-US" sz="2400" dirty="0" smtClean="0"/>
              <a:t>Variable-</a:t>
            </a:r>
            <a:r>
              <a:rPr lang="as-IN" sz="2400" dirty="0" smtClean="0"/>
              <a:t>এ </a:t>
            </a:r>
            <a:r>
              <a:rPr lang="as-IN" sz="2400" b="1" dirty="0" smtClean="0"/>
              <a:t>কী ধরনের </a:t>
            </a:r>
            <a:r>
              <a:rPr lang="en-US" sz="2400" b="1" dirty="0" smtClean="0"/>
              <a:t>Data </a:t>
            </a:r>
            <a:r>
              <a:rPr lang="as-IN" sz="2400" b="1" dirty="0" smtClean="0"/>
              <a:t>সংরক্ষণ করা হবে</a:t>
            </a:r>
            <a:r>
              <a:rPr lang="as-IN" sz="2400" dirty="0" smtClean="0"/>
              <a:t>।</a:t>
            </a:r>
          </a:p>
          <a:p>
            <a:r>
              <a:rPr lang="as-IN" sz="2400" dirty="0" smtClean="0"/>
              <a:t>যেমন—</a:t>
            </a:r>
          </a:p>
          <a:p>
            <a:r>
              <a:rPr lang="en-US" sz="2400" dirty="0" err="1" smtClean="0"/>
              <a:t>int</a:t>
            </a:r>
            <a:r>
              <a:rPr lang="en-US" sz="2400" dirty="0" smtClean="0"/>
              <a:t> age = 18; </a:t>
            </a:r>
          </a:p>
          <a:p>
            <a:r>
              <a:rPr lang="en-US" sz="2400" dirty="0" smtClean="0"/>
              <a:t>float </a:t>
            </a:r>
            <a:r>
              <a:rPr lang="en-US" sz="2400" dirty="0" err="1" smtClean="0"/>
              <a:t>gpa</a:t>
            </a:r>
            <a:r>
              <a:rPr lang="en-US" sz="2400" dirty="0" smtClean="0"/>
              <a:t> = 4.50;</a:t>
            </a:r>
          </a:p>
          <a:p>
            <a:r>
              <a:rPr lang="en-US" sz="2400" dirty="0" smtClean="0"/>
              <a:t>char grade = 'A';</a:t>
            </a:r>
          </a:p>
          <a:p>
            <a:r>
              <a:rPr lang="as-IN" sz="2400" dirty="0" smtClean="0"/>
              <a:t>এখানে </a:t>
            </a:r>
            <a:r>
              <a:rPr lang="en-US" sz="2400" dirty="0" err="1" smtClean="0"/>
              <a:t>int</a:t>
            </a:r>
            <a:r>
              <a:rPr lang="en-US" sz="2400" dirty="0" smtClean="0"/>
              <a:t>, float </a:t>
            </a:r>
            <a:r>
              <a:rPr lang="as-IN" sz="2400" dirty="0" smtClean="0"/>
              <a:t>এবং </a:t>
            </a:r>
            <a:r>
              <a:rPr lang="en-US" sz="2400" dirty="0" smtClean="0"/>
              <a:t>char </a:t>
            </a:r>
            <a:r>
              <a:rPr lang="as-IN" sz="2400" dirty="0" smtClean="0"/>
              <a:t>হলো </a:t>
            </a:r>
            <a:r>
              <a:rPr lang="en-US" sz="2400" dirty="0" smtClean="0"/>
              <a:t>Data Type।</a:t>
            </a:r>
          </a:p>
        </p:txBody>
      </p:sp>
      <p:sp>
        <p:nvSpPr>
          <p:cNvPr id="5" name="TextBox 4"/>
          <p:cNvSpPr txBox="1"/>
          <p:nvPr/>
        </p:nvSpPr>
        <p:spPr>
          <a:xfrm>
            <a:off x="685800" y="4800600"/>
            <a:ext cx="7772400" cy="707886"/>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sz="2000" dirty="0" smtClean="0"/>
              <a:t>Variable </a:t>
            </a:r>
            <a:r>
              <a:rPr lang="as-IN" sz="2000" dirty="0" smtClean="0"/>
              <a:t>বলে “কোথায়/কোন নামে” তথ্য রাখব, আর </a:t>
            </a:r>
            <a:r>
              <a:rPr lang="en-US" sz="2000" dirty="0" smtClean="0"/>
              <a:t>Data Type </a:t>
            </a:r>
            <a:r>
              <a:rPr lang="as-IN" sz="2000" dirty="0" smtClean="0"/>
              <a:t>বলে “কী ধরনের” তথ্য রাখব।</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Right)">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533400"/>
          <a:ext cx="83058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graphicEl>
                                              <a:dgm id="{5FD5B243-2FAB-4854-AA88-E3BD4F3D14D9}"/>
                                            </p:graphicEl>
                                          </p:spTgt>
                                        </p:tgtEl>
                                        <p:attrNameLst>
                                          <p:attrName>style.visibility</p:attrName>
                                        </p:attrNameLst>
                                      </p:cBhvr>
                                      <p:to>
                                        <p:strVal val="visible"/>
                                      </p:to>
                                    </p:set>
                                    <p:anim calcmode="lin" valueType="num">
                                      <p:cBhvr additive="base">
                                        <p:cTn id="7" dur="500" fill="hold"/>
                                        <p:tgtEl>
                                          <p:spTgt spid="4">
                                            <p:graphicEl>
                                              <a:dgm id="{5FD5B243-2FAB-4854-AA88-E3BD4F3D14D9}"/>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graphicEl>
                                              <a:dgm id="{5FD5B243-2FAB-4854-AA88-E3BD4F3D14D9}"/>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graphicEl>
                                              <a:dgm id="{90F95987-CB5D-4382-AD46-6F4C368E1E4A}"/>
                                            </p:graphicEl>
                                          </p:spTgt>
                                        </p:tgtEl>
                                        <p:attrNameLst>
                                          <p:attrName>style.visibility</p:attrName>
                                        </p:attrNameLst>
                                      </p:cBhvr>
                                      <p:to>
                                        <p:strVal val="visible"/>
                                      </p:to>
                                    </p:set>
                                    <p:anim calcmode="lin" valueType="num">
                                      <p:cBhvr additive="base">
                                        <p:cTn id="13" dur="500" fill="hold"/>
                                        <p:tgtEl>
                                          <p:spTgt spid="4">
                                            <p:graphicEl>
                                              <a:dgm id="{90F95987-CB5D-4382-AD46-6F4C368E1E4A}"/>
                                            </p:graphic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graphicEl>
                                              <a:dgm id="{90F95987-CB5D-4382-AD46-6F4C368E1E4A}"/>
                                            </p:graphicEl>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4">
                                            <p:graphicEl>
                                              <a:dgm id="{DD0157E8-5994-485B-8E93-ABEE426EB396}"/>
                                            </p:graphicEl>
                                          </p:spTgt>
                                        </p:tgtEl>
                                        <p:attrNameLst>
                                          <p:attrName>style.visibility</p:attrName>
                                        </p:attrNameLst>
                                      </p:cBhvr>
                                      <p:to>
                                        <p:strVal val="visible"/>
                                      </p:to>
                                    </p:set>
                                    <p:anim calcmode="lin" valueType="num">
                                      <p:cBhvr additive="base">
                                        <p:cTn id="17" dur="500" fill="hold"/>
                                        <p:tgtEl>
                                          <p:spTgt spid="4">
                                            <p:graphicEl>
                                              <a:dgm id="{DD0157E8-5994-485B-8E93-ABEE426EB396}"/>
                                            </p:graphic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4">
                                            <p:graphicEl>
                                              <a:dgm id="{DD0157E8-5994-485B-8E93-ABEE426EB396}"/>
                                            </p:graphic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4">
                                            <p:graphicEl>
                                              <a:dgm id="{F5F2DDCF-AEB3-4BEE-AAA8-AB220F491C93}"/>
                                            </p:graphicEl>
                                          </p:spTgt>
                                        </p:tgtEl>
                                        <p:attrNameLst>
                                          <p:attrName>style.visibility</p:attrName>
                                        </p:attrNameLst>
                                      </p:cBhvr>
                                      <p:to>
                                        <p:strVal val="visible"/>
                                      </p:to>
                                    </p:set>
                                    <p:anim calcmode="lin" valueType="num">
                                      <p:cBhvr additive="base">
                                        <p:cTn id="21" dur="500" fill="hold"/>
                                        <p:tgtEl>
                                          <p:spTgt spid="4">
                                            <p:graphicEl>
                                              <a:dgm id="{F5F2DDCF-AEB3-4BEE-AAA8-AB220F491C93}"/>
                                            </p:graphic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4">
                                            <p:graphicEl>
                                              <a:dgm id="{F5F2DDCF-AEB3-4BEE-AAA8-AB220F491C93}"/>
                                            </p:graphic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4">
                                            <p:graphicEl>
                                              <a:dgm id="{265F7621-F0AD-48B2-A96F-9888B11B8574}"/>
                                            </p:graphicEl>
                                          </p:spTgt>
                                        </p:tgtEl>
                                        <p:attrNameLst>
                                          <p:attrName>style.visibility</p:attrName>
                                        </p:attrNameLst>
                                      </p:cBhvr>
                                      <p:to>
                                        <p:strVal val="visible"/>
                                      </p:to>
                                    </p:set>
                                    <p:anim calcmode="lin" valueType="num">
                                      <p:cBhvr additive="base">
                                        <p:cTn id="25" dur="500" fill="hold"/>
                                        <p:tgtEl>
                                          <p:spTgt spid="4">
                                            <p:graphicEl>
                                              <a:dgm id="{265F7621-F0AD-48B2-A96F-9888B11B8574}"/>
                                            </p:graphic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graphicEl>
                                              <a:dgm id="{265F7621-F0AD-48B2-A96F-9888B11B8574}"/>
                                            </p:graphic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
                                            <p:graphicEl>
                                              <a:dgm id="{71D7DBE0-BE5E-484C-A366-C1C5B5B71E85}"/>
                                            </p:graphicEl>
                                          </p:spTgt>
                                        </p:tgtEl>
                                        <p:attrNameLst>
                                          <p:attrName>style.visibility</p:attrName>
                                        </p:attrNameLst>
                                      </p:cBhvr>
                                      <p:to>
                                        <p:strVal val="visible"/>
                                      </p:to>
                                    </p:set>
                                    <p:anim calcmode="lin" valueType="num">
                                      <p:cBhvr additive="base">
                                        <p:cTn id="29" dur="500" fill="hold"/>
                                        <p:tgtEl>
                                          <p:spTgt spid="4">
                                            <p:graphicEl>
                                              <a:dgm id="{71D7DBE0-BE5E-484C-A366-C1C5B5B71E85}"/>
                                            </p:graphic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4">
                                            <p:graphicEl>
                                              <a:dgm id="{71D7DBE0-BE5E-484C-A366-C1C5B5B71E85}"/>
                                            </p:graphic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4">
                                            <p:graphicEl>
                                              <a:dgm id="{9C87F728-7767-4E13-A773-955340E1B581}"/>
                                            </p:graphicEl>
                                          </p:spTgt>
                                        </p:tgtEl>
                                        <p:attrNameLst>
                                          <p:attrName>style.visibility</p:attrName>
                                        </p:attrNameLst>
                                      </p:cBhvr>
                                      <p:to>
                                        <p:strVal val="visible"/>
                                      </p:to>
                                    </p:set>
                                    <p:anim calcmode="lin" valueType="num">
                                      <p:cBhvr additive="base">
                                        <p:cTn id="33" dur="500" fill="hold"/>
                                        <p:tgtEl>
                                          <p:spTgt spid="4">
                                            <p:graphicEl>
                                              <a:dgm id="{9C87F728-7767-4E13-A773-955340E1B581}"/>
                                            </p:graphic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4">
                                            <p:graphicEl>
                                              <a:dgm id="{9C87F728-7767-4E13-A773-955340E1B581}"/>
                                            </p:graphicEl>
                                          </p:spTgt>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4">
                                            <p:graphicEl>
                                              <a:dgm id="{E6BDA803-EF80-413E-8CDB-F1DC94299162}"/>
                                            </p:graphicEl>
                                          </p:spTgt>
                                        </p:tgtEl>
                                        <p:attrNameLst>
                                          <p:attrName>style.visibility</p:attrName>
                                        </p:attrNameLst>
                                      </p:cBhvr>
                                      <p:to>
                                        <p:strVal val="visible"/>
                                      </p:to>
                                    </p:set>
                                    <p:anim calcmode="lin" valueType="num">
                                      <p:cBhvr additive="base">
                                        <p:cTn id="37" dur="500" fill="hold"/>
                                        <p:tgtEl>
                                          <p:spTgt spid="4">
                                            <p:graphicEl>
                                              <a:dgm id="{E6BDA803-EF80-413E-8CDB-F1DC94299162}"/>
                                            </p:graphic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
                                            <p:graphicEl>
                                              <a:dgm id="{E6BDA803-EF80-413E-8CDB-F1DC94299162}"/>
                                            </p:graphic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4">
                                            <p:graphicEl>
                                              <a:dgm id="{7B67D98B-054F-4FB9-A66A-7D0F1BA0B2D5}"/>
                                            </p:graphicEl>
                                          </p:spTgt>
                                        </p:tgtEl>
                                        <p:attrNameLst>
                                          <p:attrName>style.visibility</p:attrName>
                                        </p:attrNameLst>
                                      </p:cBhvr>
                                      <p:to>
                                        <p:strVal val="visible"/>
                                      </p:to>
                                    </p:set>
                                    <p:anim calcmode="lin" valueType="num">
                                      <p:cBhvr additive="base">
                                        <p:cTn id="41" dur="500" fill="hold"/>
                                        <p:tgtEl>
                                          <p:spTgt spid="4">
                                            <p:graphicEl>
                                              <a:dgm id="{7B67D98B-054F-4FB9-A66A-7D0F1BA0B2D5}"/>
                                            </p:graphic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4">
                                            <p:graphicEl>
                                              <a:dgm id="{7B67D98B-054F-4FB9-A66A-7D0F1BA0B2D5}"/>
                                            </p:graphic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4">
                                            <p:graphicEl>
                                              <a:dgm id="{3C9ECA0F-33A5-4DF6-B3C6-DA403FA80BC3}"/>
                                            </p:graphicEl>
                                          </p:spTgt>
                                        </p:tgtEl>
                                        <p:attrNameLst>
                                          <p:attrName>style.visibility</p:attrName>
                                        </p:attrNameLst>
                                      </p:cBhvr>
                                      <p:to>
                                        <p:strVal val="visible"/>
                                      </p:to>
                                    </p:set>
                                    <p:anim calcmode="lin" valueType="num">
                                      <p:cBhvr additive="base">
                                        <p:cTn id="47" dur="500" fill="hold"/>
                                        <p:tgtEl>
                                          <p:spTgt spid="4">
                                            <p:graphicEl>
                                              <a:dgm id="{3C9ECA0F-33A5-4DF6-B3C6-DA403FA80BC3}"/>
                                            </p:graphic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4">
                                            <p:graphicEl>
                                              <a:dgm id="{3C9ECA0F-33A5-4DF6-B3C6-DA403FA80BC3}"/>
                                            </p:graphicEl>
                                          </p:spTgt>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4">
                                            <p:graphicEl>
                                              <a:dgm id="{612D2CB1-B3AE-4822-89C3-05DBD7EF3F91}"/>
                                            </p:graphicEl>
                                          </p:spTgt>
                                        </p:tgtEl>
                                        <p:attrNameLst>
                                          <p:attrName>style.visibility</p:attrName>
                                        </p:attrNameLst>
                                      </p:cBhvr>
                                      <p:to>
                                        <p:strVal val="visible"/>
                                      </p:to>
                                    </p:set>
                                    <p:anim calcmode="lin" valueType="num">
                                      <p:cBhvr additive="base">
                                        <p:cTn id="51" dur="500" fill="hold"/>
                                        <p:tgtEl>
                                          <p:spTgt spid="4">
                                            <p:graphicEl>
                                              <a:dgm id="{612D2CB1-B3AE-4822-89C3-05DBD7EF3F91}"/>
                                            </p:graphic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4">
                                            <p:graphicEl>
                                              <a:dgm id="{612D2CB1-B3AE-4822-89C3-05DBD7EF3F91}"/>
                                            </p:graphic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4">
                                            <p:graphicEl>
                                              <a:dgm id="{97524CBB-FBE4-465D-929D-76AEA9724EFE}"/>
                                            </p:graphicEl>
                                          </p:spTgt>
                                        </p:tgtEl>
                                        <p:attrNameLst>
                                          <p:attrName>style.visibility</p:attrName>
                                        </p:attrNameLst>
                                      </p:cBhvr>
                                      <p:to>
                                        <p:strVal val="visible"/>
                                      </p:to>
                                    </p:set>
                                    <p:anim calcmode="lin" valueType="num">
                                      <p:cBhvr additive="base">
                                        <p:cTn id="55" dur="500" fill="hold"/>
                                        <p:tgtEl>
                                          <p:spTgt spid="4">
                                            <p:graphicEl>
                                              <a:dgm id="{97524CBB-FBE4-465D-929D-76AEA9724EFE}"/>
                                            </p:graphic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4">
                                            <p:graphicEl>
                                              <a:dgm id="{97524CBB-FBE4-465D-929D-76AEA9724EFE}"/>
                                            </p:graphicEl>
                                          </p:spTgt>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4">
                                            <p:graphicEl>
                                              <a:dgm id="{4D349885-E083-4771-88BE-DA03C6311603}"/>
                                            </p:graphicEl>
                                          </p:spTgt>
                                        </p:tgtEl>
                                        <p:attrNameLst>
                                          <p:attrName>style.visibility</p:attrName>
                                        </p:attrNameLst>
                                      </p:cBhvr>
                                      <p:to>
                                        <p:strVal val="visible"/>
                                      </p:to>
                                    </p:set>
                                    <p:anim calcmode="lin" valueType="num">
                                      <p:cBhvr additive="base">
                                        <p:cTn id="59" dur="500" fill="hold"/>
                                        <p:tgtEl>
                                          <p:spTgt spid="4">
                                            <p:graphicEl>
                                              <a:dgm id="{4D349885-E083-4771-88BE-DA03C6311603}"/>
                                            </p:graphic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4">
                                            <p:graphicEl>
                                              <a:dgm id="{4D349885-E083-4771-88BE-DA03C6311603}"/>
                                            </p:graphicEl>
                                          </p:spTgt>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4">
                                            <p:graphicEl>
                                              <a:dgm id="{688B057D-1F2A-441D-A24C-F381448464CB}"/>
                                            </p:graphicEl>
                                          </p:spTgt>
                                        </p:tgtEl>
                                        <p:attrNameLst>
                                          <p:attrName>style.visibility</p:attrName>
                                        </p:attrNameLst>
                                      </p:cBhvr>
                                      <p:to>
                                        <p:strVal val="visible"/>
                                      </p:to>
                                    </p:set>
                                    <p:anim calcmode="lin" valueType="num">
                                      <p:cBhvr additive="base">
                                        <p:cTn id="63" dur="500" fill="hold"/>
                                        <p:tgtEl>
                                          <p:spTgt spid="4">
                                            <p:graphicEl>
                                              <a:dgm id="{688B057D-1F2A-441D-A24C-F381448464CB}"/>
                                            </p:graphic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4">
                                            <p:graphicEl>
                                              <a:dgm id="{688B057D-1F2A-441D-A24C-F381448464CB}"/>
                                            </p:graphicEl>
                                          </p:spTgt>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4">
                                            <p:graphicEl>
                                              <a:dgm id="{051706F2-CCCF-48A7-8278-4DDB67142DE6}"/>
                                            </p:graphicEl>
                                          </p:spTgt>
                                        </p:tgtEl>
                                        <p:attrNameLst>
                                          <p:attrName>style.visibility</p:attrName>
                                        </p:attrNameLst>
                                      </p:cBhvr>
                                      <p:to>
                                        <p:strVal val="visible"/>
                                      </p:to>
                                    </p:set>
                                    <p:anim calcmode="lin" valueType="num">
                                      <p:cBhvr additive="base">
                                        <p:cTn id="67" dur="500" fill="hold"/>
                                        <p:tgtEl>
                                          <p:spTgt spid="4">
                                            <p:graphicEl>
                                              <a:dgm id="{051706F2-CCCF-48A7-8278-4DDB67142DE6}"/>
                                            </p:graphic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4">
                                            <p:graphicEl>
                                              <a:dgm id="{051706F2-CCCF-48A7-8278-4DDB67142DE6}"/>
                                            </p:graphicEl>
                                          </p:spTgt>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4">
                                            <p:graphicEl>
                                              <a:dgm id="{F712A63E-D6E5-44C4-A04D-D60E32F2ABAC}"/>
                                            </p:graphicEl>
                                          </p:spTgt>
                                        </p:tgtEl>
                                        <p:attrNameLst>
                                          <p:attrName>style.visibility</p:attrName>
                                        </p:attrNameLst>
                                      </p:cBhvr>
                                      <p:to>
                                        <p:strVal val="visible"/>
                                      </p:to>
                                    </p:set>
                                    <p:anim calcmode="lin" valueType="num">
                                      <p:cBhvr additive="base">
                                        <p:cTn id="71" dur="500" fill="hold"/>
                                        <p:tgtEl>
                                          <p:spTgt spid="4">
                                            <p:graphicEl>
                                              <a:dgm id="{F712A63E-D6E5-44C4-A04D-D60E32F2ABAC}"/>
                                            </p:graphic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
                                            <p:graphicEl>
                                              <a:dgm id="{F712A63E-D6E5-44C4-A04D-D60E32F2ABAC}"/>
                                            </p:graphicEl>
                                          </p:spTgt>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4">
                                            <p:graphicEl>
                                              <a:dgm id="{A5A477F8-12D1-4D8F-8D59-9BD3FC12765D}"/>
                                            </p:graphicEl>
                                          </p:spTgt>
                                        </p:tgtEl>
                                        <p:attrNameLst>
                                          <p:attrName>style.visibility</p:attrName>
                                        </p:attrNameLst>
                                      </p:cBhvr>
                                      <p:to>
                                        <p:strVal val="visible"/>
                                      </p:to>
                                    </p:set>
                                    <p:anim calcmode="lin" valueType="num">
                                      <p:cBhvr additive="base">
                                        <p:cTn id="75" dur="500" fill="hold"/>
                                        <p:tgtEl>
                                          <p:spTgt spid="4">
                                            <p:graphicEl>
                                              <a:dgm id="{A5A477F8-12D1-4D8F-8D59-9BD3FC12765D}"/>
                                            </p:graphic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4">
                                            <p:graphicEl>
                                              <a:dgm id="{A5A477F8-12D1-4D8F-8D59-9BD3FC12765D}"/>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609600"/>
            <a:ext cx="8229600" cy="838200"/>
          </a:xfrm>
        </p:spPr>
        <p:txBody>
          <a:bodyPr>
            <a:normAutofit/>
          </a:bodyPr>
          <a:lstStyle/>
          <a:p>
            <a:pPr lvl="0" algn="ctr"/>
            <a:r>
              <a:rPr lang="en-US" dirty="0" smtClean="0"/>
              <a:t>User Defined type</a:t>
            </a:r>
            <a:endParaRPr lang="en-US" dirty="0"/>
          </a:p>
        </p:txBody>
      </p:sp>
      <p:sp>
        <p:nvSpPr>
          <p:cNvPr id="5" name="TextBox 4"/>
          <p:cNvSpPr txBox="1"/>
          <p:nvPr/>
        </p:nvSpPr>
        <p:spPr>
          <a:xfrm>
            <a:off x="457200" y="1676400"/>
            <a:ext cx="8458200" cy="1815882"/>
          </a:xfrm>
          <a:prstGeom prst="rect">
            <a:avLst/>
          </a:prstGeom>
          <a:noFill/>
        </p:spPr>
        <p:txBody>
          <a:bodyPr wrap="square" rtlCol="0">
            <a:spAutoFit/>
          </a:bodyPr>
          <a:lstStyle/>
          <a:p>
            <a:pPr algn="just"/>
            <a:r>
              <a:rPr lang="en-US" sz="2800" dirty="0" smtClean="0">
                <a:latin typeface="Times New Roman" pitchFamily="18" charset="0"/>
                <a:cs typeface="Times New Roman" pitchFamily="18" charset="0"/>
              </a:rPr>
              <a:t>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cÖvMÖvwgs</a:t>
            </a:r>
            <a:r>
              <a:rPr lang="en-US" sz="2800" dirty="0" smtClean="0">
                <a:latin typeface="SutonnyMJ" pitchFamily="2" charset="0"/>
                <a:cs typeface="SutonnyMJ" pitchFamily="2" charset="0"/>
              </a:rPr>
              <a:t> G </a:t>
            </a:r>
            <a:r>
              <a:rPr lang="en-US" sz="2800" dirty="0" err="1" smtClean="0">
                <a:latin typeface="SutonnyMJ" pitchFamily="2" charset="0"/>
                <a:cs typeface="SutonnyMJ" pitchFamily="2" charset="0"/>
              </a:rPr>
              <a:t>B”Qvbyhvqx</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Zwi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hvq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G‡`i‡K</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Kv÷g</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BDRvi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wWdvBb</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ejv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Gai‡bi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wn‡m‡e</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mvaviYZ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Wwd‡bkb</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Ges</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BwbD‡gwi‡UW</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e¨eüZ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_</a:t>
            </a:r>
            <a:r>
              <a:rPr lang="en-US" sz="2800" dirty="0" err="1" smtClean="0">
                <a:latin typeface="SutonnyMJ" pitchFamily="2" charset="0"/>
                <a:cs typeface="SutonnyMJ" pitchFamily="2" charset="0"/>
              </a:rPr>
              <a:t>v‡K</a:t>
            </a:r>
            <a:r>
              <a:rPr lang="en-US" sz="2800" dirty="0" smtClean="0">
                <a:latin typeface="SutonnyMJ" pitchFamily="2" charset="0"/>
                <a:cs typeface="SutonnyMJ" pitchFamily="2" charset="0"/>
              </a:rPr>
              <a:t>| G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n‡”Q ÷ª</a:t>
            </a:r>
            <a:r>
              <a:rPr lang="en-US" sz="2800" dirty="0" err="1" smtClean="0">
                <a:latin typeface="SutonnyMJ" pitchFamily="2" charset="0"/>
                <a:cs typeface="SutonnyMJ" pitchFamily="2" charset="0"/>
              </a:rPr>
              <a:t>vKPvi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K¬vm</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BDwbqb</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BZ¨vw</a:t>
            </a:r>
            <a:r>
              <a:rPr lang="en-US" sz="2800" dirty="0" smtClean="0">
                <a:latin typeface="SutonnyMJ" pitchFamily="2" charset="0"/>
                <a:cs typeface="SutonnyMJ" pitchFamily="2" charset="0"/>
              </a:rPr>
              <a:t>`| </a:t>
            </a:r>
            <a:endParaRPr lang="en-US" sz="2800" dirty="0">
              <a:latin typeface="SutonnyMJ" pitchFamily="2" charset="0"/>
              <a:cs typeface="SutonnyMJ"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36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457200"/>
            <a:ext cx="8229600" cy="742950"/>
          </a:xfrm>
        </p:spPr>
        <p:txBody>
          <a:bodyPr>
            <a:normAutofit fontScale="90000"/>
          </a:bodyPr>
          <a:lstStyle/>
          <a:p>
            <a:pPr lvl="0" algn="ctr"/>
            <a:r>
              <a:rPr lang="en-US" dirty="0" smtClean="0"/>
              <a:t>Built in type</a:t>
            </a:r>
            <a:endParaRPr lang="en-US" dirty="0"/>
          </a:p>
        </p:txBody>
      </p:sp>
      <p:sp>
        <p:nvSpPr>
          <p:cNvPr id="4" name="TextBox 3"/>
          <p:cNvSpPr txBox="1"/>
          <p:nvPr/>
        </p:nvSpPr>
        <p:spPr>
          <a:xfrm>
            <a:off x="685800" y="1219200"/>
            <a:ext cx="8153401" cy="1384995"/>
          </a:xfrm>
          <a:prstGeom prst="rect">
            <a:avLst/>
          </a:prstGeom>
          <a:noFill/>
        </p:spPr>
        <p:txBody>
          <a:bodyPr wrap="square" rtlCol="0">
            <a:spAutoFit/>
          </a:bodyPr>
          <a:lstStyle/>
          <a:p>
            <a:r>
              <a:rPr lang="en-US" sz="2800" b="1" dirty="0" smtClean="0">
                <a:latin typeface="SutonnyMJ" pitchFamily="2" charset="0"/>
                <a:cs typeface="SutonnyMJ" pitchFamily="2" charset="0"/>
              </a:rPr>
              <a:t>‡</a:t>
            </a:r>
            <a:r>
              <a:rPr lang="en-US" sz="2800" b="1" dirty="0" err="1" smtClean="0">
                <a:latin typeface="SutonnyMJ" pitchFamily="2" charset="0"/>
                <a:cs typeface="SutonnyMJ" pitchFamily="2" charset="0"/>
              </a:rPr>
              <a:t>gŠwjK</a:t>
            </a:r>
            <a:r>
              <a:rPr lang="en-US" sz="2800" b="1" dirty="0" smtClean="0">
                <a:latin typeface="SutonnyMJ" pitchFamily="2" charset="0"/>
                <a:cs typeface="SutonnyMJ" pitchFamily="2" charset="0"/>
              </a:rPr>
              <a:t> †</a:t>
            </a:r>
            <a:r>
              <a:rPr lang="en-US" sz="2800" b="1" dirty="0" err="1" smtClean="0">
                <a:latin typeface="SutonnyMJ" pitchFamily="2" charset="0"/>
                <a:cs typeface="SutonnyMJ" pitchFamily="2" charset="0"/>
              </a:rPr>
              <a:t>WUv</a:t>
            </a:r>
            <a:r>
              <a:rPr lang="en-US" sz="2800" b="1" dirty="0" smtClean="0">
                <a:latin typeface="SutonnyMJ" pitchFamily="2" charset="0"/>
                <a:cs typeface="SutonnyMJ" pitchFamily="2" charset="0"/>
              </a:rPr>
              <a:t> </a:t>
            </a:r>
            <a:r>
              <a:rPr lang="en-US" sz="2800" b="1" dirty="0" err="1" smtClean="0">
                <a:latin typeface="SutonnyMJ" pitchFamily="2" charset="0"/>
                <a:cs typeface="SutonnyMJ" pitchFamily="2" charset="0"/>
              </a:rPr>
              <a:t>UvBc</a:t>
            </a:r>
            <a:r>
              <a:rPr lang="en-US" sz="2800" b="1" dirty="0" smtClean="0">
                <a:latin typeface="SutonnyMJ" pitchFamily="2" charset="0"/>
                <a:cs typeface="SutonnyMJ" pitchFamily="2" charset="0"/>
              </a:rPr>
              <a:t> </a:t>
            </a:r>
            <a:r>
              <a:rPr lang="en-US" sz="2800" dirty="0" smtClean="0">
                <a:latin typeface="SutonnyMJ" pitchFamily="2" charset="0"/>
                <a:cs typeface="SutonnyMJ" pitchFamily="2" charset="0"/>
              </a:rPr>
              <a:t>: wm </a:t>
            </a:r>
            <a:r>
              <a:rPr lang="en-US" sz="2800" dirty="0" err="1" smtClean="0">
                <a:latin typeface="SutonnyMJ" pitchFamily="2" charset="0"/>
                <a:cs typeface="SutonnyMJ" pitchFamily="2" charset="0"/>
              </a:rPr>
              <a:t>fvlvi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cÖvBgvwi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dvÛv‡g›Uvj</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mvaviYZ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c~Y©msL¨v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fMœvsk</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K¨v‡i±vi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úkvj</a:t>
            </a:r>
            <a:r>
              <a:rPr lang="en-US" sz="2800" dirty="0" smtClean="0">
                <a:latin typeface="SutonnyMJ" pitchFamily="2" charset="0"/>
                <a:cs typeface="SutonnyMJ" pitchFamily="2" charset="0"/>
              </a:rPr>
              <a:t> wm¤^j </a:t>
            </a:r>
            <a:r>
              <a:rPr lang="en-US" sz="2800" dirty="0" err="1" smtClean="0">
                <a:latin typeface="SutonnyMJ" pitchFamily="2" charset="0"/>
                <a:cs typeface="SutonnyMJ" pitchFamily="2" charset="0"/>
              </a:rPr>
              <a:t>e¨eüZ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_</a:t>
            </a:r>
            <a:r>
              <a:rPr lang="en-US" sz="2800" dirty="0" err="1" smtClean="0">
                <a:latin typeface="SutonnyMJ" pitchFamily="2" charset="0"/>
                <a:cs typeface="SutonnyMJ" pitchFamily="2" charset="0"/>
              </a:rPr>
              <a:t>v‡K</a:t>
            </a:r>
            <a:r>
              <a:rPr lang="en-US" sz="2800" dirty="0" smtClean="0">
                <a:latin typeface="SutonnyMJ" pitchFamily="2" charset="0"/>
                <a:cs typeface="SutonnyMJ" pitchFamily="2" charset="0"/>
              </a:rPr>
              <a:t>| G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UvBc‡K</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mvaviYZ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Pvi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fv‡M</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fvM</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hvq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h_v</a:t>
            </a:r>
            <a:r>
              <a:rPr lang="en-US" sz="2800" dirty="0" smtClean="0">
                <a:latin typeface="SutonnyMJ" pitchFamily="2" charset="0"/>
                <a:cs typeface="SutonnyMJ" pitchFamily="2" charset="0"/>
              </a:rPr>
              <a:t>:</a:t>
            </a:r>
            <a:endParaRPr lang="en-US" sz="2800" dirty="0">
              <a:latin typeface="SutonnyMJ" pitchFamily="2" charset="0"/>
              <a:cs typeface="SutonnyMJ" pitchFamily="2" charset="0"/>
            </a:endParaRPr>
          </a:p>
        </p:txBody>
      </p:sp>
      <p:sp>
        <p:nvSpPr>
          <p:cNvPr id="5" name="TextBox 4"/>
          <p:cNvSpPr txBox="1"/>
          <p:nvPr/>
        </p:nvSpPr>
        <p:spPr>
          <a:xfrm>
            <a:off x="685800" y="2590800"/>
            <a:ext cx="8001000" cy="954107"/>
          </a:xfrm>
          <a:prstGeom prst="rect">
            <a:avLst/>
          </a:prstGeom>
          <a:noFill/>
        </p:spPr>
        <p:txBody>
          <a:bodyPr wrap="square" rtlCol="0">
            <a:spAutoFit/>
          </a:bodyPr>
          <a:lstStyle/>
          <a:p>
            <a:r>
              <a:rPr lang="en-US" sz="2800" b="1" dirty="0" smtClean="0">
                <a:solidFill>
                  <a:schemeClr val="accent4"/>
                </a:solidFill>
                <a:latin typeface="Times New Roman" pitchFamily="18" charset="0"/>
                <a:cs typeface="Times New Roman" pitchFamily="18" charset="0"/>
              </a:rPr>
              <a:t>Character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wewfbœ</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eY</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eY©gvjv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wb‡q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Rb</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Character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e¨envi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a:t>
            </a:r>
            <a:endParaRPr lang="en-US" sz="2800" dirty="0">
              <a:latin typeface="SutonnyMJ" pitchFamily="2" charset="0"/>
              <a:cs typeface="SutonnyMJ" pitchFamily="2" charset="0"/>
            </a:endParaRPr>
          </a:p>
        </p:txBody>
      </p:sp>
      <p:sp>
        <p:nvSpPr>
          <p:cNvPr id="6" name="TextBox 5"/>
          <p:cNvSpPr txBox="1"/>
          <p:nvPr/>
        </p:nvSpPr>
        <p:spPr>
          <a:xfrm>
            <a:off x="685800" y="3429000"/>
            <a:ext cx="8153400" cy="954107"/>
          </a:xfrm>
          <a:prstGeom prst="rect">
            <a:avLst/>
          </a:prstGeom>
          <a:noFill/>
        </p:spPr>
        <p:txBody>
          <a:bodyPr wrap="square" rtlCol="0">
            <a:spAutoFit/>
          </a:bodyPr>
          <a:lstStyle/>
          <a:p>
            <a:r>
              <a:rPr lang="en-US" sz="2800" b="1" dirty="0" smtClean="0">
                <a:solidFill>
                  <a:schemeClr val="accent4"/>
                </a:solidFill>
                <a:latin typeface="Times New Roman" pitchFamily="18" charset="0"/>
                <a:cs typeface="Times New Roman" pitchFamily="18" charset="0"/>
              </a:rPr>
              <a:t>Integer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c~Y©msL¨v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wb‡q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Rb</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Integer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e¨envi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a:t>
            </a:r>
            <a:endParaRPr lang="en-US" sz="2800" dirty="0">
              <a:latin typeface="SutonnyMJ" pitchFamily="2" charset="0"/>
              <a:cs typeface="SutonnyMJ" pitchFamily="2" charset="0"/>
            </a:endParaRPr>
          </a:p>
        </p:txBody>
      </p:sp>
      <p:sp>
        <p:nvSpPr>
          <p:cNvPr id="7" name="TextBox 6"/>
          <p:cNvSpPr txBox="1"/>
          <p:nvPr/>
        </p:nvSpPr>
        <p:spPr>
          <a:xfrm>
            <a:off x="609600" y="4419600"/>
            <a:ext cx="8001000" cy="954107"/>
          </a:xfrm>
          <a:prstGeom prst="rect">
            <a:avLst/>
          </a:prstGeom>
          <a:noFill/>
        </p:spPr>
        <p:txBody>
          <a:bodyPr wrap="square" rtlCol="0">
            <a:spAutoFit/>
          </a:bodyPr>
          <a:lstStyle/>
          <a:p>
            <a:r>
              <a:rPr lang="en-US" sz="2800" b="1" dirty="0" smtClean="0">
                <a:solidFill>
                  <a:schemeClr val="accent4"/>
                </a:solidFill>
                <a:latin typeface="Times New Roman" pitchFamily="18" charset="0"/>
                <a:cs typeface="Times New Roman" pitchFamily="18" charset="0"/>
              </a:rPr>
              <a:t>Float</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fMœvsk</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kwgK</a:t>
            </a:r>
            <a:r>
              <a:rPr lang="en-US" sz="2800" dirty="0" smtClean="0">
                <a:latin typeface="SutonnyMJ" pitchFamily="2" charset="0"/>
                <a:cs typeface="SutonnyMJ" pitchFamily="2" charset="0"/>
              </a:rPr>
              <a:t> wPýhy³ </a:t>
            </a:r>
            <a:r>
              <a:rPr lang="en-US" sz="2800" dirty="0" err="1" smtClean="0">
                <a:latin typeface="SutonnyMJ" pitchFamily="2" charset="0"/>
                <a:cs typeface="SutonnyMJ" pitchFamily="2" charset="0"/>
              </a:rPr>
              <a:t>msL¨v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wb‡q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Rb</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Float</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e¨envi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a:t>
            </a:r>
            <a:endParaRPr lang="en-US" sz="2800" dirty="0">
              <a:latin typeface="SutonnyMJ" pitchFamily="2" charset="0"/>
              <a:cs typeface="SutonnyMJ" pitchFamily="2" charset="0"/>
            </a:endParaRPr>
          </a:p>
        </p:txBody>
      </p:sp>
      <p:sp>
        <p:nvSpPr>
          <p:cNvPr id="8" name="TextBox 7"/>
          <p:cNvSpPr txBox="1"/>
          <p:nvPr/>
        </p:nvSpPr>
        <p:spPr>
          <a:xfrm>
            <a:off x="685800" y="5486400"/>
            <a:ext cx="8077200" cy="954107"/>
          </a:xfrm>
          <a:prstGeom prst="rect">
            <a:avLst/>
          </a:prstGeom>
          <a:noFill/>
        </p:spPr>
        <p:txBody>
          <a:bodyPr wrap="square" rtlCol="0">
            <a:spAutoFit/>
          </a:bodyPr>
          <a:lstStyle/>
          <a:p>
            <a:r>
              <a:rPr lang="en-US" sz="2800" b="1" dirty="0" smtClean="0">
                <a:solidFill>
                  <a:schemeClr val="accent4"/>
                </a:solidFill>
                <a:latin typeface="Times New Roman" pitchFamily="18" charset="0"/>
                <a:cs typeface="Times New Roman" pitchFamily="18" charset="0"/>
              </a:rPr>
              <a:t>Double</a:t>
            </a:r>
            <a:r>
              <a:rPr lang="en-US" sz="2800" b="1" dirty="0" smtClean="0">
                <a:latin typeface="SutonnyMJ" pitchFamily="2" charset="0"/>
                <a:cs typeface="SutonnyMJ" pitchFamily="2" charset="0"/>
              </a:rPr>
              <a:t> </a:t>
            </a:r>
            <a:r>
              <a:rPr lang="en-US" sz="2800" dirty="0" smtClean="0">
                <a:latin typeface="SutonnyMJ" pitchFamily="2" charset="0"/>
                <a:cs typeface="SutonnyMJ" pitchFamily="2" charset="0"/>
              </a:rPr>
              <a:t>‡</a:t>
            </a:r>
            <a:r>
              <a:rPr lang="en-US" sz="2800" dirty="0" err="1" smtClean="0">
                <a:latin typeface="SutonnyMJ" pitchFamily="2" charset="0"/>
                <a:cs typeface="SutonnyMJ" pitchFamily="2" charset="0"/>
              </a:rPr>
              <a:t>døv‡Ui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P‡q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eo</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kwgK</a:t>
            </a:r>
            <a:r>
              <a:rPr lang="en-US" sz="2800" dirty="0" smtClean="0">
                <a:latin typeface="SutonnyMJ" pitchFamily="2" charset="0"/>
                <a:cs typeface="SutonnyMJ" pitchFamily="2" charset="0"/>
              </a:rPr>
              <a:t> wPýhy³ </a:t>
            </a:r>
            <a:r>
              <a:rPr lang="en-US" sz="2800" dirty="0" err="1" smtClean="0">
                <a:latin typeface="SutonnyMJ" pitchFamily="2" charset="0"/>
                <a:cs typeface="SutonnyMJ" pitchFamily="2" charset="0"/>
              </a:rPr>
              <a:t>msL¨v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wb‡q</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KvR</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Rb</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Double</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e¨envi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Kiv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a:t>
            </a:r>
            <a:endParaRPr lang="en-US" sz="2800" dirty="0">
              <a:latin typeface="SutonnyMJ" pitchFamily="2" charset="0"/>
              <a:cs typeface="SutonnyMJ"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1+#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609600"/>
            <a:ext cx="8458200" cy="742950"/>
          </a:xfrm>
        </p:spPr>
        <p:txBody>
          <a:bodyPr>
            <a:normAutofit fontScale="90000"/>
          </a:bodyPr>
          <a:lstStyle/>
          <a:p>
            <a:pPr lvl="0" algn="ctr"/>
            <a:r>
              <a:rPr lang="en-US" dirty="0" smtClean="0"/>
              <a:t>Derived data type</a:t>
            </a:r>
            <a:endParaRPr lang="en-US" dirty="0"/>
          </a:p>
        </p:txBody>
      </p:sp>
      <p:sp>
        <p:nvSpPr>
          <p:cNvPr id="4" name="TextBox 3"/>
          <p:cNvSpPr txBox="1"/>
          <p:nvPr/>
        </p:nvSpPr>
        <p:spPr>
          <a:xfrm>
            <a:off x="533400" y="1524000"/>
            <a:ext cx="8153400" cy="954107"/>
          </a:xfrm>
          <a:prstGeom prst="rect">
            <a:avLst/>
          </a:prstGeom>
          <a:noFill/>
        </p:spPr>
        <p:txBody>
          <a:bodyPr wrap="square" rtlCol="0">
            <a:spAutoFit/>
          </a:bodyPr>
          <a:lstStyle/>
          <a:p>
            <a:r>
              <a:rPr lang="en-US" sz="2800" dirty="0" err="1" smtClean="0">
                <a:latin typeface="SutonnyMJ" pitchFamily="2" charset="0"/>
                <a:cs typeface="SutonnyMJ" pitchFamily="2" charset="0"/>
              </a:rPr>
              <a:t>wWivBfW</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Derived Data Type</a:t>
            </a:r>
            <a:r>
              <a:rPr lang="en-US" sz="2800" dirty="0" smtClean="0">
                <a:latin typeface="SutonnyMJ" pitchFamily="2" charset="0"/>
                <a:cs typeface="SutonnyMJ" pitchFamily="2" charset="0"/>
              </a:rPr>
              <a:t>): G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Gi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g‡a</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A¨v‡i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dvskb</a:t>
            </a:r>
            <a:r>
              <a:rPr lang="en-US" sz="2800" dirty="0" smtClean="0">
                <a:latin typeface="SutonnyMJ" pitchFamily="2" charset="0"/>
                <a:cs typeface="SutonnyMJ" pitchFamily="2" charset="0"/>
              </a:rPr>
              <a:t>, ÷ª</a:t>
            </a:r>
            <a:r>
              <a:rPr lang="en-US" sz="2800" dirty="0" err="1" smtClean="0">
                <a:latin typeface="SutonnyMJ" pitchFamily="2" charset="0"/>
                <a:cs typeface="SutonnyMJ" pitchFamily="2" charset="0"/>
              </a:rPr>
              <a:t>vKPvi</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c‡q›Uvi</a:t>
            </a:r>
            <a:r>
              <a:rPr lang="en-US" sz="2800" dirty="0" smtClean="0">
                <a:latin typeface="SutonnyMJ" pitchFamily="2" charset="0"/>
                <a:cs typeface="SutonnyMJ" pitchFamily="2" charset="0"/>
              </a:rPr>
              <a:t> I †</a:t>
            </a:r>
            <a:r>
              <a:rPr lang="en-US" sz="2800" dirty="0" err="1" smtClean="0">
                <a:latin typeface="SutonnyMJ" pitchFamily="2" charset="0"/>
                <a:cs typeface="SutonnyMJ" pitchFamily="2" charset="0"/>
              </a:rPr>
              <a:t>idv‡iÝ</a:t>
            </a:r>
            <a:r>
              <a:rPr lang="en-US" sz="2800" dirty="0" smtClean="0">
                <a:latin typeface="SutonnyMJ" pitchFamily="2" charset="0"/>
                <a:cs typeface="SutonnyMJ" pitchFamily="2" charset="0"/>
              </a:rPr>
              <a:t> AšÍfy©³|</a:t>
            </a:r>
            <a:endParaRPr lang="en-US" sz="2800" dirty="0">
              <a:latin typeface="SutonnyMJ" pitchFamily="2" charset="0"/>
              <a:cs typeface="SutonnyMJ"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838200"/>
            <a:ext cx="8458200" cy="742950"/>
          </a:xfrm>
        </p:spPr>
        <p:txBody>
          <a:bodyPr>
            <a:normAutofit fontScale="90000"/>
          </a:bodyPr>
          <a:lstStyle/>
          <a:p>
            <a:pPr lvl="0" algn="ctr"/>
            <a:r>
              <a:rPr lang="en-US" sz="5400" dirty="0" smtClean="0">
                <a:latin typeface="Times New Roman" pitchFamily="18" charset="0"/>
                <a:cs typeface="Times New Roman" pitchFamily="18" charset="0"/>
              </a:rPr>
              <a:t>Empty data type</a:t>
            </a:r>
            <a:endParaRPr lang="en-US" dirty="0"/>
          </a:p>
        </p:txBody>
      </p:sp>
      <p:sp>
        <p:nvSpPr>
          <p:cNvPr id="4" name="TextBox 3"/>
          <p:cNvSpPr txBox="1"/>
          <p:nvPr/>
        </p:nvSpPr>
        <p:spPr>
          <a:xfrm>
            <a:off x="609600" y="1752600"/>
            <a:ext cx="8229600" cy="1384995"/>
          </a:xfrm>
          <a:prstGeom prst="rect">
            <a:avLst/>
          </a:prstGeom>
          <a:noFill/>
        </p:spPr>
        <p:txBody>
          <a:bodyPr wrap="square" rtlCol="0">
            <a:spAutoFit/>
          </a:bodyPr>
          <a:lstStyle/>
          <a:p>
            <a:r>
              <a:rPr lang="en-US" sz="2800" dirty="0" err="1" smtClean="0">
                <a:latin typeface="SutonnyMJ" pitchFamily="2" charset="0"/>
                <a:cs typeface="SutonnyMJ" pitchFamily="2" charset="0"/>
              </a:rPr>
              <a:t>GgwU</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Empty data type</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GgwU</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WUv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UvBc</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wn‡m‡e</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mvaviYZ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f‡qW</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Void</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f¨vjy‡jm</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Valueless</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ev</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bvj</a:t>
            </a:r>
            <a:r>
              <a:rPr lang="en-US" sz="2800" dirty="0" smtClean="0">
                <a:latin typeface="SutonnyMJ" pitchFamily="2" charset="0"/>
                <a:cs typeface="SutonnyMJ" pitchFamily="2" charset="0"/>
              </a:rPr>
              <a:t> (</a:t>
            </a:r>
            <a:r>
              <a:rPr lang="en-US" sz="2800" dirty="0" smtClean="0">
                <a:latin typeface="Times New Roman" pitchFamily="18" charset="0"/>
                <a:cs typeface="Times New Roman" pitchFamily="18" charset="0"/>
              </a:rPr>
              <a:t>Null</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e¨eüZ</a:t>
            </a:r>
            <a:r>
              <a:rPr lang="en-US" sz="2800" dirty="0" smtClean="0">
                <a:latin typeface="SutonnyMJ" pitchFamily="2" charset="0"/>
                <a:cs typeface="SutonnyMJ" pitchFamily="2" charset="0"/>
              </a:rPr>
              <a:t> </a:t>
            </a:r>
            <a:r>
              <a:rPr lang="en-US" sz="2800" dirty="0" err="1" smtClean="0">
                <a:latin typeface="SutonnyMJ" pitchFamily="2" charset="0"/>
                <a:cs typeface="SutonnyMJ" pitchFamily="2" charset="0"/>
              </a:rPr>
              <a:t>n‡q</a:t>
            </a:r>
            <a:r>
              <a:rPr lang="en-US" sz="2800" dirty="0" smtClean="0">
                <a:latin typeface="SutonnyMJ" pitchFamily="2" charset="0"/>
                <a:cs typeface="SutonnyMJ" pitchFamily="2" charset="0"/>
              </a:rPr>
              <a:t> _</a:t>
            </a:r>
            <a:r>
              <a:rPr lang="en-US" sz="2800" dirty="0" err="1" smtClean="0">
                <a:latin typeface="SutonnyMJ" pitchFamily="2" charset="0"/>
                <a:cs typeface="SutonnyMJ" pitchFamily="2" charset="0"/>
              </a:rPr>
              <a:t>v‡K</a:t>
            </a:r>
            <a:r>
              <a:rPr lang="en-US" sz="2800" dirty="0" smtClean="0">
                <a:latin typeface="SutonnyMJ" pitchFamily="2" charset="0"/>
                <a:cs typeface="SutonnyMJ" pitchFamily="2" charset="0"/>
              </a:rPr>
              <a:t>|</a:t>
            </a:r>
            <a:endParaRPr lang="en-US" sz="2800" dirty="0">
              <a:latin typeface="SutonnyMJ" pitchFamily="2" charset="0"/>
              <a:cs typeface="SutonnyMJ"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atGPT Image Aug 10, 2026, 10_46_29 AM.png"/>
          <p:cNvPicPr>
            <a:picLocks noGrp="1" noChangeAspect="1"/>
          </p:cNvPicPr>
          <p:nvPr>
            <p:ph idx="4294967295"/>
          </p:nvPr>
        </p:nvPicPr>
        <p:blipFill>
          <a:blip r:embed="rId2"/>
          <a:stretch>
            <a:fillRect/>
          </a:stretch>
        </p:blipFill>
        <p:spPr>
          <a:xfrm>
            <a:off x="609600" y="838200"/>
            <a:ext cx="8077200" cy="5638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Alternate Process 9"/>
          <p:cNvSpPr/>
          <p:nvPr/>
        </p:nvSpPr>
        <p:spPr>
          <a:xfrm>
            <a:off x="1371600" y="762000"/>
            <a:ext cx="6248400" cy="2514600"/>
          </a:xfrm>
          <a:prstGeom prst="flowChartAlternateProcess">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as-IN" dirty="0" smtClean="0">
                <a:solidFill>
                  <a:schemeClr val="tx1"/>
                </a:solidFill>
              </a:rPr>
              <a:t>"</a:t>
            </a:r>
            <a:r>
              <a:rPr lang="as-IN" sz="2400" dirty="0" smtClean="0">
                <a:solidFill>
                  <a:schemeClr val="tx1"/>
                </a:solidFill>
              </a:rPr>
              <a:t>ধরো, আমাদের শ্রেণিতে ৫০ জন শিক্ষার্থী আছে। প্রত্যেকের নাম, রোল নম্বর, বয়স এবং প্রাপ্ত নম্বর আলাদা। এখন যদি আমি এগুলো খাতায় না লিখে শুধু মুখে মনে রাখার চেষ্টা করি, তাহলে কি সব মনে রাখা সম্ভব?"</a:t>
            </a:r>
            <a:endParaRPr lang="en-US" dirty="0">
              <a:solidFill>
                <a:schemeClr val="tx1"/>
              </a:solidFill>
            </a:endParaRPr>
          </a:p>
        </p:txBody>
      </p:sp>
      <p:sp>
        <p:nvSpPr>
          <p:cNvPr id="11" name="Vertical Scroll 10"/>
          <p:cNvSpPr/>
          <p:nvPr/>
        </p:nvSpPr>
        <p:spPr>
          <a:xfrm>
            <a:off x="1524000" y="3962400"/>
            <a:ext cx="3048000" cy="2362200"/>
          </a:xfrm>
          <a:prstGeom prst="vertic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s-IN" sz="2800" dirty="0" smtClean="0"/>
              <a:t>কম্পিউটার কীভাবে এত তথ্য মনে রাখে?</a:t>
            </a:r>
            <a:endParaRPr lang="en-US" sz="2800" dirty="0"/>
          </a:p>
        </p:txBody>
      </p:sp>
      <p:sp>
        <p:nvSpPr>
          <p:cNvPr id="12" name="Vertical Scroll 11"/>
          <p:cNvSpPr/>
          <p:nvPr/>
        </p:nvSpPr>
        <p:spPr>
          <a:xfrm>
            <a:off x="5257800" y="3962400"/>
            <a:ext cx="3124200" cy="2362200"/>
          </a:xfrm>
          <a:prstGeom prst="vertic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s-IN" sz="2800" dirty="0" smtClean="0">
                <a:solidFill>
                  <a:schemeClr val="tx1"/>
                </a:solidFill>
              </a:rPr>
              <a:t>সব তথ্যের ধরন কি একই হবে?</a:t>
            </a:r>
            <a:endParaRPr lang="en-US" sz="2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 calcmode="lin" valueType="num">
                                      <p:cBhvr>
                                        <p:cTn id="14" dur="1000" fill="hold"/>
                                        <p:tgtEl>
                                          <p:spTgt spid="11"/>
                                        </p:tgtEl>
                                        <p:attrNameLst>
                                          <p:attrName>style.rotation</p:attrName>
                                        </p:attrNameLst>
                                      </p:cBhvr>
                                      <p:tavLst>
                                        <p:tav tm="0">
                                          <p:val>
                                            <p:fltVal val="360"/>
                                          </p:val>
                                        </p:tav>
                                        <p:tav tm="100000">
                                          <p:val>
                                            <p:fltVal val="0"/>
                                          </p:val>
                                        </p:tav>
                                      </p:tavLst>
                                    </p:anim>
                                    <p:animEffect transition="in" filter="fade">
                                      <p:cBhvr>
                                        <p:cTn id="15" dur="1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1000" fill="hold"/>
                                        <p:tgtEl>
                                          <p:spTgt spid="12"/>
                                        </p:tgtEl>
                                        <p:attrNameLst>
                                          <p:attrName>ppt_x</p:attrName>
                                        </p:attrNameLst>
                                      </p:cBhvr>
                                      <p:tavLst>
                                        <p:tav tm="0">
                                          <p:val>
                                            <p:strVal val="#ppt_x"/>
                                          </p:val>
                                        </p:tav>
                                        <p:tav tm="100000">
                                          <p:val>
                                            <p:strVal val="#ppt_x"/>
                                          </p:val>
                                        </p:tav>
                                      </p:tavLst>
                                    </p:anim>
                                    <p:anim calcmode="lin" valueType="num">
                                      <p:cBhvr additive="base">
                                        <p:cTn id="2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dirty="0" smtClean="0"/>
              <a:t>Data Type-</a:t>
            </a:r>
            <a:r>
              <a:rPr lang="as-IN" dirty="0" smtClean="0"/>
              <a:t>এর প্রয়োজনীয়তা</a:t>
            </a:r>
            <a:endParaRPr lang="en-US" dirty="0"/>
          </a:p>
        </p:txBody>
      </p:sp>
      <p:graphicFrame>
        <p:nvGraphicFramePr>
          <p:cNvPr id="5" name="Content Placeholder 4"/>
          <p:cNvGraphicFramePr>
            <a:graphicFrameLocks noGrp="1"/>
          </p:cNvGraphicFramePr>
          <p:nvPr>
            <p:ph idx="1"/>
          </p:nvPr>
        </p:nvGraphicFramePr>
        <p:xfrm>
          <a:off x="457200" y="1371601"/>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sz_chatgpt_image_aug_10_2026_02_19_20_pm.png"/>
          <p:cNvPicPr>
            <a:picLocks noGrp="1" noChangeAspect="1"/>
          </p:cNvPicPr>
          <p:nvPr>
            <p:ph idx="4294967295"/>
          </p:nvPr>
        </p:nvPicPr>
        <p:blipFill>
          <a:blip r:embed="rId2"/>
          <a:stretch>
            <a:fillRect/>
          </a:stretch>
        </p:blipFill>
        <p:spPr>
          <a:xfrm>
            <a:off x="914400" y="990600"/>
            <a:ext cx="7391400" cy="523180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normAutofit fontScale="90000"/>
          </a:bodyPr>
          <a:lstStyle/>
          <a:p>
            <a:pPr algn="ctr"/>
            <a:r>
              <a:rPr lang="as-IN" sz="4800" dirty="0" smtClean="0"/>
              <a:t>বাড়ির কাজ</a:t>
            </a:r>
            <a:endParaRPr lang="en-US" sz="4800" dirty="0"/>
          </a:p>
        </p:txBody>
      </p:sp>
      <p:sp>
        <p:nvSpPr>
          <p:cNvPr id="3" name="Content Placeholder 2"/>
          <p:cNvSpPr>
            <a:spLocks noGrp="1"/>
          </p:cNvSpPr>
          <p:nvPr>
            <p:ph idx="1"/>
          </p:nvPr>
        </p:nvSpPr>
        <p:spPr>
          <a:xfrm>
            <a:off x="457200" y="1371600"/>
            <a:ext cx="8229600" cy="4953000"/>
          </a:xfrm>
        </p:spPr>
        <p:txBody>
          <a:bodyPr/>
          <a:lstStyle/>
          <a:p>
            <a:r>
              <a:rPr lang="as-IN" dirty="0" smtClean="0"/>
              <a:t>নিজের তথ্য ব্যবহার করে একটি </a:t>
            </a:r>
            <a:r>
              <a:rPr lang="en-US" dirty="0" smtClean="0"/>
              <a:t>C Program </a:t>
            </a:r>
            <a:r>
              <a:rPr lang="as-IN" dirty="0" smtClean="0"/>
              <a:t>লেখ।</a:t>
            </a:r>
          </a:p>
          <a:p>
            <a:r>
              <a:rPr lang="as-IN" dirty="0" smtClean="0"/>
              <a:t>সংরক্ষণ করবে—</a:t>
            </a:r>
          </a:p>
          <a:p>
            <a:r>
              <a:rPr lang="as-IN" dirty="0" smtClean="0"/>
              <a:t>✔ নাম</a:t>
            </a:r>
          </a:p>
          <a:p>
            <a:r>
              <a:rPr lang="as-IN" dirty="0" smtClean="0"/>
              <a:t>✔ রোল</a:t>
            </a:r>
          </a:p>
          <a:p>
            <a:r>
              <a:rPr lang="as-IN" dirty="0" smtClean="0"/>
              <a:t>✔ শ্রেণি</a:t>
            </a:r>
          </a:p>
          <a:p>
            <a:r>
              <a:rPr lang="as-IN" dirty="0" smtClean="0"/>
              <a:t>✔ </a:t>
            </a:r>
            <a:r>
              <a:rPr lang="en-US" dirty="0" smtClean="0"/>
              <a:t>GPA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685800"/>
            <a:ext cx="7620000" cy="646331"/>
          </a:xfrm>
          <a:prstGeom prst="rect">
            <a:avLst/>
          </a:prstGeom>
          <a:noFill/>
        </p:spPr>
        <p:txBody>
          <a:bodyPr wrap="square" rtlCol="0">
            <a:spAutoFit/>
          </a:bodyPr>
          <a:lstStyle/>
          <a:p>
            <a:pPr lvl="0"/>
            <a:r>
              <a:rPr lang="as-IN" sz="3600" dirty="0" smtClean="0"/>
              <a:t>আজ আমরা শিখলাম—</a:t>
            </a:r>
            <a:endParaRPr lang="en-US" sz="3600" dirty="0"/>
          </a:p>
        </p:txBody>
      </p:sp>
      <p:graphicFrame>
        <p:nvGraphicFramePr>
          <p:cNvPr id="6" name="Diagram 5"/>
          <p:cNvGraphicFramePr/>
          <p:nvPr/>
        </p:nvGraphicFramePr>
        <p:xfrm>
          <a:off x="304800" y="1524000"/>
          <a:ext cx="8610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89C2E9FF-DB96-4325-A934-739B67022A23}"/>
                                            </p:graphicEl>
                                          </p:spTgt>
                                        </p:tgtEl>
                                        <p:attrNameLst>
                                          <p:attrName>style.visibility</p:attrName>
                                        </p:attrNameLst>
                                      </p:cBhvr>
                                      <p:to>
                                        <p:strVal val="visible"/>
                                      </p:to>
                                    </p:set>
                                    <p:animEffect transition="in" filter="fade">
                                      <p:cBhvr>
                                        <p:cTn id="7" dur="1000"/>
                                        <p:tgtEl>
                                          <p:spTgt spid="6">
                                            <p:graphicEl>
                                              <a:dgm id="{89C2E9FF-DB96-4325-A934-739B67022A2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54234C00-77B7-4D18-978A-8FFD72FD44E1}"/>
                                            </p:graphicEl>
                                          </p:spTgt>
                                        </p:tgtEl>
                                        <p:attrNameLst>
                                          <p:attrName>style.visibility</p:attrName>
                                        </p:attrNameLst>
                                      </p:cBhvr>
                                      <p:to>
                                        <p:strVal val="visible"/>
                                      </p:to>
                                    </p:set>
                                    <p:animEffect transition="in" filter="fade">
                                      <p:cBhvr>
                                        <p:cTn id="12" dur="1000"/>
                                        <p:tgtEl>
                                          <p:spTgt spid="6">
                                            <p:graphicEl>
                                              <a:dgm id="{54234C00-77B7-4D18-978A-8FFD72FD44E1}"/>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3835B0FB-A86A-4603-9929-7FCB6C6B315E}"/>
                                            </p:graphicEl>
                                          </p:spTgt>
                                        </p:tgtEl>
                                        <p:attrNameLst>
                                          <p:attrName>style.visibility</p:attrName>
                                        </p:attrNameLst>
                                      </p:cBhvr>
                                      <p:to>
                                        <p:strVal val="visible"/>
                                      </p:to>
                                    </p:set>
                                    <p:animEffect transition="in" filter="fade">
                                      <p:cBhvr>
                                        <p:cTn id="15" dur="1000"/>
                                        <p:tgtEl>
                                          <p:spTgt spid="6">
                                            <p:graphicEl>
                                              <a:dgm id="{3835B0FB-A86A-4603-9929-7FCB6C6B315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B8633004-44DF-403C-824A-617C1380CD51}"/>
                                            </p:graphicEl>
                                          </p:spTgt>
                                        </p:tgtEl>
                                        <p:attrNameLst>
                                          <p:attrName>style.visibility</p:attrName>
                                        </p:attrNameLst>
                                      </p:cBhvr>
                                      <p:to>
                                        <p:strVal val="visible"/>
                                      </p:to>
                                    </p:set>
                                    <p:animEffect transition="in" filter="fade">
                                      <p:cBhvr>
                                        <p:cTn id="20" dur="1000"/>
                                        <p:tgtEl>
                                          <p:spTgt spid="6">
                                            <p:graphicEl>
                                              <a:dgm id="{B8633004-44DF-403C-824A-617C1380CD51}"/>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D6654600-F2A3-4507-9C0F-0C9BC9622BAF}"/>
                                            </p:graphicEl>
                                          </p:spTgt>
                                        </p:tgtEl>
                                        <p:attrNameLst>
                                          <p:attrName>style.visibility</p:attrName>
                                        </p:attrNameLst>
                                      </p:cBhvr>
                                      <p:to>
                                        <p:strVal val="visible"/>
                                      </p:to>
                                    </p:set>
                                    <p:animEffect transition="in" filter="fade">
                                      <p:cBhvr>
                                        <p:cTn id="23" dur="1000"/>
                                        <p:tgtEl>
                                          <p:spTgt spid="6">
                                            <p:graphicEl>
                                              <a:dgm id="{D6654600-F2A3-4507-9C0F-0C9BC9622BA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4BE175AB-DE23-4D02-9F81-02DDA8170A74}"/>
                                            </p:graphicEl>
                                          </p:spTgt>
                                        </p:tgtEl>
                                        <p:attrNameLst>
                                          <p:attrName>style.visibility</p:attrName>
                                        </p:attrNameLst>
                                      </p:cBhvr>
                                      <p:to>
                                        <p:strVal val="visible"/>
                                      </p:to>
                                    </p:set>
                                    <p:animEffect transition="in" filter="fade">
                                      <p:cBhvr>
                                        <p:cTn id="28" dur="1000"/>
                                        <p:tgtEl>
                                          <p:spTgt spid="6">
                                            <p:graphicEl>
                                              <a:dgm id="{4BE175AB-DE23-4D02-9F81-02DDA8170A7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1295400" y="2209800"/>
            <a:ext cx="6248400" cy="2438400"/>
          </a:xfrm>
          <a:prstGeom prst="horizontalScroll">
            <a:avLst/>
          </a:prstGeom>
          <a:gradFill>
            <a:gsLst>
              <a:gs pos="0">
                <a:srgbClr val="FF3399"/>
              </a:gs>
              <a:gs pos="25000">
                <a:srgbClr val="FF6633"/>
              </a:gs>
              <a:gs pos="50000">
                <a:srgbClr val="FFFF00"/>
              </a:gs>
              <a:gs pos="75000">
                <a:srgbClr val="01A78F"/>
              </a:gs>
              <a:gs pos="100000">
                <a:srgbClr val="3366FF"/>
              </a:gs>
            </a:gsLst>
            <a:lin ang="5400000" scaled="0"/>
          </a:gradFill>
        </p:spPr>
        <p:style>
          <a:lnRef idx="1">
            <a:schemeClr val="dk1"/>
          </a:lnRef>
          <a:fillRef idx="2">
            <a:schemeClr val="dk1"/>
          </a:fillRef>
          <a:effectRef idx="1">
            <a:schemeClr val="dk1"/>
          </a:effectRef>
          <a:fontRef idx="minor">
            <a:schemeClr val="dk1"/>
          </a:fontRef>
        </p:style>
        <p:txBody>
          <a:bodyPr rtlCol="0" anchor="ctr"/>
          <a:lstStyle/>
          <a:p>
            <a:pPr algn="ctr"/>
            <a:r>
              <a:rPr lang="en-US" sz="8800" b="1" dirty="0" err="1" smtClean="0">
                <a:latin typeface="NikoshBAN" pitchFamily="2" charset="0"/>
                <a:cs typeface="NikoshBAN" pitchFamily="2" charset="0"/>
              </a:rPr>
              <a:t>ধন্যবাদ</a:t>
            </a:r>
            <a:endParaRPr lang="en-US" sz="6000" b="1" dirty="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evel 1"/>
          <p:cNvSpPr/>
          <p:nvPr/>
        </p:nvSpPr>
        <p:spPr>
          <a:xfrm>
            <a:off x="1295400" y="2209800"/>
            <a:ext cx="6248400" cy="2438400"/>
          </a:xfrm>
          <a:prstGeom prst="bevel">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1">
            <a:schemeClr val="dk1"/>
          </a:lnRef>
          <a:fillRef idx="2">
            <a:schemeClr val="dk1"/>
          </a:fillRef>
          <a:effectRef idx="1">
            <a:schemeClr val="dk1"/>
          </a:effectRef>
          <a:fontRef idx="minor">
            <a:schemeClr val="dk1"/>
          </a:fontRef>
        </p:style>
        <p:txBody>
          <a:bodyPr rtlCol="0" anchor="ctr"/>
          <a:lstStyle/>
          <a:p>
            <a:pPr algn="ctr"/>
            <a:r>
              <a:rPr lang="as-IN" sz="5400" dirty="0" smtClean="0"/>
              <a:t>কোনো প্রশ্ন?</a:t>
            </a:r>
            <a:endParaRPr 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990600" y="1295400"/>
            <a:ext cx="7467600" cy="4648200"/>
          </a:xfrm>
          <a:prstGeom prst="horizontalScroll">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600" dirty="0" err="1" smtClean="0">
                <a:latin typeface="SutonnyMJ" pitchFamily="2" charset="0"/>
                <a:cs typeface="SutonnyMJ" pitchFamily="2" charset="0"/>
              </a:rPr>
              <a:t>আজকে</a:t>
            </a:r>
            <a:r>
              <a:rPr lang="en-US" sz="3600" dirty="0" smtClean="0">
                <a:latin typeface="SutonnyMJ" pitchFamily="2" charset="0"/>
                <a:cs typeface="SutonnyMJ" pitchFamily="2" charset="0"/>
              </a:rPr>
              <a:t> </a:t>
            </a:r>
            <a:r>
              <a:rPr lang="en-US" sz="3600" dirty="0" err="1" smtClean="0">
                <a:latin typeface="SutonnyMJ" pitchFamily="2" charset="0"/>
                <a:cs typeface="SutonnyMJ" pitchFamily="2" charset="0"/>
              </a:rPr>
              <a:t>আমরা</a:t>
            </a:r>
            <a:r>
              <a:rPr lang="en-US" sz="3600" dirty="0" smtClean="0">
                <a:latin typeface="SutonnyMJ" pitchFamily="2" charset="0"/>
                <a:cs typeface="SutonnyMJ" pitchFamily="2" charset="0"/>
              </a:rPr>
              <a:t> </a:t>
            </a:r>
            <a:r>
              <a:rPr lang="en-US" sz="3600" dirty="0" err="1" smtClean="0">
                <a:latin typeface="SutonnyMJ" pitchFamily="2" charset="0"/>
                <a:cs typeface="SutonnyMJ" pitchFamily="2" charset="0"/>
              </a:rPr>
              <a:t>ভেরিয়েবল,ধ্রুবক</a:t>
            </a:r>
            <a:r>
              <a:rPr lang="en-US" sz="3600" dirty="0" smtClean="0">
                <a:latin typeface="SutonnyMJ" pitchFamily="2" charset="0"/>
                <a:cs typeface="SutonnyMJ" pitchFamily="2" charset="0"/>
              </a:rPr>
              <a:t> </a:t>
            </a:r>
            <a:r>
              <a:rPr lang="en-US" sz="3600" dirty="0" err="1" smtClean="0">
                <a:latin typeface="SutonnyMJ" pitchFamily="2" charset="0"/>
                <a:cs typeface="SutonnyMJ" pitchFamily="2" charset="0"/>
              </a:rPr>
              <a:t>এবং</a:t>
            </a:r>
            <a:r>
              <a:rPr lang="en-US" sz="3600" dirty="0" smtClean="0">
                <a:latin typeface="SutonnyMJ" pitchFamily="2" charset="0"/>
                <a:cs typeface="SutonnyMJ" pitchFamily="2" charset="0"/>
              </a:rPr>
              <a:t> </a:t>
            </a:r>
          </a:p>
          <a:p>
            <a:pPr algn="ctr"/>
            <a:r>
              <a:rPr lang="en-US" sz="3600" dirty="0" err="1" smtClean="0">
                <a:latin typeface="SutonnyMJ" pitchFamily="2" charset="0"/>
                <a:cs typeface="SutonnyMJ" pitchFamily="2" charset="0"/>
              </a:rPr>
              <a:t>ডাটা</a:t>
            </a:r>
            <a:r>
              <a:rPr lang="en-US" sz="3600" dirty="0" smtClean="0">
                <a:latin typeface="SutonnyMJ" pitchFamily="2" charset="0"/>
                <a:cs typeface="SutonnyMJ" pitchFamily="2" charset="0"/>
              </a:rPr>
              <a:t> </a:t>
            </a:r>
            <a:r>
              <a:rPr lang="en-US" sz="3600" dirty="0" err="1" smtClean="0">
                <a:latin typeface="SutonnyMJ" pitchFamily="2" charset="0"/>
                <a:cs typeface="SutonnyMJ" pitchFamily="2" charset="0"/>
              </a:rPr>
              <a:t>টাইপ</a:t>
            </a:r>
            <a:r>
              <a:rPr lang="en-US" sz="3600" dirty="0" smtClean="0">
                <a:latin typeface="SutonnyMJ" pitchFamily="2" charset="0"/>
                <a:cs typeface="SutonnyMJ" pitchFamily="2" charset="0"/>
              </a:rPr>
              <a:t> </a:t>
            </a:r>
            <a:r>
              <a:rPr lang="en-US" sz="3600" dirty="0" err="1" smtClean="0">
                <a:latin typeface="SutonnyMJ" pitchFamily="2" charset="0"/>
                <a:cs typeface="SutonnyMJ" pitchFamily="2" charset="0"/>
              </a:rPr>
              <a:t>সম্পর্কে</a:t>
            </a:r>
            <a:r>
              <a:rPr lang="en-US" sz="3600" dirty="0" smtClean="0">
                <a:latin typeface="SutonnyMJ" pitchFamily="2" charset="0"/>
                <a:cs typeface="SutonnyMJ" pitchFamily="2" charset="0"/>
              </a:rPr>
              <a:t> </a:t>
            </a:r>
            <a:r>
              <a:rPr lang="en-US" sz="3600" dirty="0" err="1" smtClean="0">
                <a:latin typeface="SutonnyMJ" pitchFamily="2" charset="0"/>
                <a:cs typeface="SutonnyMJ" pitchFamily="2" charset="0"/>
              </a:rPr>
              <a:t>জানব</a:t>
            </a:r>
            <a:endParaRPr lang="en-US" sz="3600" dirty="0">
              <a:latin typeface="SutonnyMJ" pitchFamily="2" charset="0"/>
              <a:cs typeface="SutonnyMJ"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458200" cy="762000"/>
          </a:xfrm>
        </p:spPr>
        <p:txBody>
          <a:bodyPr>
            <a:normAutofit fontScale="90000"/>
          </a:bodyPr>
          <a:lstStyle/>
          <a:p>
            <a:pPr algn="ctr"/>
            <a:r>
              <a:rPr lang="en-US" dirty="0" err="1" smtClean="0"/>
              <a:t>শিখনফল</a:t>
            </a:r>
            <a:endParaRPr lang="en-US" dirty="0"/>
          </a:p>
        </p:txBody>
      </p:sp>
      <p:graphicFrame>
        <p:nvGraphicFramePr>
          <p:cNvPr id="4" name="Content Placeholder 3"/>
          <p:cNvGraphicFramePr>
            <a:graphicFrameLocks noGrp="1"/>
          </p:cNvGraphicFramePr>
          <p:nvPr>
            <p:ph idx="1"/>
          </p:nvPr>
        </p:nvGraphicFramePr>
        <p:xfrm>
          <a:off x="457200" y="14478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4">
                                            <p:graphicEl>
                                              <a:dgm id="{69F9ED4B-0858-4747-B63F-633207186CCC}"/>
                                            </p:graphicEl>
                                          </p:spTgt>
                                        </p:tgtEl>
                                        <p:attrNameLst>
                                          <p:attrName>style.visibility</p:attrName>
                                        </p:attrNameLst>
                                      </p:cBhvr>
                                      <p:to>
                                        <p:strVal val="visible"/>
                                      </p:to>
                                    </p:set>
                                    <p:anim calcmode="lin" valueType="num">
                                      <p:cBhvr>
                                        <p:cTn id="13" dur="1000" fill="hold"/>
                                        <p:tgtEl>
                                          <p:spTgt spid="4">
                                            <p:graphicEl>
                                              <a:dgm id="{69F9ED4B-0858-4747-B63F-633207186CCC}"/>
                                            </p:graphicEl>
                                          </p:spTgt>
                                        </p:tgtEl>
                                        <p:attrNameLst>
                                          <p:attrName>ppt_w</p:attrName>
                                        </p:attrNameLst>
                                      </p:cBhvr>
                                      <p:tavLst>
                                        <p:tav tm="0">
                                          <p:val>
                                            <p:strVal val="#ppt_w*0.70"/>
                                          </p:val>
                                        </p:tav>
                                        <p:tav tm="100000">
                                          <p:val>
                                            <p:strVal val="#ppt_w"/>
                                          </p:val>
                                        </p:tav>
                                      </p:tavLst>
                                    </p:anim>
                                    <p:anim calcmode="lin" valueType="num">
                                      <p:cBhvr>
                                        <p:cTn id="14" dur="1000" fill="hold"/>
                                        <p:tgtEl>
                                          <p:spTgt spid="4">
                                            <p:graphicEl>
                                              <a:dgm id="{69F9ED4B-0858-4747-B63F-633207186CCC}"/>
                                            </p:graphicEl>
                                          </p:spTgt>
                                        </p:tgtEl>
                                        <p:attrNameLst>
                                          <p:attrName>ppt_h</p:attrName>
                                        </p:attrNameLst>
                                      </p:cBhvr>
                                      <p:tavLst>
                                        <p:tav tm="0">
                                          <p:val>
                                            <p:strVal val="#ppt_h"/>
                                          </p:val>
                                        </p:tav>
                                        <p:tav tm="100000">
                                          <p:val>
                                            <p:strVal val="#ppt_h"/>
                                          </p:val>
                                        </p:tav>
                                      </p:tavLst>
                                    </p:anim>
                                    <p:animEffect transition="in" filter="fade">
                                      <p:cBhvr>
                                        <p:cTn id="15" dur="1000"/>
                                        <p:tgtEl>
                                          <p:spTgt spid="4">
                                            <p:graphicEl>
                                              <a:dgm id="{69F9ED4B-0858-4747-B63F-633207186CC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4">
                                            <p:graphicEl>
                                              <a:dgm id="{1684DB1C-DAE9-4EC3-8518-EF3E06D28CE5}"/>
                                            </p:graphicEl>
                                          </p:spTgt>
                                        </p:tgtEl>
                                        <p:attrNameLst>
                                          <p:attrName>style.visibility</p:attrName>
                                        </p:attrNameLst>
                                      </p:cBhvr>
                                      <p:to>
                                        <p:strVal val="visible"/>
                                      </p:to>
                                    </p:set>
                                    <p:anim calcmode="lin" valueType="num">
                                      <p:cBhvr>
                                        <p:cTn id="20" dur="1000" fill="hold"/>
                                        <p:tgtEl>
                                          <p:spTgt spid="4">
                                            <p:graphicEl>
                                              <a:dgm id="{1684DB1C-DAE9-4EC3-8518-EF3E06D28CE5}"/>
                                            </p:graphicEl>
                                          </p:spTgt>
                                        </p:tgtEl>
                                        <p:attrNameLst>
                                          <p:attrName>ppt_w</p:attrName>
                                        </p:attrNameLst>
                                      </p:cBhvr>
                                      <p:tavLst>
                                        <p:tav tm="0">
                                          <p:val>
                                            <p:strVal val="#ppt_w*0.70"/>
                                          </p:val>
                                        </p:tav>
                                        <p:tav tm="100000">
                                          <p:val>
                                            <p:strVal val="#ppt_w"/>
                                          </p:val>
                                        </p:tav>
                                      </p:tavLst>
                                    </p:anim>
                                    <p:anim calcmode="lin" valueType="num">
                                      <p:cBhvr>
                                        <p:cTn id="21" dur="1000" fill="hold"/>
                                        <p:tgtEl>
                                          <p:spTgt spid="4">
                                            <p:graphicEl>
                                              <a:dgm id="{1684DB1C-DAE9-4EC3-8518-EF3E06D28CE5}"/>
                                            </p:graphicEl>
                                          </p:spTgt>
                                        </p:tgtEl>
                                        <p:attrNameLst>
                                          <p:attrName>ppt_h</p:attrName>
                                        </p:attrNameLst>
                                      </p:cBhvr>
                                      <p:tavLst>
                                        <p:tav tm="0">
                                          <p:val>
                                            <p:strVal val="#ppt_h"/>
                                          </p:val>
                                        </p:tav>
                                        <p:tav tm="100000">
                                          <p:val>
                                            <p:strVal val="#ppt_h"/>
                                          </p:val>
                                        </p:tav>
                                      </p:tavLst>
                                    </p:anim>
                                    <p:animEffect transition="in" filter="fade">
                                      <p:cBhvr>
                                        <p:cTn id="22" dur="1000"/>
                                        <p:tgtEl>
                                          <p:spTgt spid="4">
                                            <p:graphicEl>
                                              <a:dgm id="{1684DB1C-DAE9-4EC3-8518-EF3E06D28CE5}"/>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4">
                                            <p:graphicEl>
                                              <a:dgm id="{2FEA19A1-F64D-4C7A-BB6F-971FE56DA19A}"/>
                                            </p:graphicEl>
                                          </p:spTgt>
                                        </p:tgtEl>
                                        <p:attrNameLst>
                                          <p:attrName>style.visibility</p:attrName>
                                        </p:attrNameLst>
                                      </p:cBhvr>
                                      <p:to>
                                        <p:strVal val="visible"/>
                                      </p:to>
                                    </p:set>
                                    <p:anim calcmode="lin" valueType="num">
                                      <p:cBhvr>
                                        <p:cTn id="27" dur="1000" fill="hold"/>
                                        <p:tgtEl>
                                          <p:spTgt spid="4">
                                            <p:graphicEl>
                                              <a:dgm id="{2FEA19A1-F64D-4C7A-BB6F-971FE56DA19A}"/>
                                            </p:graphicEl>
                                          </p:spTgt>
                                        </p:tgtEl>
                                        <p:attrNameLst>
                                          <p:attrName>ppt_w</p:attrName>
                                        </p:attrNameLst>
                                      </p:cBhvr>
                                      <p:tavLst>
                                        <p:tav tm="0">
                                          <p:val>
                                            <p:strVal val="#ppt_w*0.70"/>
                                          </p:val>
                                        </p:tav>
                                        <p:tav tm="100000">
                                          <p:val>
                                            <p:strVal val="#ppt_w"/>
                                          </p:val>
                                        </p:tav>
                                      </p:tavLst>
                                    </p:anim>
                                    <p:anim calcmode="lin" valueType="num">
                                      <p:cBhvr>
                                        <p:cTn id="28" dur="1000" fill="hold"/>
                                        <p:tgtEl>
                                          <p:spTgt spid="4">
                                            <p:graphicEl>
                                              <a:dgm id="{2FEA19A1-F64D-4C7A-BB6F-971FE56DA19A}"/>
                                            </p:graphicEl>
                                          </p:spTgt>
                                        </p:tgtEl>
                                        <p:attrNameLst>
                                          <p:attrName>ppt_h</p:attrName>
                                        </p:attrNameLst>
                                      </p:cBhvr>
                                      <p:tavLst>
                                        <p:tav tm="0">
                                          <p:val>
                                            <p:strVal val="#ppt_h"/>
                                          </p:val>
                                        </p:tav>
                                        <p:tav tm="100000">
                                          <p:val>
                                            <p:strVal val="#ppt_h"/>
                                          </p:val>
                                        </p:tav>
                                      </p:tavLst>
                                    </p:anim>
                                    <p:animEffect transition="in" filter="fade">
                                      <p:cBhvr>
                                        <p:cTn id="29" dur="1000"/>
                                        <p:tgtEl>
                                          <p:spTgt spid="4">
                                            <p:graphicEl>
                                              <a:dgm id="{2FEA19A1-F64D-4C7A-BB6F-971FE56DA19A}"/>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4">
                                            <p:graphicEl>
                                              <a:dgm id="{E1B3015E-13D9-46A0-8E67-64D9392B0FB0}"/>
                                            </p:graphicEl>
                                          </p:spTgt>
                                        </p:tgtEl>
                                        <p:attrNameLst>
                                          <p:attrName>style.visibility</p:attrName>
                                        </p:attrNameLst>
                                      </p:cBhvr>
                                      <p:to>
                                        <p:strVal val="visible"/>
                                      </p:to>
                                    </p:set>
                                    <p:anim calcmode="lin" valueType="num">
                                      <p:cBhvr>
                                        <p:cTn id="34" dur="1000" fill="hold"/>
                                        <p:tgtEl>
                                          <p:spTgt spid="4">
                                            <p:graphicEl>
                                              <a:dgm id="{E1B3015E-13D9-46A0-8E67-64D9392B0FB0}"/>
                                            </p:graphicEl>
                                          </p:spTgt>
                                        </p:tgtEl>
                                        <p:attrNameLst>
                                          <p:attrName>ppt_w</p:attrName>
                                        </p:attrNameLst>
                                      </p:cBhvr>
                                      <p:tavLst>
                                        <p:tav tm="0">
                                          <p:val>
                                            <p:strVal val="#ppt_w*0.70"/>
                                          </p:val>
                                        </p:tav>
                                        <p:tav tm="100000">
                                          <p:val>
                                            <p:strVal val="#ppt_w"/>
                                          </p:val>
                                        </p:tav>
                                      </p:tavLst>
                                    </p:anim>
                                    <p:anim calcmode="lin" valueType="num">
                                      <p:cBhvr>
                                        <p:cTn id="35" dur="1000" fill="hold"/>
                                        <p:tgtEl>
                                          <p:spTgt spid="4">
                                            <p:graphicEl>
                                              <a:dgm id="{E1B3015E-13D9-46A0-8E67-64D9392B0FB0}"/>
                                            </p:graphicEl>
                                          </p:spTgt>
                                        </p:tgtEl>
                                        <p:attrNameLst>
                                          <p:attrName>ppt_h</p:attrName>
                                        </p:attrNameLst>
                                      </p:cBhvr>
                                      <p:tavLst>
                                        <p:tav tm="0">
                                          <p:val>
                                            <p:strVal val="#ppt_h"/>
                                          </p:val>
                                        </p:tav>
                                        <p:tav tm="100000">
                                          <p:val>
                                            <p:strVal val="#ppt_h"/>
                                          </p:val>
                                        </p:tav>
                                      </p:tavLst>
                                    </p:anim>
                                    <p:animEffect transition="in" filter="fade">
                                      <p:cBhvr>
                                        <p:cTn id="36" dur="1000"/>
                                        <p:tgtEl>
                                          <p:spTgt spid="4">
                                            <p:graphicEl>
                                              <a:dgm id="{E1B3015E-13D9-46A0-8E67-64D9392B0FB0}"/>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4">
                                            <p:graphicEl>
                                              <a:dgm id="{DEF1C8D5-2590-4C57-A55F-5DDE6B5DB99A}"/>
                                            </p:graphicEl>
                                          </p:spTgt>
                                        </p:tgtEl>
                                        <p:attrNameLst>
                                          <p:attrName>style.visibility</p:attrName>
                                        </p:attrNameLst>
                                      </p:cBhvr>
                                      <p:to>
                                        <p:strVal val="visible"/>
                                      </p:to>
                                    </p:set>
                                    <p:anim calcmode="lin" valueType="num">
                                      <p:cBhvr>
                                        <p:cTn id="41" dur="1000" fill="hold"/>
                                        <p:tgtEl>
                                          <p:spTgt spid="4">
                                            <p:graphicEl>
                                              <a:dgm id="{DEF1C8D5-2590-4C57-A55F-5DDE6B5DB99A}"/>
                                            </p:graphicEl>
                                          </p:spTgt>
                                        </p:tgtEl>
                                        <p:attrNameLst>
                                          <p:attrName>ppt_w</p:attrName>
                                        </p:attrNameLst>
                                      </p:cBhvr>
                                      <p:tavLst>
                                        <p:tav tm="0">
                                          <p:val>
                                            <p:strVal val="#ppt_w*0.70"/>
                                          </p:val>
                                        </p:tav>
                                        <p:tav tm="100000">
                                          <p:val>
                                            <p:strVal val="#ppt_w"/>
                                          </p:val>
                                        </p:tav>
                                      </p:tavLst>
                                    </p:anim>
                                    <p:anim calcmode="lin" valueType="num">
                                      <p:cBhvr>
                                        <p:cTn id="42" dur="1000" fill="hold"/>
                                        <p:tgtEl>
                                          <p:spTgt spid="4">
                                            <p:graphicEl>
                                              <a:dgm id="{DEF1C8D5-2590-4C57-A55F-5DDE6B5DB99A}"/>
                                            </p:graphicEl>
                                          </p:spTgt>
                                        </p:tgtEl>
                                        <p:attrNameLst>
                                          <p:attrName>ppt_h</p:attrName>
                                        </p:attrNameLst>
                                      </p:cBhvr>
                                      <p:tavLst>
                                        <p:tav tm="0">
                                          <p:val>
                                            <p:strVal val="#ppt_h"/>
                                          </p:val>
                                        </p:tav>
                                        <p:tav tm="100000">
                                          <p:val>
                                            <p:strVal val="#ppt_h"/>
                                          </p:val>
                                        </p:tav>
                                      </p:tavLst>
                                    </p:anim>
                                    <p:animEffect transition="in" filter="fade">
                                      <p:cBhvr>
                                        <p:cTn id="43" dur="1000"/>
                                        <p:tgtEl>
                                          <p:spTgt spid="4">
                                            <p:graphicEl>
                                              <a:dgm id="{DEF1C8D5-2590-4C57-A55F-5DDE6B5DB99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609600"/>
            <a:ext cx="8686800" cy="590550"/>
          </a:xfrm>
        </p:spPr>
        <p:txBody>
          <a:bodyPr>
            <a:normAutofit fontScale="90000"/>
          </a:bodyPr>
          <a:lstStyle/>
          <a:p>
            <a:pPr algn="ctr"/>
            <a:r>
              <a:rPr lang="as-IN" dirty="0" smtClean="0"/>
              <a:t>ভেরিয়েবল (</a:t>
            </a:r>
            <a:r>
              <a:rPr lang="en-US" dirty="0" smtClean="0"/>
              <a:t>Variable) </a:t>
            </a:r>
            <a:r>
              <a:rPr lang="as-IN" dirty="0" smtClean="0"/>
              <a:t>কী?</a:t>
            </a:r>
            <a:endParaRPr lang="en-US" dirty="0"/>
          </a:p>
        </p:txBody>
      </p:sp>
      <p:sp>
        <p:nvSpPr>
          <p:cNvPr id="3" name="Content Placeholder 2"/>
          <p:cNvSpPr>
            <a:spLocks noGrp="1"/>
          </p:cNvSpPr>
          <p:nvPr>
            <p:ph idx="4294967295"/>
          </p:nvPr>
        </p:nvSpPr>
        <p:spPr>
          <a:xfrm>
            <a:off x="685800" y="1295401"/>
            <a:ext cx="7924800" cy="1142999"/>
          </a:xfrm>
        </p:spPr>
        <p:txBody>
          <a:bodyPr/>
          <a:lstStyle/>
          <a:p>
            <a:pPr algn="just">
              <a:buNone/>
            </a:pPr>
            <a:r>
              <a:rPr lang="as-IN" b="1" dirty="0" smtClean="0"/>
              <a:t>ভেরিয়েবল</a:t>
            </a:r>
            <a:r>
              <a:rPr lang="en-US" dirty="0" smtClean="0"/>
              <a:t>: </a:t>
            </a:r>
            <a:r>
              <a:rPr lang="as-IN" dirty="0" smtClean="0"/>
              <a:t>কম্পিউটারের মেমোরিতে তথ্য সংরক্ষণের জন্য ব্যবহৃত একটি নামযুক্ত স্থান।</a:t>
            </a:r>
            <a:endParaRPr lang="en-US" dirty="0" smtClean="0"/>
          </a:p>
          <a:p>
            <a:pPr>
              <a:buNone/>
            </a:pPr>
            <a:endParaRPr lang="en-US" dirty="0" smtClean="0"/>
          </a:p>
        </p:txBody>
      </p:sp>
      <p:sp>
        <p:nvSpPr>
          <p:cNvPr id="4" name="TextBox 3"/>
          <p:cNvSpPr txBox="1"/>
          <p:nvPr/>
        </p:nvSpPr>
        <p:spPr>
          <a:xfrm>
            <a:off x="914400" y="2895600"/>
            <a:ext cx="5304786" cy="1569660"/>
          </a:xfrm>
          <a:prstGeom prst="rect">
            <a:avLst/>
          </a:prstGeom>
          <a:noFill/>
        </p:spPr>
        <p:txBody>
          <a:bodyPr wrap="none" rtlCol="0">
            <a:spAutoFit/>
          </a:bodyPr>
          <a:lstStyle/>
          <a:p>
            <a:pPr>
              <a:buNone/>
            </a:pPr>
            <a:r>
              <a:rPr lang="as-IN" sz="2400" b="1" dirty="0" smtClean="0"/>
              <a:t>উদাহরণ</a:t>
            </a:r>
            <a:r>
              <a:rPr lang="as-IN" sz="2400" dirty="0" smtClean="0"/>
              <a:t>:</a:t>
            </a:r>
          </a:p>
          <a:p>
            <a:r>
              <a:rPr lang="en-US" sz="2400" dirty="0" smtClean="0"/>
              <a:t>	char grade = 'A';</a:t>
            </a:r>
            <a:br>
              <a:rPr lang="en-US" sz="2400" dirty="0" smtClean="0"/>
            </a:br>
            <a:r>
              <a:rPr lang="en-US" sz="2400" dirty="0" smtClean="0"/>
              <a:t>	</a:t>
            </a:r>
            <a:r>
              <a:rPr lang="en-US" sz="2400" dirty="0" err="1" smtClean="0"/>
              <a:t>int</a:t>
            </a:r>
            <a:r>
              <a:rPr lang="en-US" sz="2400" dirty="0" smtClean="0"/>
              <a:t> age = 18;</a:t>
            </a:r>
          </a:p>
          <a:p>
            <a:pPr>
              <a:buNone/>
            </a:pPr>
            <a:r>
              <a:rPr lang="en-US" sz="2400" dirty="0" smtClean="0"/>
              <a:t> 👉 </a:t>
            </a:r>
            <a:r>
              <a:rPr lang="as-IN" sz="2400" dirty="0" smtClean="0"/>
              <a:t>এখানে </a:t>
            </a:r>
            <a:r>
              <a:rPr lang="en-US" sz="2400" dirty="0" smtClean="0"/>
              <a:t>grade </a:t>
            </a:r>
            <a:r>
              <a:rPr lang="as-IN" sz="2400" dirty="0" smtClean="0"/>
              <a:t>এবং </a:t>
            </a:r>
            <a:r>
              <a:rPr lang="en-US" sz="2400" dirty="0" smtClean="0"/>
              <a:t>age </a:t>
            </a:r>
            <a:r>
              <a:rPr lang="as-IN" sz="2400" dirty="0" smtClean="0"/>
              <a:t>হলো </a:t>
            </a:r>
            <a:r>
              <a:rPr lang="en-US" sz="2400" dirty="0" smtClean="0"/>
              <a:t>variable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To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a:lstStyle/>
          <a:p>
            <a:pPr algn="ctr"/>
            <a:r>
              <a:rPr lang="bn-IN" dirty="0" smtClean="0"/>
              <a:t>বাস্তব জীবনের উদাহরণ</a:t>
            </a:r>
            <a:endParaRPr lang="en-US" dirty="0"/>
          </a:p>
        </p:txBody>
      </p:sp>
      <p:graphicFrame>
        <p:nvGraphicFramePr>
          <p:cNvPr id="7" name="Content Placeholder 6"/>
          <p:cNvGraphicFramePr>
            <a:graphicFrameLocks noGrp="1"/>
          </p:cNvGraphicFramePr>
          <p:nvPr>
            <p:ph idx="1"/>
          </p:nvPr>
        </p:nvGraphicFramePr>
        <p:xfrm>
          <a:off x="457200" y="15240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graphicEl>
                                              <a:dgm id="{B17CE626-BC05-4FA7-95B4-B63CDB5A43BF}"/>
                                            </p:graphicEl>
                                          </p:spTgt>
                                        </p:tgtEl>
                                        <p:attrNameLst>
                                          <p:attrName>style.visibility</p:attrName>
                                        </p:attrNameLst>
                                      </p:cBhvr>
                                      <p:to>
                                        <p:strVal val="visible"/>
                                      </p:to>
                                    </p:set>
                                    <p:anim calcmode="lin" valueType="num">
                                      <p:cBhvr additive="base">
                                        <p:cTn id="7" dur="500" fill="hold"/>
                                        <p:tgtEl>
                                          <p:spTgt spid="7">
                                            <p:graphicEl>
                                              <a:dgm id="{B17CE626-BC05-4FA7-95B4-B63CDB5A43BF}"/>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graphicEl>
                                              <a:dgm id="{B17CE626-BC05-4FA7-95B4-B63CDB5A43BF}"/>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graphicEl>
                                              <a:dgm id="{EFF7D258-4E3A-414C-8651-4F8E99153D27}"/>
                                            </p:graphicEl>
                                          </p:spTgt>
                                        </p:tgtEl>
                                        <p:attrNameLst>
                                          <p:attrName>style.visibility</p:attrName>
                                        </p:attrNameLst>
                                      </p:cBhvr>
                                      <p:to>
                                        <p:strVal val="visible"/>
                                      </p:to>
                                    </p:set>
                                    <p:anim calcmode="lin" valueType="num">
                                      <p:cBhvr additive="base">
                                        <p:cTn id="13" dur="500" fill="hold"/>
                                        <p:tgtEl>
                                          <p:spTgt spid="7">
                                            <p:graphicEl>
                                              <a:dgm id="{EFF7D258-4E3A-414C-8651-4F8E99153D27}"/>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graphicEl>
                                              <a:dgm id="{EFF7D258-4E3A-414C-8651-4F8E99153D27}"/>
                                            </p:graphic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
                                            <p:graphicEl>
                                              <a:dgm id="{AD3AB86F-94CC-416C-AA75-2213132E5F4E}"/>
                                            </p:graphicEl>
                                          </p:spTgt>
                                        </p:tgtEl>
                                        <p:attrNameLst>
                                          <p:attrName>style.visibility</p:attrName>
                                        </p:attrNameLst>
                                      </p:cBhvr>
                                      <p:to>
                                        <p:strVal val="visible"/>
                                      </p:to>
                                    </p:set>
                                    <p:anim calcmode="lin" valueType="num">
                                      <p:cBhvr additive="base">
                                        <p:cTn id="17" dur="500" fill="hold"/>
                                        <p:tgtEl>
                                          <p:spTgt spid="7">
                                            <p:graphicEl>
                                              <a:dgm id="{AD3AB86F-94CC-416C-AA75-2213132E5F4E}"/>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
                                            <p:graphicEl>
                                              <a:dgm id="{AD3AB86F-94CC-416C-AA75-2213132E5F4E}"/>
                                            </p:graphic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7">
                                            <p:graphicEl>
                                              <a:dgm id="{6AA4C1EA-687F-4748-B2A3-9680ED2A871D}"/>
                                            </p:graphicEl>
                                          </p:spTgt>
                                        </p:tgtEl>
                                        <p:attrNameLst>
                                          <p:attrName>style.visibility</p:attrName>
                                        </p:attrNameLst>
                                      </p:cBhvr>
                                      <p:to>
                                        <p:strVal val="visible"/>
                                      </p:to>
                                    </p:set>
                                    <p:anim calcmode="lin" valueType="num">
                                      <p:cBhvr additive="base">
                                        <p:cTn id="23" dur="500" fill="hold"/>
                                        <p:tgtEl>
                                          <p:spTgt spid="7">
                                            <p:graphicEl>
                                              <a:dgm id="{6AA4C1EA-687F-4748-B2A3-9680ED2A871D}"/>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
                                            <p:graphicEl>
                                              <a:dgm id="{6AA4C1EA-687F-4748-B2A3-9680ED2A871D}"/>
                                            </p:graphic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
                                            <p:graphicEl>
                                              <a:dgm id="{F585FA6B-8713-4E72-B094-5D2863D6CFC9}"/>
                                            </p:graphicEl>
                                          </p:spTgt>
                                        </p:tgtEl>
                                        <p:attrNameLst>
                                          <p:attrName>style.visibility</p:attrName>
                                        </p:attrNameLst>
                                      </p:cBhvr>
                                      <p:to>
                                        <p:strVal val="visible"/>
                                      </p:to>
                                    </p:set>
                                    <p:anim calcmode="lin" valueType="num">
                                      <p:cBhvr additive="base">
                                        <p:cTn id="27" dur="500" fill="hold"/>
                                        <p:tgtEl>
                                          <p:spTgt spid="7">
                                            <p:graphicEl>
                                              <a:dgm id="{F585FA6B-8713-4E72-B094-5D2863D6CFC9}"/>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
                                            <p:graphicEl>
                                              <a:dgm id="{F585FA6B-8713-4E72-B094-5D2863D6CFC9}"/>
                                            </p:graphic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
                                            <p:graphicEl>
                                              <a:dgm id="{F6266A36-94DE-4BF8-A47F-CC3B632D83EC}"/>
                                            </p:graphicEl>
                                          </p:spTgt>
                                        </p:tgtEl>
                                        <p:attrNameLst>
                                          <p:attrName>style.visibility</p:attrName>
                                        </p:attrNameLst>
                                      </p:cBhvr>
                                      <p:to>
                                        <p:strVal val="visible"/>
                                      </p:to>
                                    </p:set>
                                    <p:anim calcmode="lin" valueType="num">
                                      <p:cBhvr additive="base">
                                        <p:cTn id="33" dur="500" fill="hold"/>
                                        <p:tgtEl>
                                          <p:spTgt spid="7">
                                            <p:graphicEl>
                                              <a:dgm id="{F6266A36-94DE-4BF8-A47F-CC3B632D83EC}"/>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
                                            <p:graphicEl>
                                              <a:dgm id="{F6266A36-94DE-4BF8-A47F-CC3B632D83EC}"/>
                                            </p:graphic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graphicEl>
                                              <a:dgm id="{E15C52E5-2526-4ADE-B061-8E914B4F0BD2}"/>
                                            </p:graphicEl>
                                          </p:spTgt>
                                        </p:tgtEl>
                                        <p:attrNameLst>
                                          <p:attrName>style.visibility</p:attrName>
                                        </p:attrNameLst>
                                      </p:cBhvr>
                                      <p:to>
                                        <p:strVal val="visible"/>
                                      </p:to>
                                    </p:set>
                                    <p:anim calcmode="lin" valueType="num">
                                      <p:cBhvr additive="base">
                                        <p:cTn id="37" dur="500" fill="hold"/>
                                        <p:tgtEl>
                                          <p:spTgt spid="7">
                                            <p:graphicEl>
                                              <a:dgm id="{E15C52E5-2526-4ADE-B061-8E914B4F0BD2}"/>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
                                            <p:graphicEl>
                                              <a:dgm id="{E15C52E5-2526-4ADE-B061-8E914B4F0BD2}"/>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7">
                                            <p:graphicEl>
                                              <a:dgm id="{C662D886-E577-4AD3-ACC7-86A3D5A78606}"/>
                                            </p:graphicEl>
                                          </p:spTgt>
                                        </p:tgtEl>
                                        <p:attrNameLst>
                                          <p:attrName>style.visibility</p:attrName>
                                        </p:attrNameLst>
                                      </p:cBhvr>
                                      <p:to>
                                        <p:strVal val="visible"/>
                                      </p:to>
                                    </p:set>
                                    <p:anim calcmode="lin" valueType="num">
                                      <p:cBhvr additive="base">
                                        <p:cTn id="43" dur="500" fill="hold"/>
                                        <p:tgtEl>
                                          <p:spTgt spid="7">
                                            <p:graphicEl>
                                              <a:dgm id="{C662D886-E577-4AD3-ACC7-86A3D5A78606}"/>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
                                            <p:graphicEl>
                                              <a:dgm id="{C662D886-E577-4AD3-ACC7-86A3D5A78606}"/>
                                            </p:graphic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7">
                                            <p:graphicEl>
                                              <a:dgm id="{2D359794-EDB9-4268-81C0-ADEF78710B2C}"/>
                                            </p:graphicEl>
                                          </p:spTgt>
                                        </p:tgtEl>
                                        <p:attrNameLst>
                                          <p:attrName>style.visibility</p:attrName>
                                        </p:attrNameLst>
                                      </p:cBhvr>
                                      <p:to>
                                        <p:strVal val="visible"/>
                                      </p:to>
                                    </p:set>
                                    <p:anim calcmode="lin" valueType="num">
                                      <p:cBhvr additive="base">
                                        <p:cTn id="47" dur="500" fill="hold"/>
                                        <p:tgtEl>
                                          <p:spTgt spid="7">
                                            <p:graphicEl>
                                              <a:dgm id="{2D359794-EDB9-4268-81C0-ADEF78710B2C}"/>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
                                            <p:graphicEl>
                                              <a:dgm id="{2D359794-EDB9-4268-81C0-ADEF78710B2C}"/>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704850"/>
            <a:ext cx="8458200" cy="666750"/>
          </a:xfrm>
        </p:spPr>
        <p:txBody>
          <a:bodyPr>
            <a:normAutofit fontScale="90000"/>
          </a:bodyPr>
          <a:lstStyle/>
          <a:p>
            <a:pPr algn="ctr"/>
            <a:r>
              <a:rPr lang="en-US" dirty="0" smtClean="0"/>
              <a:t>Variable Declaration</a:t>
            </a:r>
            <a:endParaRPr lang="en-US" dirty="0"/>
          </a:p>
        </p:txBody>
      </p:sp>
      <p:sp>
        <p:nvSpPr>
          <p:cNvPr id="4" name="TextBox 3"/>
          <p:cNvSpPr txBox="1"/>
          <p:nvPr/>
        </p:nvSpPr>
        <p:spPr>
          <a:xfrm>
            <a:off x="762000" y="1524000"/>
            <a:ext cx="7772400" cy="1569660"/>
          </a:xfrm>
          <a:prstGeom prst="rect">
            <a:avLst/>
          </a:prstGeom>
          <a:noFill/>
        </p:spPr>
        <p:txBody>
          <a:bodyPr wrap="square" rtlCol="0">
            <a:spAutoFit/>
          </a:bodyPr>
          <a:lstStyle/>
          <a:p>
            <a:r>
              <a:rPr lang="en-US" sz="2400" dirty="0" smtClean="0"/>
              <a:t>Variable </a:t>
            </a:r>
            <a:r>
              <a:rPr lang="as-IN" sz="2400" dirty="0" smtClean="0"/>
              <a:t>ব্যবহারের আগে সাধারণত তার </a:t>
            </a:r>
            <a:r>
              <a:rPr lang="en-US" sz="2400" b="1" dirty="0" smtClean="0"/>
              <a:t>Data Type </a:t>
            </a:r>
            <a:r>
              <a:rPr lang="as-IN" sz="2400" b="1" dirty="0" smtClean="0"/>
              <a:t>এবং নাম</a:t>
            </a:r>
            <a:r>
              <a:rPr lang="as-IN" sz="2400" dirty="0" smtClean="0"/>
              <a:t> নির্ধারণ করতে হয়।</a:t>
            </a:r>
          </a:p>
          <a:p>
            <a:r>
              <a:rPr lang="en-US" sz="2400" b="1" dirty="0" smtClean="0"/>
              <a:t>Syntax:</a:t>
            </a:r>
            <a:endParaRPr lang="en-US" sz="2400" dirty="0" smtClean="0"/>
          </a:p>
          <a:p>
            <a:r>
              <a:rPr lang="en-US" sz="2400" dirty="0" err="1" smtClean="0"/>
              <a:t>data_type</a:t>
            </a:r>
            <a:r>
              <a:rPr lang="en-US" sz="2400" dirty="0" smtClean="0"/>
              <a:t> </a:t>
            </a:r>
            <a:r>
              <a:rPr lang="en-US" sz="2400" dirty="0" err="1" smtClean="0"/>
              <a:t>variable_name</a:t>
            </a:r>
            <a:r>
              <a:rPr lang="en-US" sz="2400" dirty="0" smtClean="0"/>
              <a:t>;</a:t>
            </a:r>
          </a:p>
        </p:txBody>
      </p:sp>
      <p:sp>
        <p:nvSpPr>
          <p:cNvPr id="5" name="TextBox 4"/>
          <p:cNvSpPr txBox="1"/>
          <p:nvPr/>
        </p:nvSpPr>
        <p:spPr>
          <a:xfrm>
            <a:off x="3124200" y="3505200"/>
            <a:ext cx="1809085" cy="1569660"/>
          </a:xfrm>
          <a:prstGeom prst="rect">
            <a:avLst/>
          </a:prstGeom>
          <a:noFill/>
        </p:spPr>
        <p:txBody>
          <a:bodyPr wrap="none" rtlCol="0">
            <a:spAutoFit/>
          </a:bodyPr>
          <a:lstStyle/>
          <a:p>
            <a:r>
              <a:rPr lang="en-US" sz="2400" b="1" dirty="0" err="1" smtClean="0"/>
              <a:t>উদাহরণ</a:t>
            </a:r>
            <a:r>
              <a:rPr lang="en-US" sz="2400" b="1" dirty="0" smtClean="0"/>
              <a:t>:</a:t>
            </a:r>
            <a:endParaRPr lang="en-US" sz="2400" dirty="0" smtClean="0"/>
          </a:p>
          <a:p>
            <a:r>
              <a:rPr lang="en-US" sz="2400" dirty="0" err="1" smtClean="0"/>
              <a:t>int</a:t>
            </a:r>
            <a:r>
              <a:rPr lang="en-US" sz="2400" dirty="0" smtClean="0"/>
              <a:t> age; </a:t>
            </a:r>
          </a:p>
          <a:p>
            <a:r>
              <a:rPr lang="en-US" sz="2400" dirty="0" smtClean="0"/>
              <a:t>float salary; </a:t>
            </a:r>
          </a:p>
          <a:p>
            <a:r>
              <a:rPr lang="en-US" sz="2400" dirty="0" smtClean="0"/>
              <a:t>char grade;</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p:spPr>
        <p:txBody>
          <a:bodyPr>
            <a:normAutofit fontScale="90000"/>
          </a:bodyPr>
          <a:lstStyle/>
          <a:p>
            <a:pPr algn="ctr"/>
            <a:r>
              <a:rPr lang="bn-IN" dirty="0" smtClean="0">
                <a:solidFill>
                  <a:schemeClr val="tx1"/>
                </a:solidFill>
              </a:rPr>
              <a:t>নামকরণের নিয়ম</a:t>
            </a:r>
            <a:endParaRPr lang="en-US" dirty="0">
              <a:solidFill>
                <a:schemeClr val="tx1"/>
              </a:solidFill>
            </a:endParaRPr>
          </a:p>
        </p:txBody>
      </p:sp>
      <p:graphicFrame>
        <p:nvGraphicFramePr>
          <p:cNvPr id="4" name="Content Placeholder 3"/>
          <p:cNvGraphicFramePr>
            <a:graphicFrameLocks noGrp="1"/>
          </p:cNvGraphicFramePr>
          <p:nvPr>
            <p:ph idx="1"/>
          </p:nvPr>
        </p:nvGraphicFramePr>
        <p:xfrm>
          <a:off x="457200" y="15240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graphicEl>
                                              <a:dgm id="{6FCE1250-98E5-48B3-8DFA-74227A4B696D}"/>
                                            </p:graphicEl>
                                          </p:spTgt>
                                        </p:tgtEl>
                                        <p:attrNameLst>
                                          <p:attrName>style.visibility</p:attrName>
                                        </p:attrNameLst>
                                      </p:cBhvr>
                                      <p:to>
                                        <p:strVal val="visible"/>
                                      </p:to>
                                    </p:set>
                                    <p:anim calcmode="lin" valueType="num">
                                      <p:cBhvr additive="base">
                                        <p:cTn id="13" dur="1000" fill="hold"/>
                                        <p:tgtEl>
                                          <p:spTgt spid="4">
                                            <p:graphicEl>
                                              <a:dgm id="{6FCE1250-98E5-48B3-8DFA-74227A4B696D}"/>
                                            </p:graphic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4">
                                            <p:graphicEl>
                                              <a:dgm id="{6FCE1250-98E5-48B3-8DFA-74227A4B696D}"/>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graphicEl>
                                              <a:dgm id="{98F70FCF-E9FB-44E1-B707-88FF7EAF07C4}"/>
                                            </p:graphicEl>
                                          </p:spTgt>
                                        </p:tgtEl>
                                        <p:attrNameLst>
                                          <p:attrName>style.visibility</p:attrName>
                                        </p:attrNameLst>
                                      </p:cBhvr>
                                      <p:to>
                                        <p:strVal val="visible"/>
                                      </p:to>
                                    </p:set>
                                    <p:anim calcmode="lin" valueType="num">
                                      <p:cBhvr additive="base">
                                        <p:cTn id="19" dur="1000" fill="hold"/>
                                        <p:tgtEl>
                                          <p:spTgt spid="4">
                                            <p:graphicEl>
                                              <a:dgm id="{98F70FCF-E9FB-44E1-B707-88FF7EAF07C4}"/>
                                            </p:graphic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
                                            <p:graphicEl>
                                              <a:dgm id="{98F70FCF-E9FB-44E1-B707-88FF7EAF07C4}"/>
                                            </p:graphic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
                                            <p:graphicEl>
                                              <a:dgm id="{6582195A-0BB1-4311-B6BE-02630A0EFFA9}"/>
                                            </p:graphicEl>
                                          </p:spTgt>
                                        </p:tgtEl>
                                        <p:attrNameLst>
                                          <p:attrName>style.visibility</p:attrName>
                                        </p:attrNameLst>
                                      </p:cBhvr>
                                      <p:to>
                                        <p:strVal val="visible"/>
                                      </p:to>
                                    </p:set>
                                    <p:anim calcmode="lin" valueType="num">
                                      <p:cBhvr additive="base">
                                        <p:cTn id="25" dur="1000" fill="hold"/>
                                        <p:tgtEl>
                                          <p:spTgt spid="4">
                                            <p:graphicEl>
                                              <a:dgm id="{6582195A-0BB1-4311-B6BE-02630A0EFFA9}"/>
                                            </p:graphic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4">
                                            <p:graphicEl>
                                              <a:dgm id="{6582195A-0BB1-4311-B6BE-02630A0EFFA9}"/>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
                                            <p:graphicEl>
                                              <a:dgm id="{60E86EA4-D43D-4FEE-92CE-7C30DD553780}"/>
                                            </p:graphicEl>
                                          </p:spTgt>
                                        </p:tgtEl>
                                        <p:attrNameLst>
                                          <p:attrName>style.visibility</p:attrName>
                                        </p:attrNameLst>
                                      </p:cBhvr>
                                      <p:to>
                                        <p:strVal val="visible"/>
                                      </p:to>
                                    </p:set>
                                    <p:anim calcmode="lin" valueType="num">
                                      <p:cBhvr additive="base">
                                        <p:cTn id="31" dur="1000" fill="hold"/>
                                        <p:tgtEl>
                                          <p:spTgt spid="4">
                                            <p:graphicEl>
                                              <a:dgm id="{60E86EA4-D43D-4FEE-92CE-7C30DD553780}"/>
                                            </p:graphic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4">
                                            <p:graphicEl>
                                              <a:dgm id="{60E86EA4-D43D-4FEE-92CE-7C30DD553780}"/>
                                            </p:graphic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
                                            <p:graphicEl>
                                              <a:dgm id="{D1E961B7-4DE2-4B75-AFC0-DFC318873C24}"/>
                                            </p:graphicEl>
                                          </p:spTgt>
                                        </p:tgtEl>
                                        <p:attrNameLst>
                                          <p:attrName>style.visibility</p:attrName>
                                        </p:attrNameLst>
                                      </p:cBhvr>
                                      <p:to>
                                        <p:strVal val="visible"/>
                                      </p:to>
                                    </p:set>
                                    <p:anim calcmode="lin" valueType="num">
                                      <p:cBhvr additive="base">
                                        <p:cTn id="37" dur="1000" fill="hold"/>
                                        <p:tgtEl>
                                          <p:spTgt spid="4">
                                            <p:graphicEl>
                                              <a:dgm id="{D1E961B7-4DE2-4B75-AFC0-DFC318873C24}"/>
                                            </p:graphicEl>
                                          </p:spTgt>
                                        </p:tgtEl>
                                        <p:attrNameLst>
                                          <p:attrName>ppt_x</p:attrName>
                                        </p:attrNameLst>
                                      </p:cBhvr>
                                      <p:tavLst>
                                        <p:tav tm="0">
                                          <p:val>
                                            <p:strVal val="1+#ppt_w/2"/>
                                          </p:val>
                                        </p:tav>
                                        <p:tav tm="100000">
                                          <p:val>
                                            <p:strVal val="#ppt_x"/>
                                          </p:val>
                                        </p:tav>
                                      </p:tavLst>
                                    </p:anim>
                                    <p:anim calcmode="lin" valueType="num">
                                      <p:cBhvr additive="base">
                                        <p:cTn id="38" dur="1000" fill="hold"/>
                                        <p:tgtEl>
                                          <p:spTgt spid="4">
                                            <p:graphicEl>
                                              <a:dgm id="{D1E961B7-4DE2-4B75-AFC0-DFC318873C24}"/>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4">
                                            <p:graphicEl>
                                              <a:dgm id="{5F9C163B-33CA-45F4-90E4-96011DF2BCD6}"/>
                                            </p:graphicEl>
                                          </p:spTgt>
                                        </p:tgtEl>
                                        <p:attrNameLst>
                                          <p:attrName>style.visibility</p:attrName>
                                        </p:attrNameLst>
                                      </p:cBhvr>
                                      <p:to>
                                        <p:strVal val="visible"/>
                                      </p:to>
                                    </p:set>
                                    <p:anim calcmode="lin" valueType="num">
                                      <p:cBhvr additive="base">
                                        <p:cTn id="43" dur="1000" fill="hold"/>
                                        <p:tgtEl>
                                          <p:spTgt spid="4">
                                            <p:graphicEl>
                                              <a:dgm id="{5F9C163B-33CA-45F4-90E4-96011DF2BCD6}"/>
                                            </p:graphic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4">
                                            <p:graphicEl>
                                              <a:dgm id="{5F9C163B-33CA-45F4-90E4-96011DF2BCD6}"/>
                                            </p:graphic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4">
                                            <p:graphicEl>
                                              <a:dgm id="{0A888D7F-3654-4C09-86BF-AC0884D3C726}"/>
                                            </p:graphicEl>
                                          </p:spTgt>
                                        </p:tgtEl>
                                        <p:attrNameLst>
                                          <p:attrName>style.visibility</p:attrName>
                                        </p:attrNameLst>
                                      </p:cBhvr>
                                      <p:to>
                                        <p:strVal val="visible"/>
                                      </p:to>
                                    </p:set>
                                    <p:anim calcmode="lin" valueType="num">
                                      <p:cBhvr additive="base">
                                        <p:cTn id="49" dur="1000" fill="hold"/>
                                        <p:tgtEl>
                                          <p:spTgt spid="4">
                                            <p:graphicEl>
                                              <a:dgm id="{0A888D7F-3654-4C09-86BF-AC0884D3C726}"/>
                                            </p:graphicEl>
                                          </p:spTgt>
                                        </p:tgtEl>
                                        <p:attrNameLst>
                                          <p:attrName>ppt_x</p:attrName>
                                        </p:attrNameLst>
                                      </p:cBhvr>
                                      <p:tavLst>
                                        <p:tav tm="0">
                                          <p:val>
                                            <p:strVal val="1+#ppt_w/2"/>
                                          </p:val>
                                        </p:tav>
                                        <p:tav tm="100000">
                                          <p:val>
                                            <p:strVal val="#ppt_x"/>
                                          </p:val>
                                        </p:tav>
                                      </p:tavLst>
                                    </p:anim>
                                    <p:anim calcmode="lin" valueType="num">
                                      <p:cBhvr additive="base">
                                        <p:cTn id="50" dur="1000" fill="hold"/>
                                        <p:tgtEl>
                                          <p:spTgt spid="4">
                                            <p:graphicEl>
                                              <a:dgm id="{0A888D7F-3654-4C09-86BF-AC0884D3C726}"/>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1219200" y="1752600"/>
            <a:ext cx="6934200" cy="3429000"/>
          </a:xfrm>
          <a:prstGeom prst="snip2DiagRect">
            <a:avLst>
              <a:gd name="adj1" fmla="val 0"/>
              <a:gd name="adj2" fmla="val 16667"/>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FFFF00"/>
                </a:solidFill>
                <a:latin typeface="Times New Roman" pitchFamily="18" charset="0"/>
                <a:cs typeface="Times New Roman" pitchFamily="18" charset="0"/>
              </a:rPr>
              <a:t>int</a:t>
            </a:r>
            <a:r>
              <a:rPr lang="en-US" sz="4000" b="1" dirty="0" smtClean="0">
                <a:solidFill>
                  <a:srgbClr val="FFFF00"/>
                </a:solidFill>
                <a:latin typeface="Times New Roman" pitchFamily="18" charset="0"/>
                <a:cs typeface="Times New Roman" pitchFamily="18" charset="0"/>
              </a:rPr>
              <a:t> age = 18; </a:t>
            </a:r>
          </a:p>
          <a:p>
            <a:pPr algn="ctr"/>
            <a:r>
              <a:rPr lang="as-IN" sz="4000" b="1" dirty="0" smtClean="0">
                <a:solidFill>
                  <a:srgbClr val="FFFF00"/>
                </a:solidFill>
                <a:latin typeface="Times New Roman" pitchFamily="18" charset="0"/>
              </a:rPr>
              <a:t>এখানে </a:t>
            </a:r>
            <a:r>
              <a:rPr lang="en-US" sz="4000" b="1" dirty="0" smtClean="0">
                <a:solidFill>
                  <a:srgbClr val="FFFF00"/>
                </a:solidFill>
                <a:latin typeface="Times New Roman" pitchFamily="18" charset="0"/>
                <a:cs typeface="Times New Roman" pitchFamily="18" charset="0"/>
              </a:rPr>
              <a:t>age-</a:t>
            </a:r>
            <a:r>
              <a:rPr lang="as-IN" sz="4000" b="1" dirty="0" smtClean="0">
                <a:solidFill>
                  <a:srgbClr val="FFFF00"/>
                </a:solidFill>
                <a:latin typeface="Times New Roman" pitchFamily="18" charset="0"/>
              </a:rPr>
              <a:t>কে </a:t>
            </a:r>
            <a:r>
              <a:rPr lang="en-US" sz="4000" b="1" dirty="0" smtClean="0">
                <a:solidFill>
                  <a:srgbClr val="FFFF00"/>
                </a:solidFill>
                <a:latin typeface="Times New Roman" pitchFamily="18" charset="0"/>
                <a:cs typeface="Times New Roman" pitchFamily="18" charset="0"/>
              </a:rPr>
              <a:t>Variable </a:t>
            </a:r>
            <a:r>
              <a:rPr lang="as-IN" sz="4000" b="1" dirty="0" smtClean="0">
                <a:solidFill>
                  <a:srgbClr val="FFFF00"/>
                </a:solidFill>
                <a:latin typeface="Times New Roman" pitchFamily="18" charset="0"/>
              </a:rPr>
              <a:t>বলা হচ্ছে কেন?</a:t>
            </a:r>
            <a:endParaRPr lang="en-US" sz="40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279</TotalTime>
  <Words>819</Words>
  <Application>Microsoft Office PowerPoint</Application>
  <PresentationFormat>On-screen Show (4:3)</PresentationFormat>
  <Paragraphs>108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Slide 1</vt:lpstr>
      <vt:lpstr>Slide 2</vt:lpstr>
      <vt:lpstr>Slide 3</vt:lpstr>
      <vt:lpstr>শিখনফল</vt:lpstr>
      <vt:lpstr>ভেরিয়েবল (Variable) কী?</vt:lpstr>
      <vt:lpstr>বাস্তব জীবনের উদাহরণ</vt:lpstr>
      <vt:lpstr>Variable Declaration</vt:lpstr>
      <vt:lpstr>নামকরণের নিয়ম</vt:lpstr>
      <vt:lpstr>Slide 9</vt:lpstr>
      <vt:lpstr>C ভাষায় Constant (ধ্রুবক)</vt:lpstr>
      <vt:lpstr>Constant-এর প্রধান বৈশিষ্ট্য</vt:lpstr>
      <vt:lpstr>Slide 12</vt:lpstr>
      <vt:lpstr>Data Type কী?</vt:lpstr>
      <vt:lpstr>Slide 14</vt:lpstr>
      <vt:lpstr>User Defined type</vt:lpstr>
      <vt:lpstr>Built in type</vt:lpstr>
      <vt:lpstr>Derived data type</vt:lpstr>
      <vt:lpstr>Empty data type</vt:lpstr>
      <vt:lpstr>Slide 19</vt:lpstr>
      <vt:lpstr>Data Type-এর প্রয়োজনীয়তা</vt:lpstr>
      <vt:lpstr>Slide 21</vt:lpstr>
      <vt:lpstr>বাড়ির কাজ</vt:lpstr>
      <vt:lpstr>Slide 23</vt:lpstr>
      <vt:lpstr>Slide 24</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পাইথন ভেরিয়েবল (Python Variable)</dc:title>
  <dc:creator>ABDUS SALAM</dc:creator>
  <cp:lastModifiedBy>User</cp:lastModifiedBy>
  <cp:revision>104</cp:revision>
  <dcterms:created xsi:type="dcterms:W3CDTF">2006-08-16T00:00:00Z</dcterms:created>
  <dcterms:modified xsi:type="dcterms:W3CDTF">2026-08-11T04:39:59Z</dcterms:modified>
</cp:coreProperties>
</file>