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78" r:id="rId2"/>
    <p:sldId id="285" r:id="rId3"/>
    <p:sldId id="295" r:id="rId4"/>
    <p:sldId id="356" r:id="rId5"/>
    <p:sldId id="309" r:id="rId6"/>
    <p:sldId id="343" r:id="rId7"/>
    <p:sldId id="341" r:id="rId8"/>
    <p:sldId id="345" r:id="rId9"/>
    <p:sldId id="346" r:id="rId10"/>
    <p:sldId id="348" r:id="rId11"/>
    <p:sldId id="350" r:id="rId12"/>
    <p:sldId id="358" r:id="rId13"/>
    <p:sldId id="352" r:id="rId14"/>
    <p:sldId id="354" r:id="rId15"/>
    <p:sldId id="263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33BF561-DC7D-ED75-FBA4-2B18C2A15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48" y="300789"/>
            <a:ext cx="5735052" cy="40521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BBA5B57-BC3C-5015-0340-1393C10A4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367" y="300789"/>
            <a:ext cx="5005137" cy="40521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44E5158-D458-FA38-7C09-6A3561C555F9}"/>
              </a:ext>
            </a:extLst>
          </p:cNvPr>
          <p:cNvSpPr txBox="1"/>
          <p:nvPr/>
        </p:nvSpPr>
        <p:spPr>
          <a:xfrm>
            <a:off x="360949" y="5173579"/>
            <a:ext cx="85424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1"/>
                </a:solidFill>
              </a:rPr>
              <a:t>পদ্মা,মেঘনা,যমুনা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বড়ো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তিনটি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নদী</a:t>
            </a:r>
            <a:r>
              <a:rPr lang="en-US" sz="4400" dirty="0">
                <a:solidFill>
                  <a:schemeClr val="accent1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05790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1F7ABED-00A2-D0D8-AD8E-C64E10A66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7" y="216568"/>
            <a:ext cx="11393905" cy="44155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2EB4A64-9ECA-FA15-9DCE-46510C51E22B}"/>
              </a:ext>
            </a:extLst>
          </p:cNvPr>
          <p:cNvSpPr txBox="1"/>
          <p:nvPr/>
        </p:nvSpPr>
        <p:spPr>
          <a:xfrm>
            <a:off x="1106905" y="5317958"/>
            <a:ext cx="94568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এ </a:t>
            </a:r>
            <a:r>
              <a:rPr lang="en-US" sz="3200" dirty="0" err="1">
                <a:solidFill>
                  <a:schemeClr val="accent1"/>
                </a:solidFill>
              </a:rPr>
              <a:t>দেশের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নদী-খাল-বিলে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পাওয়া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যায়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নানা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জাতের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 err="1">
                <a:solidFill>
                  <a:schemeClr val="accent1"/>
                </a:solidFill>
              </a:rPr>
              <a:t>মাছ</a:t>
            </a:r>
            <a:r>
              <a:rPr lang="en-US" sz="3200" dirty="0">
                <a:solidFill>
                  <a:schemeClr val="accent1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97390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507BD5-F272-9DDD-14F1-F41DAC8B2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62224"/>
            <a:ext cx="10701338" cy="37671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C19FC4CB-16FE-39AB-C7BF-34C775F7E263}"/>
              </a:ext>
            </a:extLst>
          </p:cNvPr>
          <p:cNvSpPr/>
          <p:nvPr/>
        </p:nvSpPr>
        <p:spPr>
          <a:xfrm>
            <a:off x="3157538" y="371475"/>
            <a:ext cx="3671887" cy="10858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নীরব</a:t>
            </a:r>
            <a:r>
              <a:rPr lang="en-US" sz="4000" dirty="0"/>
              <a:t> </a:t>
            </a:r>
            <a:r>
              <a:rPr lang="en-US" sz="4000" dirty="0" err="1"/>
              <a:t>পাঠ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916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6495095-B511-3376-B333-9E8C1E602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22" y="2652712"/>
            <a:ext cx="10900610" cy="385637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BA6F862D-45F1-A456-5CE1-E8CF728D8D0B}"/>
              </a:ext>
            </a:extLst>
          </p:cNvPr>
          <p:cNvSpPr/>
          <p:nvPr/>
        </p:nvSpPr>
        <p:spPr>
          <a:xfrm>
            <a:off x="3741821" y="697832"/>
            <a:ext cx="4006516" cy="150394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সরব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8822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70BA5A84-253E-3468-AA00-45FB11227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BF8367F0-326A-2DD5-48D6-1B7E0E75736C}"/>
              </a:ext>
            </a:extLst>
          </p:cNvPr>
          <p:cNvSpPr/>
          <p:nvPr/>
        </p:nvSpPr>
        <p:spPr>
          <a:xfrm>
            <a:off x="709863" y="697832"/>
            <a:ext cx="4235116" cy="150394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নীরব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endParaRPr lang="en-US" sz="4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1F72C0A-1667-2191-E80A-757B35DF6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2562224"/>
            <a:ext cx="11454063" cy="389873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B88704C2-64EF-9E56-007E-6A2719B47B72}"/>
              </a:ext>
            </a:extLst>
          </p:cNvPr>
          <p:cNvSpPr/>
          <p:nvPr/>
        </p:nvSpPr>
        <p:spPr>
          <a:xfrm>
            <a:off x="5209674" y="601579"/>
            <a:ext cx="6653463" cy="1636295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বইয়ের</a:t>
            </a:r>
            <a:r>
              <a:rPr lang="en-US" sz="2400" dirty="0"/>
              <a:t> ১ </a:t>
            </a:r>
            <a:r>
              <a:rPr lang="en-US" sz="2400" dirty="0" err="1"/>
              <a:t>পৃষ্ঠা</a:t>
            </a:r>
            <a:r>
              <a:rPr lang="en-US" sz="2400" dirty="0"/>
              <a:t> </a:t>
            </a:r>
            <a:r>
              <a:rPr lang="en-US" sz="2400" dirty="0" err="1"/>
              <a:t>বের</a:t>
            </a:r>
            <a:r>
              <a:rPr lang="en-US" sz="2400" dirty="0"/>
              <a:t> </a:t>
            </a:r>
            <a:r>
              <a:rPr lang="en-US" sz="2400" dirty="0" err="1"/>
              <a:t>করো</a:t>
            </a:r>
            <a:r>
              <a:rPr lang="en-US" sz="2400" dirty="0"/>
              <a:t> ।</a:t>
            </a:r>
          </a:p>
          <a:p>
            <a:pPr algn="ctr"/>
            <a:r>
              <a:rPr lang="en-US" sz="2400" dirty="0" err="1" smtClean="0"/>
              <a:t>শিমুল</a:t>
            </a:r>
            <a:r>
              <a:rPr lang="en-US" sz="2400" dirty="0" smtClean="0"/>
              <a:t>---</a:t>
            </a:r>
            <a:r>
              <a:rPr lang="en-US" sz="2400" dirty="0" err="1" smtClean="0"/>
              <a:t>জাতের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মাছ</a:t>
            </a:r>
            <a:r>
              <a:rPr lang="en-US" sz="2400" smtClean="0"/>
              <a:t> 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9414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338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ক) </a:t>
            </a:r>
            <a:r>
              <a:rPr lang="en-US" sz="4000" dirty="0" err="1"/>
              <a:t>বসন্তে</a:t>
            </a:r>
            <a:r>
              <a:rPr lang="en-US" sz="4000" dirty="0"/>
              <a:t> </a:t>
            </a:r>
            <a:r>
              <a:rPr lang="en-US" sz="4000" dirty="0" err="1"/>
              <a:t>কোন</a:t>
            </a:r>
            <a:r>
              <a:rPr lang="en-US" sz="4000" dirty="0"/>
              <a:t> </a:t>
            </a:r>
            <a:r>
              <a:rPr lang="en-US" sz="4000" dirty="0" err="1"/>
              <a:t>কোন</a:t>
            </a:r>
            <a:r>
              <a:rPr lang="en-US" sz="4000" dirty="0"/>
              <a:t> </a:t>
            </a:r>
            <a:r>
              <a:rPr lang="en-US" sz="4000" dirty="0" err="1"/>
              <a:t>ফুল</a:t>
            </a:r>
            <a:r>
              <a:rPr lang="en-US" sz="4000" dirty="0"/>
              <a:t> </a:t>
            </a:r>
            <a:r>
              <a:rPr lang="en-US" sz="4000" dirty="0" err="1"/>
              <a:t>ফোটে</a:t>
            </a:r>
            <a:r>
              <a:rPr lang="en-US" sz="4000" dirty="0"/>
              <a:t> ?</a:t>
            </a:r>
          </a:p>
          <a:p>
            <a:r>
              <a:rPr lang="en-US" sz="4000" dirty="0"/>
              <a:t>খ) </a:t>
            </a:r>
            <a:r>
              <a:rPr lang="en-US" sz="4000" dirty="0" err="1"/>
              <a:t>তিনটি</a:t>
            </a:r>
            <a:r>
              <a:rPr lang="en-US" sz="4000" dirty="0"/>
              <a:t> </a:t>
            </a:r>
            <a:r>
              <a:rPr lang="en-US" sz="4000" dirty="0" err="1"/>
              <a:t>বড়ো</a:t>
            </a:r>
            <a:r>
              <a:rPr lang="en-US" sz="4000" dirty="0"/>
              <a:t> </a:t>
            </a:r>
            <a:r>
              <a:rPr lang="en-US" sz="4000" dirty="0" err="1"/>
              <a:t>নদীর</a:t>
            </a:r>
            <a:r>
              <a:rPr lang="en-US" sz="4000" dirty="0"/>
              <a:t> </a:t>
            </a:r>
            <a:r>
              <a:rPr lang="en-US" sz="4000" dirty="0" err="1"/>
              <a:t>নাম</a:t>
            </a:r>
            <a:r>
              <a:rPr lang="en-US" sz="4000" dirty="0"/>
              <a:t> </a:t>
            </a:r>
            <a:r>
              <a:rPr lang="en-US" sz="4000" dirty="0" err="1"/>
              <a:t>লিখ</a:t>
            </a:r>
            <a:r>
              <a:rPr lang="en-US" sz="4000" dirty="0"/>
              <a:t> ।</a:t>
            </a:r>
          </a:p>
          <a:p>
            <a:r>
              <a:rPr lang="en-US" sz="4000" dirty="0"/>
              <a:t>গ) </a:t>
            </a:r>
            <a:r>
              <a:rPr lang="en-US" sz="4000" dirty="0" err="1"/>
              <a:t>মাছ</a:t>
            </a:r>
            <a:r>
              <a:rPr lang="en-US" sz="4000" dirty="0"/>
              <a:t> </a:t>
            </a:r>
            <a:r>
              <a:rPr lang="en-US" sz="4000" dirty="0" err="1"/>
              <a:t>কোথায়</a:t>
            </a:r>
            <a:r>
              <a:rPr lang="en-US" sz="4000" dirty="0"/>
              <a:t> </a:t>
            </a:r>
            <a:r>
              <a:rPr lang="en-US" sz="4000" dirty="0" err="1"/>
              <a:t>পাওয়া</a:t>
            </a:r>
            <a:r>
              <a:rPr lang="en-US" sz="4000" dirty="0"/>
              <a:t> </a:t>
            </a:r>
            <a:r>
              <a:rPr lang="en-US" sz="4000" dirty="0" err="1"/>
              <a:t>যায়</a:t>
            </a:r>
            <a:r>
              <a:rPr lang="en-US" sz="4000" dirty="0"/>
              <a:t>?</a:t>
            </a:r>
          </a:p>
          <a:p>
            <a:r>
              <a:rPr lang="en-US" sz="4000" dirty="0"/>
              <a:t>ঘ) </a:t>
            </a:r>
            <a:r>
              <a:rPr lang="en-US" sz="4000" dirty="0" err="1"/>
              <a:t>কুহু</a:t>
            </a:r>
            <a:r>
              <a:rPr lang="en-US" sz="4000" dirty="0"/>
              <a:t> </a:t>
            </a:r>
            <a:r>
              <a:rPr lang="en-US" sz="4000" dirty="0" err="1"/>
              <a:t>কুহু</a:t>
            </a:r>
            <a:r>
              <a:rPr lang="en-US" sz="4000" dirty="0"/>
              <a:t> </a:t>
            </a:r>
            <a:r>
              <a:rPr lang="en-US" sz="4000" dirty="0" err="1"/>
              <a:t>কোন</a:t>
            </a:r>
            <a:r>
              <a:rPr lang="en-US" sz="4000" dirty="0"/>
              <a:t> </a:t>
            </a:r>
            <a:r>
              <a:rPr lang="en-US" sz="4000" dirty="0" err="1"/>
              <a:t>পাখি</a:t>
            </a:r>
            <a:r>
              <a:rPr lang="en-US" sz="4000" dirty="0"/>
              <a:t> </a:t>
            </a:r>
            <a:r>
              <a:rPr lang="en-US" sz="4000" dirty="0" err="1"/>
              <a:t>ডাকে</a:t>
            </a:r>
            <a:r>
              <a:rPr lang="en-US" sz="4000"/>
              <a:t>?</a:t>
            </a:r>
          </a:p>
          <a:p>
            <a:pPr algn="just">
              <a:lnSpc>
                <a:spcPct val="150000"/>
              </a:lnSpc>
            </a:pP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পাঠ-২(১)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421CAC5-13DF-0AA8-F1FE-31CEA3893A28}"/>
              </a:ext>
            </a:extLst>
          </p:cNvPr>
          <p:cNvSpPr txBox="1"/>
          <p:nvPr/>
        </p:nvSpPr>
        <p:spPr>
          <a:xfrm>
            <a:off x="1188720" y="1843950"/>
            <a:ext cx="98145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প্রথম পাঠ</a:t>
            </a: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পাঠ্যাংশ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শিমুল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-----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মাছ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9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34A6091-485E-1F73-B9D5-B3DAD08C566C}"/>
              </a:ext>
            </a:extLst>
          </p:cNvPr>
          <p:cNvSpPr/>
          <p:nvPr/>
        </p:nvSpPr>
        <p:spPr>
          <a:xfrm>
            <a:off x="2905559" y="485774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পূর্ব</a:t>
            </a:r>
            <a:r>
              <a:rPr lang="en-US" sz="4400" dirty="0"/>
              <a:t> </a:t>
            </a:r>
            <a:r>
              <a:rPr lang="en-US" sz="4400" dirty="0" err="1"/>
              <a:t>পাঠ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EDD9931-3D61-0C81-4B52-56F3DFACDAF8}"/>
              </a:ext>
            </a:extLst>
          </p:cNvPr>
          <p:cNvSpPr/>
          <p:nvPr/>
        </p:nvSpPr>
        <p:spPr>
          <a:xfrm>
            <a:off x="800100" y="2161309"/>
            <a:ext cx="11003973" cy="381086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/>
              <a:t>ক) </a:t>
            </a:r>
            <a:r>
              <a:rPr lang="en-US" sz="4800" dirty="0" err="1"/>
              <a:t>গ্রীষ্মকালে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কোন</a:t>
            </a:r>
            <a:r>
              <a:rPr lang="en-US" sz="4800" dirty="0"/>
              <a:t> </a:t>
            </a:r>
            <a:r>
              <a:rPr lang="en-US" sz="4800" dirty="0" err="1"/>
              <a:t>ফল</a:t>
            </a:r>
            <a:r>
              <a:rPr lang="en-US" sz="4800" dirty="0"/>
              <a:t> </a:t>
            </a:r>
            <a:r>
              <a:rPr lang="en-US" sz="4800" dirty="0" err="1"/>
              <a:t>পাওয়া</a:t>
            </a:r>
            <a:r>
              <a:rPr lang="en-US" sz="4800" dirty="0"/>
              <a:t> </a:t>
            </a:r>
            <a:r>
              <a:rPr lang="en-US" sz="4800" dirty="0" err="1"/>
              <a:t>যায়</a:t>
            </a:r>
            <a:r>
              <a:rPr lang="en-US" sz="4800" dirty="0"/>
              <a:t> ?</a:t>
            </a:r>
          </a:p>
          <a:p>
            <a:pPr algn="just"/>
            <a:r>
              <a:rPr lang="en-US" sz="4800" dirty="0"/>
              <a:t>খ) </a:t>
            </a:r>
            <a:r>
              <a:rPr lang="en-US" sz="4800" dirty="0" err="1"/>
              <a:t>কাশফুল</a:t>
            </a:r>
            <a:r>
              <a:rPr lang="en-US" sz="4800" dirty="0"/>
              <a:t> </a:t>
            </a:r>
            <a:r>
              <a:rPr lang="en-US" sz="4800" dirty="0" err="1"/>
              <a:t>কখন</a:t>
            </a:r>
            <a:r>
              <a:rPr lang="en-US" sz="4800" dirty="0"/>
              <a:t> </a:t>
            </a:r>
            <a:r>
              <a:rPr lang="en-US" sz="4800" dirty="0" err="1"/>
              <a:t>দেখা</a:t>
            </a:r>
            <a:r>
              <a:rPr lang="en-US" sz="4800" dirty="0"/>
              <a:t> </a:t>
            </a:r>
            <a:r>
              <a:rPr lang="en-US" sz="4800" dirty="0" err="1"/>
              <a:t>যায়</a:t>
            </a:r>
            <a:r>
              <a:rPr lang="en-US" sz="4800" dirty="0"/>
              <a:t> ?</a:t>
            </a:r>
          </a:p>
          <a:p>
            <a:pPr algn="just"/>
            <a:r>
              <a:rPr lang="en-US" sz="4800" dirty="0"/>
              <a:t>গ)</a:t>
            </a:r>
            <a:r>
              <a:rPr lang="en-US" sz="4800" dirty="0" err="1"/>
              <a:t>সোনালি</a:t>
            </a:r>
            <a:r>
              <a:rPr lang="en-US" sz="4800" dirty="0"/>
              <a:t> </a:t>
            </a:r>
            <a:r>
              <a:rPr lang="en-US" sz="4800" dirty="0" err="1"/>
              <a:t>ধানে</a:t>
            </a:r>
            <a:r>
              <a:rPr lang="en-US" sz="4800" dirty="0"/>
              <a:t> </a:t>
            </a:r>
            <a:r>
              <a:rPr lang="en-US" sz="4800" dirty="0" err="1"/>
              <a:t>মাঠ</a:t>
            </a:r>
            <a:r>
              <a:rPr lang="en-US" sz="4800" dirty="0"/>
              <a:t> </a:t>
            </a:r>
            <a:r>
              <a:rPr lang="en-US" sz="4800" dirty="0" err="1"/>
              <a:t>ভরে</a:t>
            </a:r>
            <a:r>
              <a:rPr lang="en-US" sz="4800" dirty="0"/>
              <a:t> </a:t>
            </a:r>
            <a:r>
              <a:rPr lang="en-US" sz="4800" dirty="0" err="1"/>
              <a:t>কখন</a:t>
            </a:r>
            <a:r>
              <a:rPr lang="en-US" sz="4800" dirty="0"/>
              <a:t> ?</a:t>
            </a:r>
          </a:p>
          <a:p>
            <a:pPr algn="just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06984B9-8CC5-31F2-C9A7-163E37E4A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9" y="385011"/>
            <a:ext cx="5376863" cy="3477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9459E18-6A10-3BFD-62B5-EAC08CD8E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85011"/>
            <a:ext cx="5719011" cy="3477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82A6904-B96D-D99A-7DEE-FC30E3C6A4B3}"/>
              </a:ext>
            </a:extLst>
          </p:cNvPr>
          <p:cNvSpPr txBox="1"/>
          <p:nvPr/>
        </p:nvSpPr>
        <p:spPr>
          <a:xfrm>
            <a:off x="506579" y="4752474"/>
            <a:ext cx="108632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/>
              <a:t>শিমূল,পলাশ,কুষ্ণচূড়া</a:t>
            </a:r>
            <a:r>
              <a:rPr lang="en-US" sz="5400" dirty="0"/>
              <a:t> </a:t>
            </a:r>
            <a:r>
              <a:rPr lang="en-US" sz="5400" dirty="0" err="1"/>
              <a:t>নিয়ে</a:t>
            </a:r>
            <a:r>
              <a:rPr lang="en-US" sz="5400" dirty="0"/>
              <a:t> </a:t>
            </a:r>
            <a:r>
              <a:rPr lang="en-US" sz="5400" dirty="0" err="1"/>
              <a:t>আসে</a:t>
            </a:r>
            <a:r>
              <a:rPr lang="en-US" sz="5400" dirty="0"/>
              <a:t> </a:t>
            </a:r>
            <a:r>
              <a:rPr lang="en-US" sz="5400" dirty="0" err="1"/>
              <a:t>বসন্ত</a:t>
            </a:r>
            <a:r>
              <a:rPr lang="en-US" sz="54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79255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7469921-C9F7-513B-F99C-CC738E7CE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5" y="372979"/>
            <a:ext cx="4571999" cy="59676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A32E231-33CC-92B7-D453-57AA754FF07A}"/>
              </a:ext>
            </a:extLst>
          </p:cNvPr>
          <p:cNvSpPr/>
          <p:nvPr/>
        </p:nvSpPr>
        <p:spPr>
          <a:xfrm>
            <a:off x="5390147" y="372979"/>
            <a:ext cx="6112041" cy="59676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গাছের</a:t>
            </a:r>
            <a:r>
              <a:rPr lang="en-US" sz="6000" dirty="0"/>
              <a:t> </a:t>
            </a:r>
            <a:r>
              <a:rPr lang="en-US" sz="6000" dirty="0" err="1"/>
              <a:t>পাতা</a:t>
            </a:r>
            <a:r>
              <a:rPr lang="en-US" sz="6000" dirty="0"/>
              <a:t> </a:t>
            </a:r>
            <a:r>
              <a:rPr lang="en-US" sz="6000" dirty="0" err="1"/>
              <a:t>ঝরে</a:t>
            </a:r>
            <a:r>
              <a:rPr lang="en-US" sz="60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48070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D95D1C0-833A-FFEF-E08C-D1A85EF45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90" y="516605"/>
            <a:ext cx="5266825" cy="30447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887D82-D44F-4B0A-6538-413BA0408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516605"/>
            <a:ext cx="5527508" cy="30447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5D11A23-F796-FBC0-84DD-A94CF13699CB}"/>
              </a:ext>
            </a:extLst>
          </p:cNvPr>
          <p:cNvSpPr txBox="1"/>
          <p:nvPr/>
        </p:nvSpPr>
        <p:spPr>
          <a:xfrm>
            <a:off x="568491" y="4078705"/>
            <a:ext cx="526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accent1"/>
                </a:solidFill>
              </a:rPr>
              <a:t>কোকিল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কুহু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কুহু</a:t>
            </a:r>
            <a:r>
              <a:rPr lang="en-US" sz="4800" dirty="0">
                <a:solidFill>
                  <a:schemeClr val="accent1"/>
                </a:solidFill>
              </a:rPr>
              <a:t> </a:t>
            </a:r>
            <a:r>
              <a:rPr lang="en-US" sz="4800" dirty="0" err="1">
                <a:solidFill>
                  <a:schemeClr val="accent1"/>
                </a:solidFill>
              </a:rPr>
              <a:t>ডাকে</a:t>
            </a:r>
            <a:r>
              <a:rPr lang="en-US" sz="4800" dirty="0">
                <a:solidFill>
                  <a:schemeClr val="accent1"/>
                </a:solidFill>
              </a:rPr>
              <a:t> 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FD6329B-9C9E-1E72-0468-87951504892B}"/>
              </a:ext>
            </a:extLst>
          </p:cNvPr>
          <p:cNvSpPr txBox="1"/>
          <p:nvPr/>
        </p:nvSpPr>
        <p:spPr>
          <a:xfrm>
            <a:off x="6095999" y="4355432"/>
            <a:ext cx="45278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1"/>
                </a:solidFill>
              </a:rPr>
              <a:t>কোকিল</a:t>
            </a:r>
            <a:r>
              <a:rPr lang="en-US" sz="4000" dirty="0"/>
              <a:t> </a:t>
            </a:r>
            <a:r>
              <a:rPr lang="en-US" sz="4000" dirty="0" err="1"/>
              <a:t>কুহু</a:t>
            </a:r>
            <a:r>
              <a:rPr lang="en-US" sz="4000" dirty="0"/>
              <a:t> </a:t>
            </a:r>
            <a:r>
              <a:rPr lang="en-US" sz="4000" dirty="0" err="1"/>
              <a:t>কুহু</a:t>
            </a:r>
            <a:r>
              <a:rPr lang="en-US" sz="4000" dirty="0"/>
              <a:t> </a:t>
            </a:r>
            <a:r>
              <a:rPr lang="en-US" sz="4000" dirty="0" err="1"/>
              <a:t>ডাকে</a:t>
            </a:r>
            <a:r>
              <a:rPr lang="en-US" sz="4000" dirty="0"/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47008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1F09E96-7F57-ECF3-55F2-322041221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7" y="409074"/>
            <a:ext cx="11165305" cy="38962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FC03D1A-100A-EBED-8BF2-50A5869D8E53}"/>
              </a:ext>
            </a:extLst>
          </p:cNvPr>
          <p:cNvSpPr txBox="1"/>
          <p:nvPr/>
        </p:nvSpPr>
        <p:spPr>
          <a:xfrm>
            <a:off x="517358" y="4896853"/>
            <a:ext cx="111653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1"/>
                </a:solidFill>
              </a:rPr>
              <a:t>বাংলাদেশের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প্রকৃতির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আরেক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সৌন্দর্য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এর</a:t>
            </a:r>
            <a:r>
              <a:rPr lang="en-US" sz="4400" dirty="0">
                <a:solidFill>
                  <a:schemeClr val="accent1"/>
                </a:solidFill>
              </a:rPr>
              <a:t> </a:t>
            </a:r>
            <a:r>
              <a:rPr lang="en-US" sz="4400" dirty="0" err="1">
                <a:solidFill>
                  <a:schemeClr val="accent1"/>
                </a:solidFill>
              </a:rPr>
              <a:t>নদী</a:t>
            </a:r>
            <a:r>
              <a:rPr lang="en-US" sz="4400" dirty="0">
                <a:solidFill>
                  <a:schemeClr val="accent1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25521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323</TotalTime>
  <Words>197</Words>
  <Application>Microsoft Office PowerPoint</Application>
  <PresentationFormat>Custom</PresentationFormat>
  <Paragraphs>39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63</cp:revision>
  <dcterms:created xsi:type="dcterms:W3CDTF">2025-12-18T03:25:05Z</dcterms:created>
  <dcterms:modified xsi:type="dcterms:W3CDTF">2026-08-10T16:59:25Z</dcterms:modified>
</cp:coreProperties>
</file>