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78" r:id="rId2"/>
    <p:sldId id="285" r:id="rId3"/>
    <p:sldId id="370" r:id="rId4"/>
    <p:sldId id="385" r:id="rId5"/>
    <p:sldId id="355" r:id="rId6"/>
    <p:sldId id="372" r:id="rId7"/>
    <p:sldId id="374" r:id="rId8"/>
    <p:sldId id="376" r:id="rId9"/>
    <p:sldId id="378" r:id="rId10"/>
    <p:sldId id="380" r:id="rId11"/>
    <p:sldId id="382" r:id="rId12"/>
    <p:sldId id="384" r:id="rId13"/>
    <p:sldId id="263" r:id="rId14"/>
    <p:sldId id="26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-780" y="-1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58953C-5F11-403C-8B91-DEE97225C7F5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1014FA-AB8E-47A7-B44E-3D49B36CB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666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gi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15.svg"/><Relationship Id="rId4" Type="http://schemas.openxmlformats.org/officeDocument/2006/relationships/image" Target="../media/image1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eet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D18D2A45-21A1-34B6-2A67-8B86F1D6F8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4461" y="1371600"/>
            <a:ext cx="3168603" cy="5000626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="" xmlns:a16="http://schemas.microsoft.com/office/drawing/2014/main" id="{7A26D00E-3B98-20A7-2F19-530B9544A039}"/>
              </a:ext>
            </a:extLst>
          </p:cNvPr>
          <p:cNvSpPr/>
          <p:nvPr/>
        </p:nvSpPr>
        <p:spPr>
          <a:xfrm>
            <a:off x="2675685" y="1234017"/>
            <a:ext cx="7911353" cy="3409419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outerShdw blurRad="139700" dist="165100" dir="3900000" sx="99000" sy="99000" algn="ctr" rotWithShape="0">
              <a:srgbClr val="000000"/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4A4F4496-4915-9CAE-A99E-55A3B0B587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2637" y="1842076"/>
            <a:ext cx="2193306" cy="21933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83D5597B-7B11-E20A-F84A-61EEEC2F7F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7421"/>
            <a:ext cx="870801" cy="834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691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37 -0.03912 L 0.64987 0.86644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18" y="4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4338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end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8156C0E0-AEBD-A6AD-7336-39B075885C8B}"/>
              </a:ext>
            </a:extLst>
          </p:cNvPr>
          <p:cNvSpPr txBox="1"/>
          <p:nvPr/>
        </p:nvSpPr>
        <p:spPr>
          <a:xfrm>
            <a:off x="5171693" y="462296"/>
            <a:ext cx="2082019" cy="769441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BA42758E-9EA4-428E-9F78-BBDF42125B0F}"/>
              </a:ext>
            </a:extLst>
          </p:cNvPr>
          <p:cNvSpPr/>
          <p:nvPr/>
        </p:nvSpPr>
        <p:spPr>
          <a:xfrm flipV="1">
            <a:off x="363415" y="1341715"/>
            <a:ext cx="11083512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A3F07E6-1309-37C6-3309-E58345E229EB}"/>
              </a:ext>
            </a:extLst>
          </p:cNvPr>
          <p:cNvSpPr/>
          <p:nvPr/>
        </p:nvSpPr>
        <p:spPr>
          <a:xfrm flipV="1">
            <a:off x="4072776" y="1257138"/>
            <a:ext cx="773519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4EB28EDD-F09C-1E93-4043-58BCAC4B3F8E}"/>
              </a:ext>
            </a:extLst>
          </p:cNvPr>
          <p:cNvSpPr/>
          <p:nvPr/>
        </p:nvSpPr>
        <p:spPr>
          <a:xfrm rot="5400000" flipV="1">
            <a:off x="4270531" y="3909144"/>
            <a:ext cx="393006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="" xmlns:a16="http://schemas.microsoft.com/office/drawing/2014/main" id="{355BEEE2-C372-7224-CB6F-0079CE40E0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17580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Picture Placeholder 10">
            <a:extLst>
              <a:ext uri="{FF2B5EF4-FFF2-40B4-BE49-F238E27FC236}">
                <a16:creationId xmlns="" xmlns:a16="http://schemas.microsoft.com/office/drawing/2014/main" id="{AEC83A02-EA9B-F924-11E8-5D5D82A5F0D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67616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A53B9FA6-4A0F-4E2B-6CEA-704829109C7D}"/>
              </a:ext>
            </a:extLst>
          </p:cNvPr>
          <p:cNvSpPr txBox="1"/>
          <p:nvPr/>
        </p:nvSpPr>
        <p:spPr>
          <a:xfrm>
            <a:off x="2201902" y="1553012"/>
            <a:ext cx="2201608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শিক্ষক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427B961E-3913-4CCF-9314-6D725B6D97D5}"/>
              </a:ext>
            </a:extLst>
          </p:cNvPr>
          <p:cNvSpPr txBox="1"/>
          <p:nvPr/>
        </p:nvSpPr>
        <p:spPr>
          <a:xfrm>
            <a:off x="8067616" y="1553012"/>
            <a:ext cx="1970252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416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oup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1487295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দলীয়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B7A97FF-4485-7CF1-D49C-6805D20D514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5173683" y="385729"/>
            <a:ext cx="1844634" cy="13261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44663F5-F511-4080-762D-BB7C01908D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7483496" y="389887"/>
            <a:ext cx="1844634" cy="1326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69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ir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1930354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জোড়ায়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="" xmlns:a16="http://schemas.microsoft.com/office/drawing/2014/main" id="{579B8868-7EC4-E706-E9B4-6740293321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7918" y="518682"/>
            <a:ext cx="1198298" cy="1198298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="" xmlns:a16="http://schemas.microsoft.com/office/drawing/2014/main" id="{5C87DC50-4D73-F1D6-CE85-9F673A216A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20207" y="518682"/>
            <a:ext cx="1198298" cy="1198298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="" xmlns:a16="http://schemas.microsoft.com/office/drawing/2014/main" id="{F5998754-D26F-8593-7BED-6F2AD32637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62497" y="518682"/>
            <a:ext cx="1198298" cy="119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347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dividual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1487295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একক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="" xmlns:a16="http://schemas.microsoft.com/office/drawing/2014/main" id="{23C8203A-B144-71F9-629E-7AA1C5AF7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90450" y="490194"/>
            <a:ext cx="1226786" cy="1226786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="" xmlns:a16="http://schemas.microsoft.com/office/drawing/2014/main" id="{765FB252-1BCA-872A-1B93-6B1E14E5C1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66858" y="395660"/>
            <a:ext cx="1420933" cy="1420933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="" xmlns:a16="http://schemas.microsoft.com/office/drawing/2014/main" id="{0931C303-E426-6793-EDC3-8EDF7AA4C5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97381" y="466991"/>
            <a:ext cx="1226786" cy="1226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391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valu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7F5E0898-8128-24A8-FADF-7A77D81201FE}"/>
              </a:ext>
            </a:extLst>
          </p:cNvPr>
          <p:cNvSpPr/>
          <p:nvPr/>
        </p:nvSpPr>
        <p:spPr>
          <a:xfrm>
            <a:off x="1804737" y="934613"/>
            <a:ext cx="14029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1209D32A-EAA1-D7E4-909F-FFD664F2F4AB}"/>
              </a:ext>
            </a:extLst>
          </p:cNvPr>
          <p:cNvSpPr/>
          <p:nvPr/>
        </p:nvSpPr>
        <p:spPr>
          <a:xfrm rot="10800000">
            <a:off x="749835" y="1647920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="" xmlns:a16="http://schemas.microsoft.com/office/drawing/2014/main" id="{9CE8DBAB-10C4-C698-FC7A-57D34C7D02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2764" y="409487"/>
            <a:ext cx="1182230" cy="1182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784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me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7F5E0898-8128-24A8-FADF-7A77D81201FE}"/>
              </a:ext>
            </a:extLst>
          </p:cNvPr>
          <p:cNvSpPr/>
          <p:nvPr/>
        </p:nvSpPr>
        <p:spPr>
          <a:xfrm>
            <a:off x="2007803" y="962894"/>
            <a:ext cx="19960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1209D32A-EAA1-D7E4-909F-FFD664F2F4AB}"/>
              </a:ext>
            </a:extLst>
          </p:cNvPr>
          <p:cNvSpPr/>
          <p:nvPr/>
        </p:nvSpPr>
        <p:spPr>
          <a:xfrm rot="10800000">
            <a:off x="749835" y="1647920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2FBFA1B8-A48D-255B-BB50-9E8F27EC00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35" y="552034"/>
            <a:ext cx="1257968" cy="109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211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kk.png">
            <a:extLst>
              <a:ext uri="{FF2B5EF4-FFF2-40B4-BE49-F238E27FC236}">
                <a16:creationId xmlns="" xmlns:a16="http://schemas.microsoft.com/office/drawing/2014/main" id="{8D78984C-7611-ED3A-6893-97F0E59CEC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994" y="5929248"/>
            <a:ext cx="7934895" cy="9216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18D09034-B0CE-AEAB-57EF-9D72EA7723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94" y="5920556"/>
            <a:ext cx="879560" cy="8028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C6D7AEC8-C47D-F90F-5C86-83EA47844A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94604" y="6126370"/>
            <a:ext cx="856521" cy="5273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026EC8AC-13C0-7804-74FD-0F9CC44E94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989738">
            <a:off x="4714154" y="-647607"/>
            <a:ext cx="2795673" cy="58473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4097423-3D74-84E9-2AD3-A45B310467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2" y="2713313"/>
            <a:ext cx="11957157" cy="295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562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hyperlink" Target="https://www.peakpx.com/19235/water-droplet/1440x900-wallpaper" TargetMode="Externa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="" xmlns:a16="http://schemas.microsoft.com/office/drawing/2014/main" id="{B8E7872C-1867-4538-1453-42919C14ACF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5483"/>
            </a:avLst>
          </a:prstGeom>
          <a:blipFill dpi="0" rotWithShape="1">
            <a:blip r:embed="rId11">
              <a:alphaModFix amt="40000"/>
              <a:extLst>
                <a:ext uri="{837473B0-CC2E-450A-ABE3-18F120FF3D39}">
                  <a1611:picAttrSrcUrl xmlns="" xmlns:a1611="http://schemas.microsoft.com/office/drawing/2016/11/main" r:id="rId12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85000"/>
              </a:schemeClr>
            </a:solidFill>
          </a:ln>
          <a:effectLst>
            <a:outerShdw blurRad="469900" dir="10800000" algn="ctr" rotWithShape="0">
              <a:schemeClr val="accent5">
                <a:lumMod val="20000"/>
                <a:lumOff val="80000"/>
                <a:alpha val="43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B665C2DF-2AB9-7F21-5E96-FA605259A4BB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0200" y="5869381"/>
            <a:ext cx="1294819" cy="6810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D7C9FCA6-7C5B-24E4-2CDA-54DE98A615B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0976" y="6496095"/>
            <a:ext cx="1775334" cy="437321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21B64F1D-3BD3-E04A-A351-E760650E81BE}"/>
              </a:ext>
            </a:extLst>
          </p:cNvPr>
          <p:cNvGrpSpPr/>
          <p:nvPr/>
        </p:nvGrpSpPr>
        <p:grpSpPr>
          <a:xfrm>
            <a:off x="8448390" y="6192772"/>
            <a:ext cx="1842586" cy="595015"/>
            <a:chOff x="8269280" y="6224725"/>
            <a:chExt cx="1842586" cy="595015"/>
          </a:xfrm>
        </p:grpSpPr>
        <p:pic>
          <p:nvPicPr>
            <p:cNvPr id="5" name="Picture 4">
              <a:extLst>
                <a:ext uri="{FF2B5EF4-FFF2-40B4-BE49-F238E27FC236}">
                  <a16:creationId xmlns="" xmlns:a16="http://schemas.microsoft.com/office/drawing/2014/main" id="{AB01C0FA-EAF3-2230-1057-0ACE4D07648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89114" y="6238903"/>
              <a:ext cx="522752" cy="580837"/>
            </a:xfrm>
            <a:prstGeom prst="rect">
              <a:avLst/>
            </a:prstGeom>
          </p:spPr>
        </p:pic>
        <p:pic>
          <p:nvPicPr>
            <p:cNvPr id="6" name="Picture 4">
              <a:extLst>
                <a:ext uri="{FF2B5EF4-FFF2-40B4-BE49-F238E27FC236}">
                  <a16:creationId xmlns="" xmlns:a16="http://schemas.microsoft.com/office/drawing/2014/main" id="{A4D0339B-1EE3-C51D-EFD5-C51AC586816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0459" y="6224725"/>
              <a:ext cx="595015" cy="5950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7" name="Group 6">
              <a:extLst>
                <a:ext uri="{FF2B5EF4-FFF2-40B4-BE49-F238E27FC236}">
                  <a16:creationId xmlns="" xmlns:a16="http://schemas.microsoft.com/office/drawing/2014/main" id="{67161B21-6597-5C18-660F-12A44343A45D}"/>
                </a:ext>
              </a:extLst>
            </p:cNvPr>
            <p:cNvGrpSpPr/>
            <p:nvPr/>
          </p:nvGrpSpPr>
          <p:grpSpPr>
            <a:xfrm>
              <a:off x="8269280" y="6242202"/>
              <a:ext cx="577540" cy="577538"/>
              <a:chOff x="8269280" y="6239279"/>
              <a:chExt cx="577540" cy="577538"/>
            </a:xfrm>
          </p:grpSpPr>
          <p:sp>
            <p:nvSpPr>
              <p:cNvPr id="9" name="Oval 8">
                <a:extLst>
                  <a:ext uri="{FF2B5EF4-FFF2-40B4-BE49-F238E27FC236}">
                    <a16:creationId xmlns="" xmlns:a16="http://schemas.microsoft.com/office/drawing/2014/main" id="{2ECD49B4-5987-4771-C4D6-E110004DC35B}"/>
                  </a:ext>
                </a:extLst>
              </p:cNvPr>
              <p:cNvSpPr/>
              <p:nvPr/>
            </p:nvSpPr>
            <p:spPr>
              <a:xfrm>
                <a:off x="8269280" y="6239279"/>
                <a:ext cx="577540" cy="57753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10" name="Picture 9">
                <a:extLst>
                  <a:ext uri="{FF2B5EF4-FFF2-40B4-BE49-F238E27FC236}">
                    <a16:creationId xmlns="" xmlns:a16="http://schemas.microsoft.com/office/drawing/2014/main" id="{C0E932AB-17A7-2EAB-DA0F-FCE6805B57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81241" y="6251239"/>
                <a:ext cx="553618" cy="553618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681388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4" r:id="rId2"/>
    <p:sldLayoutId id="2147483662" r:id="rId3"/>
    <p:sldLayoutId id="2147483663" r:id="rId4"/>
    <p:sldLayoutId id="2147483667" r:id="rId5"/>
    <p:sldLayoutId id="2147483668" r:id="rId6"/>
    <p:sldLayoutId id="2147483669" r:id="rId7"/>
    <p:sldLayoutId id="2147483665" r:id="rId8"/>
    <p:sldLayoutId id="2147483666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B9C6FDF3-16EB-C603-0360-D80CAF33A00A}"/>
              </a:ext>
            </a:extLst>
          </p:cNvPr>
          <p:cNvSpPr txBox="1"/>
          <p:nvPr/>
        </p:nvSpPr>
        <p:spPr>
          <a:xfrm>
            <a:off x="3246120" y="1874520"/>
            <a:ext cx="652272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 ক্লাসে সবাইকে স্বাগতম </a:t>
            </a:r>
            <a:endParaRPr lang="en-US" sz="66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3075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2F376FC-A880-2748-013C-D11D74137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F79E557-ED35-37BF-9756-EEF4FC56E4E1}"/>
              </a:ext>
            </a:extLst>
          </p:cNvPr>
          <p:cNvSpPr/>
          <p:nvPr/>
        </p:nvSpPr>
        <p:spPr>
          <a:xfrm>
            <a:off x="4483510" y="2967335"/>
            <a:ext cx="7079225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0" cap="none" spc="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উই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ঢিবিতে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মারত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ঘুসি</a:t>
            </a:r>
            <a:endParaRPr lang="en-US" sz="4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en-US" sz="4000" b="0" cap="none" spc="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চোখ</a:t>
            </a:r>
            <a:r>
              <a:rPr lang="en-US" sz="40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b="0" cap="none" spc="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পাকিয়ে</a:t>
            </a:r>
            <a:r>
              <a:rPr lang="en-US" sz="40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b="0" cap="none" spc="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জোরসে</a:t>
            </a:r>
            <a:r>
              <a:rPr lang="en-US" sz="40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b="0" cap="none" spc="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ঠুসি</a:t>
            </a:r>
            <a:r>
              <a:rPr lang="en-US" sz="40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।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8CE25BD-841D-8D5F-B1E0-E5A7B51D62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265" y="324465"/>
            <a:ext cx="3751006" cy="5619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755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3F53C2F-8BAC-412A-123A-EDEDFAA166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xmlns="" id="{B25C1B7A-0546-2180-E0BF-4EF1CA1D131F}"/>
              </a:ext>
            </a:extLst>
          </p:cNvPr>
          <p:cNvSpPr/>
          <p:nvPr/>
        </p:nvSpPr>
        <p:spPr>
          <a:xfrm>
            <a:off x="2433484" y="383458"/>
            <a:ext cx="4557251" cy="171081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/>
              <a:t>একক</a:t>
            </a:r>
            <a:r>
              <a:rPr lang="en-US" sz="4400" dirty="0"/>
              <a:t> </a:t>
            </a:r>
            <a:r>
              <a:rPr lang="en-US" sz="4400" dirty="0" err="1"/>
              <a:t>অভিনয়</a:t>
            </a:r>
            <a:endParaRPr lang="en-US" sz="44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2242D202-05CA-0E5A-F9F6-B2DA0CEF0CEE}"/>
              </a:ext>
            </a:extLst>
          </p:cNvPr>
          <p:cNvSpPr/>
          <p:nvPr/>
        </p:nvSpPr>
        <p:spPr>
          <a:xfrm>
            <a:off x="1371600" y="2639961"/>
            <a:ext cx="8583561" cy="230074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5400" dirty="0" err="1">
                <a:solidFill>
                  <a:srgbClr val="FF0000"/>
                </a:solidFill>
              </a:rPr>
              <a:t>লোকটা</a:t>
            </a:r>
            <a:r>
              <a:rPr lang="en-US" sz="5400" dirty="0">
                <a:solidFill>
                  <a:srgbClr val="FF0000"/>
                </a:solidFill>
              </a:rPr>
              <a:t> </a:t>
            </a:r>
            <a:r>
              <a:rPr lang="en-US" sz="5400" dirty="0" err="1">
                <a:solidFill>
                  <a:srgbClr val="FF0000"/>
                </a:solidFill>
              </a:rPr>
              <a:t>শুধু</a:t>
            </a:r>
            <a:r>
              <a:rPr lang="en-US" sz="5400" dirty="0">
                <a:solidFill>
                  <a:srgbClr val="FF0000"/>
                </a:solidFill>
              </a:rPr>
              <a:t> </a:t>
            </a:r>
            <a:r>
              <a:rPr lang="en-US" sz="5400" dirty="0" err="1">
                <a:solidFill>
                  <a:srgbClr val="FF0000"/>
                </a:solidFill>
              </a:rPr>
              <a:t>করত</a:t>
            </a:r>
            <a:r>
              <a:rPr lang="en-US" sz="5400" dirty="0">
                <a:solidFill>
                  <a:srgbClr val="FF0000"/>
                </a:solidFill>
              </a:rPr>
              <a:t> </a:t>
            </a:r>
            <a:r>
              <a:rPr lang="en-US" sz="5400" dirty="0" err="1">
                <a:solidFill>
                  <a:srgbClr val="FF0000"/>
                </a:solidFill>
              </a:rPr>
              <a:t>বড়াই</a:t>
            </a:r>
            <a:r>
              <a:rPr lang="en-US" sz="5400" dirty="0">
                <a:solidFill>
                  <a:srgbClr val="FF0000"/>
                </a:solidFill>
              </a:rPr>
              <a:t>—</a:t>
            </a:r>
          </a:p>
          <a:p>
            <a:r>
              <a:rPr lang="en-US" sz="5400" dirty="0" err="1">
                <a:solidFill>
                  <a:srgbClr val="FF0000"/>
                </a:solidFill>
              </a:rPr>
              <a:t>দেখে</a:t>
            </a:r>
            <a:r>
              <a:rPr lang="en-US" sz="5400" dirty="0">
                <a:solidFill>
                  <a:srgbClr val="FF0000"/>
                </a:solidFill>
              </a:rPr>
              <a:t> </a:t>
            </a:r>
            <a:r>
              <a:rPr lang="en-US" sz="5400" dirty="0" err="1">
                <a:solidFill>
                  <a:srgbClr val="FF0000"/>
                </a:solidFill>
              </a:rPr>
              <a:t>নিতাম</a:t>
            </a:r>
            <a:r>
              <a:rPr lang="en-US" sz="5400" dirty="0">
                <a:solidFill>
                  <a:srgbClr val="FF0000"/>
                </a:solidFill>
              </a:rPr>
              <a:t> </a:t>
            </a:r>
            <a:r>
              <a:rPr lang="en-US" sz="5400" dirty="0" err="1">
                <a:solidFill>
                  <a:srgbClr val="FF0000"/>
                </a:solidFill>
              </a:rPr>
              <a:t>লাগলে</a:t>
            </a:r>
            <a:r>
              <a:rPr lang="en-US" sz="5400" dirty="0">
                <a:solidFill>
                  <a:srgbClr val="FF0000"/>
                </a:solidFill>
              </a:rPr>
              <a:t> </a:t>
            </a:r>
            <a:r>
              <a:rPr lang="en-US" sz="5400" dirty="0" err="1">
                <a:solidFill>
                  <a:srgbClr val="FF0000"/>
                </a:solidFill>
              </a:rPr>
              <a:t>লড়াই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62446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FF1AF15C-DB20-CBEE-153F-987DA97F4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9F58B618-07E4-BA1B-04F5-CD1F9563BE39}"/>
              </a:ext>
            </a:extLst>
          </p:cNvPr>
          <p:cNvSpPr/>
          <p:nvPr/>
        </p:nvSpPr>
        <p:spPr>
          <a:xfrm>
            <a:off x="560439" y="235974"/>
            <a:ext cx="11218607" cy="572237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/>
              <a:t>একক</a:t>
            </a:r>
            <a:r>
              <a:rPr lang="en-US" sz="6000" dirty="0"/>
              <a:t> </a:t>
            </a:r>
            <a:r>
              <a:rPr lang="en-US" sz="6000" dirty="0" err="1"/>
              <a:t>অভিনয়</a:t>
            </a:r>
            <a:endParaRPr lang="en-US" sz="6000" dirty="0"/>
          </a:p>
          <a:p>
            <a:pPr algn="ctr"/>
            <a:r>
              <a:rPr lang="en-US" sz="6000" dirty="0" err="1"/>
              <a:t>বাহু</a:t>
            </a:r>
            <a:r>
              <a:rPr lang="en-US" sz="6000" dirty="0"/>
              <a:t> </a:t>
            </a:r>
            <a:r>
              <a:rPr lang="en-US" sz="6000" dirty="0" err="1"/>
              <a:t>ঠুকে</a:t>
            </a:r>
            <a:r>
              <a:rPr lang="en-US" sz="6000" dirty="0"/>
              <a:t> </a:t>
            </a:r>
            <a:r>
              <a:rPr lang="en-US" sz="6000" dirty="0" err="1"/>
              <a:t>ফুলিয়ে</a:t>
            </a:r>
            <a:r>
              <a:rPr lang="en-US" sz="6000" dirty="0"/>
              <a:t> </a:t>
            </a:r>
            <a:r>
              <a:rPr lang="en-US" sz="6000" dirty="0" err="1"/>
              <a:t>ছাতি</a:t>
            </a:r>
            <a:endParaRPr lang="en-US" sz="6000" dirty="0"/>
          </a:p>
          <a:p>
            <a:pPr algn="ctr"/>
            <a:r>
              <a:rPr lang="en-US" sz="6000" dirty="0" err="1"/>
              <a:t>বলত</a:t>
            </a:r>
            <a:r>
              <a:rPr lang="en-US" sz="6000" dirty="0"/>
              <a:t>, </a:t>
            </a:r>
            <a:r>
              <a:rPr lang="en-US" sz="6000" dirty="0" err="1"/>
              <a:t>আসুক</a:t>
            </a:r>
            <a:r>
              <a:rPr lang="en-US" sz="6000" dirty="0"/>
              <a:t> </a:t>
            </a:r>
            <a:r>
              <a:rPr lang="en-US" sz="6000" dirty="0" err="1"/>
              <a:t>বাঘ</a:t>
            </a:r>
            <a:r>
              <a:rPr lang="en-US" sz="6000" dirty="0"/>
              <a:t> </a:t>
            </a:r>
            <a:r>
              <a:rPr lang="en-US" sz="6000" dirty="0" err="1"/>
              <a:t>কি</a:t>
            </a:r>
            <a:r>
              <a:rPr lang="en-US" sz="6000" dirty="0"/>
              <a:t> </a:t>
            </a:r>
            <a:r>
              <a:rPr lang="en-US" sz="6000" dirty="0" err="1"/>
              <a:t>হাতি</a:t>
            </a:r>
            <a:r>
              <a:rPr lang="en-US" sz="6000" dirty="0"/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1823049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78086" y="2967335"/>
            <a:ext cx="44358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একক</a:t>
            </a:r>
            <a:r>
              <a:rPr lang="en-US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আবৃত্তি</a:t>
            </a:r>
            <a:endParaRPr lang="en-US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07679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50311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55BFF41-3A1B-C040-E1E2-2D8C574057FF}"/>
              </a:ext>
            </a:extLst>
          </p:cNvPr>
          <p:cNvSpPr txBox="1"/>
          <p:nvPr/>
        </p:nvSpPr>
        <p:spPr>
          <a:xfrm>
            <a:off x="1595661" y="4100980"/>
            <a:ext cx="355235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মো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নাজমুল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হেোসেন</a:t>
            </a:r>
            <a:endParaRPr lang="bn-BD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সহকারী শিক্ষক</a:t>
            </a:r>
          </a:p>
          <a:p>
            <a:pPr algn="ctr"/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হরিঢালী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সরকারি প্রাথমিক বিদ্যালয়</a:t>
            </a:r>
          </a:p>
          <a:p>
            <a:pPr algn="ctr"/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পাইকগাছা.খুলনা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০১৯৪৮-১৫৬০৮০</a:t>
            </a:r>
            <a:r>
              <a:rPr lang="bn-BD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C997B375-C226-B311-F99E-B9F5F406BAFD}"/>
              </a:ext>
            </a:extLst>
          </p:cNvPr>
          <p:cNvSpPr txBox="1"/>
          <p:nvPr/>
        </p:nvSpPr>
        <p:spPr>
          <a:xfrm>
            <a:off x="6483759" y="4327566"/>
            <a:ext cx="496148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শ্রেণিঃ 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৪র্থ </a:t>
            </a:r>
            <a:endParaRPr lang="bn-IN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বিষয়ঃ বাংলা</a:t>
            </a:r>
          </a:p>
          <a:p>
            <a:pPr algn="ctr"/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পাঠ শিরোনামঃ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কেমন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বড়া্ই</a:t>
            </a:r>
            <a:endParaRPr lang="bn-BD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পাঠ-৮</a:t>
            </a:r>
            <a:endParaRPr lang="as-IN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1" name="Picture Placeholder 10">
            <a:extLst>
              <a:ext uri="{FF2B5EF4-FFF2-40B4-BE49-F238E27FC236}">
                <a16:creationId xmlns="" xmlns:a16="http://schemas.microsoft.com/office/drawing/2014/main" id="{68792016-2C77-DB91-E7E1-4AEBDD331B8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2" b="13952"/>
          <a:stretch>
            <a:fillRect/>
          </a:stretch>
        </p:blipFill>
        <p:spPr>
          <a:xfrm>
            <a:off x="8121472" y="2161988"/>
            <a:ext cx="1985492" cy="1938992"/>
          </a:xfrm>
        </p:spPr>
      </p:pic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xmlns="" id="{BAFF71AC-61B2-4D03-6500-00E20E1292A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81" b="16281"/>
          <a:stretch>
            <a:fillRect/>
          </a:stretch>
        </p:blipFill>
        <p:spPr>
          <a:xfrm>
            <a:off x="2275877" y="2150137"/>
            <a:ext cx="1970252" cy="195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2920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EAC5461A-58C4-B421-EEE7-BA28C8231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D86D1923-7714-3F46-5BDB-40B7028AF6BE}"/>
              </a:ext>
            </a:extLst>
          </p:cNvPr>
          <p:cNvSpPr txBox="1"/>
          <p:nvPr/>
        </p:nvSpPr>
        <p:spPr>
          <a:xfrm>
            <a:off x="5169108" y="704141"/>
            <a:ext cx="18537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4400" b="1" u="sng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r>
              <a:rPr lang="bn-BD" sz="3600" u="sng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3600" u="sng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01915266-6600-9331-3BAE-4D3A7A30CCEC}"/>
              </a:ext>
            </a:extLst>
          </p:cNvPr>
          <p:cNvSpPr txBox="1"/>
          <p:nvPr/>
        </p:nvSpPr>
        <p:spPr>
          <a:xfrm>
            <a:off x="1079293" y="2040417"/>
            <a:ext cx="1026826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3200" b="1" dirty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 পাঠ শেষে শিক্ষার্থীরা </a:t>
            </a:r>
            <a:r>
              <a:rPr lang="bn-BD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---</a:t>
            </a:r>
            <a:endParaRPr lang="en-US" sz="3200" b="1" dirty="0" smtClean="0">
              <a:solidFill>
                <a:schemeClr val="accent4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৮.১.১: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ছন্দের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স্বাভাবিক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গতি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স্বরভঙ্গি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রক্ষা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ছড়া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কবিতা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আবৃত্তি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  <a:p>
            <a:pPr algn="l"/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৮.১.২: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স্পষ্ট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শুদ্ধ</a:t>
            </a:r>
            <a:r>
              <a:rPr lang="en-US" sz="3200" b="1" dirty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উচ্চারণে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ছড়া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কবিতার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বিষয়বস্তু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3200" b="1" dirty="0" smtClean="0">
              <a:solidFill>
                <a:schemeClr val="accent4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endParaRPr lang="bn-BD" sz="3200" b="1" dirty="0">
              <a:solidFill>
                <a:schemeClr val="accent4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endParaRPr lang="bn-BD" sz="3200" b="1" dirty="0">
              <a:solidFill>
                <a:schemeClr val="accent4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4210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982825" y="-609600"/>
            <a:ext cx="4226350" cy="450026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আজকের</a:t>
            </a:r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পাঠ</a:t>
            </a:r>
            <a:endParaRPr lang="en-US" sz="5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 algn="ctr"/>
            <a:endParaRPr 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982825" y="1665779"/>
            <a:ext cx="4226350" cy="3890665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আজকের</a:t>
            </a: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পাঠ</a:t>
            </a:r>
            <a:endParaRPr lang="en-US" sz="5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en-US" sz="5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কেমন</a:t>
            </a:r>
            <a:r>
              <a:rPr lang="en-U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5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বড়াই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3448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="" xmlns:a16="http://schemas.microsoft.com/office/drawing/2014/main" id="{F34A6091-485E-1F73-B9D5-B3DAD08C566C}"/>
              </a:ext>
            </a:extLst>
          </p:cNvPr>
          <p:cNvSpPr/>
          <p:nvPr/>
        </p:nvSpPr>
        <p:spPr>
          <a:xfrm>
            <a:off x="2157413" y="485775"/>
            <a:ext cx="3938587" cy="141446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/>
              <a:t>পূর্ব</a:t>
            </a:r>
            <a:r>
              <a:rPr lang="en-US" sz="4400" dirty="0"/>
              <a:t> </a:t>
            </a:r>
            <a:r>
              <a:rPr lang="en-US" sz="4400" dirty="0" err="1" smtClean="0"/>
              <a:t>জ্ঞান</a:t>
            </a:r>
            <a:endParaRPr lang="en-US" sz="4400" dirty="0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9EDD9931-3D61-0C81-4B52-56F3DFACDAF8}"/>
              </a:ext>
            </a:extLst>
          </p:cNvPr>
          <p:cNvSpPr/>
          <p:nvPr/>
        </p:nvSpPr>
        <p:spPr>
          <a:xfrm>
            <a:off x="414338" y="2900363"/>
            <a:ext cx="11415712" cy="307181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800" dirty="0" smtClean="0"/>
              <a:t>ক)</a:t>
            </a:r>
            <a:r>
              <a:rPr lang="en-US" sz="4800" dirty="0" err="1" smtClean="0"/>
              <a:t>লড়াই</a:t>
            </a:r>
            <a:r>
              <a:rPr lang="en-US" sz="4800" dirty="0" smtClean="0"/>
              <a:t> </a:t>
            </a:r>
            <a:r>
              <a:rPr lang="en-US" sz="4800" dirty="0" err="1" smtClean="0"/>
              <a:t>কি</a:t>
            </a:r>
            <a:r>
              <a:rPr lang="en-US" sz="4800" dirty="0" smtClean="0"/>
              <a:t> ?</a:t>
            </a:r>
          </a:p>
          <a:p>
            <a:pPr algn="just"/>
            <a:r>
              <a:rPr lang="en-US" sz="4800" dirty="0" smtClean="0"/>
              <a:t>খ) </a:t>
            </a:r>
            <a:r>
              <a:rPr lang="en-US" sz="4800" dirty="0" err="1"/>
              <a:t>ব</a:t>
            </a:r>
            <a:r>
              <a:rPr lang="en-US" sz="4800" dirty="0" err="1" smtClean="0"/>
              <a:t>ড়াই</a:t>
            </a:r>
            <a:r>
              <a:rPr lang="en-US" sz="4800" dirty="0" smtClean="0"/>
              <a:t> </a:t>
            </a:r>
            <a:r>
              <a:rPr lang="en-US" sz="4800" dirty="0" err="1"/>
              <a:t>কি</a:t>
            </a:r>
            <a:r>
              <a:rPr lang="en-US" sz="4800" dirty="0"/>
              <a:t> ?</a:t>
            </a:r>
          </a:p>
          <a:p>
            <a:pPr algn="just"/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240492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27B05CF-25A9-0065-711A-285201AE6A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38" y="114300"/>
            <a:ext cx="11544300" cy="6572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240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484EFA65-23D5-9690-049E-0515D6CB3C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" y="342900"/>
            <a:ext cx="11738608" cy="421450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70BD68C-75B7-D9E8-C949-C2A999A65C6B}"/>
              </a:ext>
            </a:extLst>
          </p:cNvPr>
          <p:cNvSpPr txBox="1"/>
          <p:nvPr/>
        </p:nvSpPr>
        <p:spPr>
          <a:xfrm>
            <a:off x="771526" y="5586413"/>
            <a:ext cx="73400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</a:rPr>
              <a:t>লোকটা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শুধু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করত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বড়াই</a:t>
            </a:r>
            <a:r>
              <a:rPr lang="en-US" sz="4000" dirty="0">
                <a:solidFill>
                  <a:srgbClr val="FF0000"/>
                </a:solidFill>
              </a:rPr>
              <a:t>—</a:t>
            </a:r>
          </a:p>
          <a:p>
            <a:r>
              <a:rPr lang="en-US" sz="4000" dirty="0" err="1">
                <a:solidFill>
                  <a:srgbClr val="FF0000"/>
                </a:solidFill>
              </a:rPr>
              <a:t>দেখে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নিতাম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লাগলে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 err="1">
                <a:solidFill>
                  <a:srgbClr val="FF0000"/>
                </a:solidFill>
              </a:rPr>
              <a:t>লড়াই</a:t>
            </a:r>
            <a:r>
              <a:rPr lang="en-US" sz="4000" dirty="0">
                <a:solidFill>
                  <a:srgbClr val="FF0000"/>
                </a:solidFill>
              </a:rPr>
              <a:t> ।</a:t>
            </a:r>
          </a:p>
        </p:txBody>
      </p:sp>
    </p:spTree>
    <p:extLst>
      <p:ext uri="{BB962C8B-B14F-4D97-AF65-F5344CB8AC3E}">
        <p14:creationId xmlns:p14="http://schemas.microsoft.com/office/powerpoint/2010/main" val="2052091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7012B628-A239-21E9-C7BA-8A613CE916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12955"/>
            <a:ext cx="6096000" cy="525042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91BF814A-8021-45FF-515B-974738E0F51F}"/>
              </a:ext>
            </a:extLst>
          </p:cNvPr>
          <p:cNvSpPr/>
          <p:nvPr/>
        </p:nvSpPr>
        <p:spPr>
          <a:xfrm>
            <a:off x="5466735" y="2967335"/>
            <a:ext cx="609600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0" cap="none" spc="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উই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ঢিবিতে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মারত</a:t>
            </a:r>
            <a:r>
              <a:rPr lang="en-US" sz="4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ঘুসি</a:t>
            </a:r>
            <a:endParaRPr lang="en-US" sz="4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en-US" sz="4000" b="0" cap="none" spc="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চোখ</a:t>
            </a:r>
            <a:r>
              <a:rPr lang="en-US" sz="40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b="0" cap="none" spc="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পাকিয়ে</a:t>
            </a:r>
            <a:r>
              <a:rPr lang="en-US" sz="40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b="0" cap="none" spc="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জোরসে</a:t>
            </a:r>
            <a:r>
              <a:rPr lang="en-US" sz="40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b="0" cap="none" spc="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ঠুসি</a:t>
            </a:r>
            <a:r>
              <a:rPr lang="en-US" sz="40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।</a:t>
            </a:r>
          </a:p>
        </p:txBody>
      </p:sp>
    </p:spTree>
    <p:extLst>
      <p:ext uri="{BB962C8B-B14F-4D97-AF65-F5344CB8AC3E}">
        <p14:creationId xmlns:p14="http://schemas.microsoft.com/office/powerpoint/2010/main" val="633747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AE729F9-701F-B22C-C5F5-3D49865400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41"/>
          <a:stretch>
            <a:fillRect/>
          </a:stretch>
        </p:blipFill>
        <p:spPr>
          <a:xfrm>
            <a:off x="412955" y="235974"/>
            <a:ext cx="6492670" cy="595834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9A68A911-0592-5B75-EC76-0C97665C0D75}"/>
              </a:ext>
            </a:extLst>
          </p:cNvPr>
          <p:cNvSpPr/>
          <p:nvPr/>
        </p:nvSpPr>
        <p:spPr>
          <a:xfrm>
            <a:off x="7123472" y="235974"/>
            <a:ext cx="4655574" cy="572237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/>
              <a:t>বাহু</a:t>
            </a:r>
            <a:r>
              <a:rPr lang="en-US" sz="3600" dirty="0"/>
              <a:t> </a:t>
            </a:r>
            <a:r>
              <a:rPr lang="en-US" sz="3600" dirty="0" err="1"/>
              <a:t>ঠুকে</a:t>
            </a:r>
            <a:r>
              <a:rPr lang="en-US" sz="3600" dirty="0"/>
              <a:t> </a:t>
            </a:r>
            <a:r>
              <a:rPr lang="en-US" sz="3600" dirty="0" err="1"/>
              <a:t>ফুলিয়ে</a:t>
            </a:r>
            <a:r>
              <a:rPr lang="en-US" sz="3600" dirty="0"/>
              <a:t> </a:t>
            </a:r>
            <a:r>
              <a:rPr lang="en-US" sz="3600" dirty="0" err="1"/>
              <a:t>ছাতি</a:t>
            </a:r>
            <a:endParaRPr lang="en-US" sz="3600" dirty="0"/>
          </a:p>
          <a:p>
            <a:pPr algn="ctr"/>
            <a:r>
              <a:rPr lang="en-US" sz="3600" dirty="0" err="1"/>
              <a:t>বলত</a:t>
            </a:r>
            <a:r>
              <a:rPr lang="en-US" sz="3600" dirty="0"/>
              <a:t>,” </a:t>
            </a:r>
            <a:r>
              <a:rPr lang="en-US" sz="3600" dirty="0" err="1"/>
              <a:t>আসুক</a:t>
            </a:r>
            <a:r>
              <a:rPr lang="en-US" sz="3600" dirty="0"/>
              <a:t> </a:t>
            </a:r>
            <a:r>
              <a:rPr lang="en-US" sz="3600" dirty="0" err="1"/>
              <a:t>বাঘ</a:t>
            </a:r>
            <a:r>
              <a:rPr lang="en-US" sz="3600" dirty="0"/>
              <a:t> </a:t>
            </a:r>
            <a:r>
              <a:rPr lang="en-US" sz="3600" dirty="0" err="1"/>
              <a:t>কি</a:t>
            </a:r>
            <a:r>
              <a:rPr lang="en-US" sz="3600" dirty="0"/>
              <a:t> </a:t>
            </a:r>
            <a:r>
              <a:rPr lang="en-US" sz="3600" dirty="0" err="1"/>
              <a:t>হাতি</a:t>
            </a:r>
            <a:r>
              <a:rPr lang="en-US" sz="3600" dirty="0"/>
              <a:t> !</a:t>
            </a:r>
          </a:p>
        </p:txBody>
      </p:sp>
    </p:spTree>
    <p:extLst>
      <p:ext uri="{BB962C8B-B14F-4D97-AF65-F5344CB8AC3E}">
        <p14:creationId xmlns:p14="http://schemas.microsoft.com/office/powerpoint/2010/main" val="1569441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Bangla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3200" dirty="0">
            <a:latin typeface="NikoshBAN" panose="02000000000000000000" pitchFamily="2" charset="0"/>
            <a:cs typeface="NikoshBAN" panose="02000000000000000000" pitchFamily="2" charset="0"/>
          </a:defRPr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Bangla Theme" id="{35FA9EBE-4744-45E4-BE25-91657615086E}" vid="{4E732455-97D7-4B72-8733-D70887AA41D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Bangla Theme</Template>
  <TotalTime>345</TotalTime>
  <Words>141</Words>
  <Application>Microsoft Office PowerPoint</Application>
  <PresentationFormat>Custom</PresentationFormat>
  <Paragraphs>35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Bangla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Smart View</dc:creator>
  <cp:lastModifiedBy>WALTON</cp:lastModifiedBy>
  <cp:revision>80</cp:revision>
  <dcterms:created xsi:type="dcterms:W3CDTF">2025-12-18T03:25:05Z</dcterms:created>
  <dcterms:modified xsi:type="dcterms:W3CDTF">2026-08-11T03:10:02Z</dcterms:modified>
</cp:coreProperties>
</file>