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sldIdLst>
    <p:sldId id="281" r:id="rId2"/>
    <p:sldId id="278" r:id="rId3"/>
    <p:sldId id="280" r:id="rId4"/>
    <p:sldId id="277" r:id="rId5"/>
    <p:sldId id="293" r:id="rId6"/>
    <p:sldId id="259" r:id="rId7"/>
    <p:sldId id="294" r:id="rId8"/>
    <p:sldId id="307" r:id="rId9"/>
    <p:sldId id="308" r:id="rId10"/>
    <p:sldId id="311" r:id="rId11"/>
    <p:sldId id="310" r:id="rId12"/>
    <p:sldId id="315" r:id="rId13"/>
    <p:sldId id="316" r:id="rId14"/>
    <p:sldId id="312" r:id="rId15"/>
    <p:sldId id="313" r:id="rId16"/>
    <p:sldId id="314" r:id="rId17"/>
    <p:sldId id="282" r:id="rId18"/>
    <p:sldId id="286" r:id="rId19"/>
    <p:sldId id="317" r:id="rId20"/>
    <p:sldId id="283" r:id="rId21"/>
    <p:sldId id="284" r:id="rId22"/>
    <p:sldId id="28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9F34F-AA26-4CDA-B2CA-DD4081B1AEB0}" type="doc">
      <dgm:prSet loTypeId="urn:microsoft.com/office/officeart/2005/8/layout/process4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7129BF-F859-43ED-B4CB-B8BD8C9F0827}">
      <dgm:prSet/>
      <dgm:spPr/>
      <dgm:t>
        <a:bodyPr/>
        <a:lstStyle/>
        <a:p>
          <a:pPr rtl="0"/>
          <a:r>
            <a:rPr lang="as-IN" dirty="0" smtClean="0">
              <a:solidFill>
                <a:schemeClr val="tx1"/>
              </a:solidFill>
            </a:rPr>
            <a:t>পাঠ শেষে শিক্ষার্থীরা—</a:t>
          </a:r>
          <a:endParaRPr lang="en-US" dirty="0">
            <a:solidFill>
              <a:schemeClr val="tx1"/>
            </a:solidFill>
          </a:endParaRPr>
        </a:p>
      </dgm:t>
    </dgm:pt>
    <dgm:pt modelId="{271EDAE0-0198-40F9-9764-E6F2ECDB9E5B}" type="parTrans" cxnId="{EF982056-0DDB-4CF0-8DAC-59A862EF6E4C}">
      <dgm:prSet/>
      <dgm:spPr/>
      <dgm:t>
        <a:bodyPr/>
        <a:lstStyle/>
        <a:p>
          <a:endParaRPr lang="en-US"/>
        </a:p>
      </dgm:t>
    </dgm:pt>
    <dgm:pt modelId="{481DBD30-1A3F-4FDA-A5A5-13B4BAF8429A}" type="sibTrans" cxnId="{EF982056-0DDB-4CF0-8DAC-59A862EF6E4C}">
      <dgm:prSet/>
      <dgm:spPr/>
      <dgm:t>
        <a:bodyPr/>
        <a:lstStyle/>
        <a:p>
          <a:endParaRPr lang="en-US"/>
        </a:p>
      </dgm:t>
    </dgm:pt>
    <dgm:pt modelId="{D4207690-33AE-444D-8326-F6B5728C8938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Complement </a:t>
          </a:r>
          <a:r>
            <a:rPr lang="as-IN" smtClean="0">
              <a:solidFill>
                <a:schemeClr val="tx1"/>
              </a:solidFill>
            </a:rPr>
            <a:t>কী তা ব্যাখ্যা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17BA4856-8C12-4256-A93B-636905F78CAD}" type="parTrans" cxnId="{FA1A1382-F9DA-43F3-884F-6EBCAAE1BB7F}">
      <dgm:prSet/>
      <dgm:spPr/>
      <dgm:t>
        <a:bodyPr/>
        <a:lstStyle/>
        <a:p>
          <a:endParaRPr lang="en-US"/>
        </a:p>
      </dgm:t>
    </dgm:pt>
    <dgm:pt modelId="{0E5B78D7-6BE9-4D28-8542-18FE2A00A555}" type="sibTrans" cxnId="{FA1A1382-F9DA-43F3-884F-6EBCAAE1BB7F}">
      <dgm:prSet/>
      <dgm:spPr/>
      <dgm:t>
        <a:bodyPr/>
        <a:lstStyle/>
        <a:p>
          <a:endParaRPr lang="en-US"/>
        </a:p>
      </dgm:t>
    </dgm:pt>
    <dgm:pt modelId="{0121FEBF-A8F8-43EE-A89D-95125F819666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1’s Complement </a:t>
          </a:r>
          <a:r>
            <a:rPr lang="as-IN" smtClean="0">
              <a:solidFill>
                <a:schemeClr val="tx1"/>
              </a:solidFill>
            </a:rPr>
            <a:t>ও 2’</a:t>
          </a:r>
          <a:r>
            <a:rPr lang="en-US" smtClean="0">
              <a:solidFill>
                <a:schemeClr val="tx1"/>
              </a:solidFill>
            </a:rPr>
            <a:t>s Complement </a:t>
          </a:r>
          <a:r>
            <a:rPr lang="as-IN" smtClean="0">
              <a:solidFill>
                <a:schemeClr val="tx1"/>
              </a:solidFill>
            </a:rPr>
            <a:t>নির্ণয়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2F69682F-987C-4CAF-B4C1-2EB859C9D5D5}" type="parTrans" cxnId="{496184FA-67BC-4798-A389-814F9CEEC5E9}">
      <dgm:prSet/>
      <dgm:spPr/>
      <dgm:t>
        <a:bodyPr/>
        <a:lstStyle/>
        <a:p>
          <a:endParaRPr lang="en-US"/>
        </a:p>
      </dgm:t>
    </dgm:pt>
    <dgm:pt modelId="{ED17FF2E-623F-4C78-9E7C-38A7D51C9877}" type="sibTrans" cxnId="{496184FA-67BC-4798-A389-814F9CEEC5E9}">
      <dgm:prSet/>
      <dgm:spPr/>
      <dgm:t>
        <a:bodyPr/>
        <a:lstStyle/>
        <a:p>
          <a:endParaRPr lang="en-US"/>
        </a:p>
      </dgm:t>
    </dgm:pt>
    <dgm:pt modelId="{C3A62852-FAA8-4EB7-A2A2-AF07C7DC1025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Signed Number-</a:t>
          </a:r>
          <a:r>
            <a:rPr lang="as-IN" smtClean="0">
              <a:solidFill>
                <a:schemeClr val="tx1"/>
              </a:solidFill>
            </a:rPr>
            <a:t>এর ধারণা ব্যাখ্যা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D9A29707-1EAF-401E-A9B9-2CF7A7701921}" type="parTrans" cxnId="{9BC28F8E-58AC-46D5-8EB0-8E213A110A94}">
      <dgm:prSet/>
      <dgm:spPr/>
      <dgm:t>
        <a:bodyPr/>
        <a:lstStyle/>
        <a:p>
          <a:endParaRPr lang="en-US"/>
        </a:p>
      </dgm:t>
    </dgm:pt>
    <dgm:pt modelId="{2CC89209-E1B4-4283-9605-407A3F2EE264}" type="sibTrans" cxnId="{9BC28F8E-58AC-46D5-8EB0-8E213A110A94}">
      <dgm:prSet/>
      <dgm:spPr/>
      <dgm:t>
        <a:bodyPr/>
        <a:lstStyle/>
        <a:p>
          <a:endParaRPr lang="en-US"/>
        </a:p>
      </dgm:t>
    </dgm:pt>
    <dgm:pt modelId="{918C9FED-2600-46EC-82AA-C6C9ED9C80C7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Positive </a:t>
          </a:r>
          <a:r>
            <a:rPr lang="as-IN" smtClean="0">
              <a:solidFill>
                <a:schemeClr val="tx1"/>
              </a:solidFill>
            </a:rPr>
            <a:t>ও </a:t>
          </a:r>
          <a:r>
            <a:rPr lang="en-US" smtClean="0">
              <a:solidFill>
                <a:schemeClr val="tx1"/>
              </a:solidFill>
            </a:rPr>
            <a:t>Negative Binary Number </a:t>
          </a:r>
          <a:r>
            <a:rPr lang="as-IN" smtClean="0">
              <a:solidFill>
                <a:schemeClr val="tx1"/>
              </a:solidFill>
            </a:rPr>
            <a:t>প্রকাশ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630375BD-8138-493F-9429-D4D9471621C6}" type="parTrans" cxnId="{D8DCB7A7-7B6B-445A-A86C-5DD1E394A859}">
      <dgm:prSet/>
      <dgm:spPr/>
      <dgm:t>
        <a:bodyPr/>
        <a:lstStyle/>
        <a:p>
          <a:endParaRPr lang="en-US"/>
        </a:p>
      </dgm:t>
    </dgm:pt>
    <dgm:pt modelId="{3AB84CDF-D84C-41BC-A3C4-744953D5C4B3}" type="sibTrans" cxnId="{D8DCB7A7-7B6B-445A-A86C-5DD1E394A859}">
      <dgm:prSet/>
      <dgm:spPr/>
      <dgm:t>
        <a:bodyPr/>
        <a:lstStyle/>
        <a:p>
          <a:endParaRPr lang="en-US"/>
        </a:p>
      </dgm:t>
    </dgm:pt>
    <dgm:pt modelId="{FFD7A4E9-7BBE-4AA1-AA39-0DC165F3E7DB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1’s Complement </a:t>
          </a:r>
          <a:r>
            <a:rPr lang="as-IN" smtClean="0">
              <a:solidFill>
                <a:schemeClr val="tx1"/>
              </a:solidFill>
            </a:rPr>
            <a:t>ও 2’</a:t>
          </a:r>
          <a:r>
            <a:rPr lang="en-US" smtClean="0">
              <a:solidFill>
                <a:schemeClr val="tx1"/>
              </a:solidFill>
            </a:rPr>
            <a:t>s Complement-</a:t>
          </a:r>
          <a:r>
            <a:rPr lang="as-IN" smtClean="0">
              <a:solidFill>
                <a:schemeClr val="tx1"/>
              </a:solidFill>
            </a:rPr>
            <a:t>এর মধ্যে পার্থক্য বলতে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117BBFD6-D65B-4CAA-A2E3-006291DB7524}" type="parTrans" cxnId="{155EC6AE-BD43-497F-A428-9DA49DFCDE3B}">
      <dgm:prSet/>
      <dgm:spPr/>
      <dgm:t>
        <a:bodyPr/>
        <a:lstStyle/>
        <a:p>
          <a:endParaRPr lang="en-US"/>
        </a:p>
      </dgm:t>
    </dgm:pt>
    <dgm:pt modelId="{964C8F5E-24B7-43CD-995A-E62CAA5EC16A}" type="sibTrans" cxnId="{155EC6AE-BD43-497F-A428-9DA49DFCDE3B}">
      <dgm:prSet/>
      <dgm:spPr/>
      <dgm:t>
        <a:bodyPr/>
        <a:lstStyle/>
        <a:p>
          <a:endParaRPr lang="en-US"/>
        </a:p>
      </dgm:t>
    </dgm:pt>
    <dgm:pt modelId="{8554D7C3-A979-43AF-8165-9F42ED6FA8E4}">
      <dgm:prSet/>
      <dgm:spPr/>
      <dgm:t>
        <a:bodyPr/>
        <a:lstStyle/>
        <a:p>
          <a:pPr rtl="0"/>
          <a:r>
            <a:rPr lang="as-IN" smtClean="0">
              <a:solidFill>
                <a:schemeClr val="tx1"/>
              </a:solidFill>
            </a:rPr>
            <a:t>কম্পিউটারে </a:t>
          </a:r>
          <a:r>
            <a:rPr lang="en-US" smtClean="0">
              <a:solidFill>
                <a:schemeClr val="tx1"/>
              </a:solidFill>
            </a:rPr>
            <a:t>Negative Number </a:t>
          </a:r>
          <a:r>
            <a:rPr lang="as-IN" smtClean="0">
              <a:solidFill>
                <a:schemeClr val="tx1"/>
              </a:solidFill>
            </a:rPr>
            <a:t>কীভাবে প্রকাশ করা হয় তা বুঝতে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ACFFD404-4BC2-465B-AC31-49041F28C3A2}" type="parTrans" cxnId="{D1E2E9E9-836F-47F2-9AB3-0DF99897A189}">
      <dgm:prSet/>
      <dgm:spPr/>
      <dgm:t>
        <a:bodyPr/>
        <a:lstStyle/>
        <a:p>
          <a:endParaRPr lang="en-US"/>
        </a:p>
      </dgm:t>
    </dgm:pt>
    <dgm:pt modelId="{7A0449C4-71F3-4B8E-8CA0-827C2C291CE5}" type="sibTrans" cxnId="{D1E2E9E9-836F-47F2-9AB3-0DF99897A189}">
      <dgm:prSet/>
      <dgm:spPr/>
      <dgm:t>
        <a:bodyPr/>
        <a:lstStyle/>
        <a:p>
          <a:endParaRPr lang="en-US"/>
        </a:p>
      </dgm:t>
    </dgm:pt>
    <dgm:pt modelId="{AE004FC4-33EE-46F8-BA71-2C580A0CBD36}" type="pres">
      <dgm:prSet presAssocID="{E7E9F34F-AA26-4CDA-B2CA-DD4081B1AEB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A6B2FF-6D16-4231-BEA9-268242747495}" type="pres">
      <dgm:prSet presAssocID="{8554D7C3-A979-43AF-8165-9F42ED6FA8E4}" presName="boxAndChildren" presStyleCnt="0"/>
      <dgm:spPr/>
      <dgm:t>
        <a:bodyPr/>
        <a:lstStyle/>
        <a:p>
          <a:endParaRPr lang="en-US"/>
        </a:p>
      </dgm:t>
    </dgm:pt>
    <dgm:pt modelId="{FCC7A8D0-269C-46D1-89D4-1596C1A686C5}" type="pres">
      <dgm:prSet presAssocID="{8554D7C3-A979-43AF-8165-9F42ED6FA8E4}" presName="parentTextBox" presStyleLbl="node1" presStyleIdx="0" presStyleCnt="7"/>
      <dgm:spPr/>
      <dgm:t>
        <a:bodyPr/>
        <a:lstStyle/>
        <a:p>
          <a:endParaRPr lang="en-US"/>
        </a:p>
      </dgm:t>
    </dgm:pt>
    <dgm:pt modelId="{76760ED1-E729-47D1-A2AE-5041266A9425}" type="pres">
      <dgm:prSet presAssocID="{964C8F5E-24B7-43CD-995A-E62CAA5EC16A}" presName="sp" presStyleCnt="0"/>
      <dgm:spPr/>
      <dgm:t>
        <a:bodyPr/>
        <a:lstStyle/>
        <a:p>
          <a:endParaRPr lang="en-US"/>
        </a:p>
      </dgm:t>
    </dgm:pt>
    <dgm:pt modelId="{B5B7B489-E917-4431-8BE0-1113390430A7}" type="pres">
      <dgm:prSet presAssocID="{FFD7A4E9-7BBE-4AA1-AA39-0DC165F3E7DB}" presName="arrowAndChildren" presStyleCnt="0"/>
      <dgm:spPr/>
      <dgm:t>
        <a:bodyPr/>
        <a:lstStyle/>
        <a:p>
          <a:endParaRPr lang="en-US"/>
        </a:p>
      </dgm:t>
    </dgm:pt>
    <dgm:pt modelId="{C98F4EB4-AB93-44AE-B1EA-F14122F6E960}" type="pres">
      <dgm:prSet presAssocID="{FFD7A4E9-7BBE-4AA1-AA39-0DC165F3E7DB}" presName="parentTextArrow" presStyleLbl="node1" presStyleIdx="1" presStyleCnt="7"/>
      <dgm:spPr/>
      <dgm:t>
        <a:bodyPr/>
        <a:lstStyle/>
        <a:p>
          <a:endParaRPr lang="en-US"/>
        </a:p>
      </dgm:t>
    </dgm:pt>
    <dgm:pt modelId="{EEC404A1-231B-4DE4-8C22-076E4B24454C}" type="pres">
      <dgm:prSet presAssocID="{3AB84CDF-D84C-41BC-A3C4-744953D5C4B3}" presName="sp" presStyleCnt="0"/>
      <dgm:spPr/>
      <dgm:t>
        <a:bodyPr/>
        <a:lstStyle/>
        <a:p>
          <a:endParaRPr lang="en-US"/>
        </a:p>
      </dgm:t>
    </dgm:pt>
    <dgm:pt modelId="{7473AEDB-C5F5-4C90-82B0-A4D8E5AE1A8D}" type="pres">
      <dgm:prSet presAssocID="{918C9FED-2600-46EC-82AA-C6C9ED9C80C7}" presName="arrowAndChildren" presStyleCnt="0"/>
      <dgm:spPr/>
      <dgm:t>
        <a:bodyPr/>
        <a:lstStyle/>
        <a:p>
          <a:endParaRPr lang="en-US"/>
        </a:p>
      </dgm:t>
    </dgm:pt>
    <dgm:pt modelId="{CD9D96D8-8D9B-443B-934C-F0F8E57902D3}" type="pres">
      <dgm:prSet presAssocID="{918C9FED-2600-46EC-82AA-C6C9ED9C80C7}" presName="parentTextArrow" presStyleLbl="node1" presStyleIdx="2" presStyleCnt="7"/>
      <dgm:spPr/>
      <dgm:t>
        <a:bodyPr/>
        <a:lstStyle/>
        <a:p>
          <a:endParaRPr lang="en-US"/>
        </a:p>
      </dgm:t>
    </dgm:pt>
    <dgm:pt modelId="{323402E0-92AC-414C-8BB1-25AAE30CB892}" type="pres">
      <dgm:prSet presAssocID="{2CC89209-E1B4-4283-9605-407A3F2EE264}" presName="sp" presStyleCnt="0"/>
      <dgm:spPr/>
      <dgm:t>
        <a:bodyPr/>
        <a:lstStyle/>
        <a:p>
          <a:endParaRPr lang="en-US"/>
        </a:p>
      </dgm:t>
    </dgm:pt>
    <dgm:pt modelId="{5F4B6BA2-1D13-43DB-B8CC-15D4640E9D8D}" type="pres">
      <dgm:prSet presAssocID="{C3A62852-FAA8-4EB7-A2A2-AF07C7DC1025}" presName="arrowAndChildren" presStyleCnt="0"/>
      <dgm:spPr/>
      <dgm:t>
        <a:bodyPr/>
        <a:lstStyle/>
        <a:p>
          <a:endParaRPr lang="en-US"/>
        </a:p>
      </dgm:t>
    </dgm:pt>
    <dgm:pt modelId="{C8E26CC6-143F-4E50-89BC-266340B78BE2}" type="pres">
      <dgm:prSet presAssocID="{C3A62852-FAA8-4EB7-A2A2-AF07C7DC1025}" presName="parentTextArrow" presStyleLbl="node1" presStyleIdx="3" presStyleCnt="7"/>
      <dgm:spPr/>
      <dgm:t>
        <a:bodyPr/>
        <a:lstStyle/>
        <a:p>
          <a:endParaRPr lang="en-US"/>
        </a:p>
      </dgm:t>
    </dgm:pt>
    <dgm:pt modelId="{72F4B973-9F03-4A49-AC11-505A7F937391}" type="pres">
      <dgm:prSet presAssocID="{ED17FF2E-623F-4C78-9E7C-38A7D51C9877}" presName="sp" presStyleCnt="0"/>
      <dgm:spPr/>
      <dgm:t>
        <a:bodyPr/>
        <a:lstStyle/>
        <a:p>
          <a:endParaRPr lang="en-US"/>
        </a:p>
      </dgm:t>
    </dgm:pt>
    <dgm:pt modelId="{8377BBF5-6CD8-4621-9D2A-2B6C146FA504}" type="pres">
      <dgm:prSet presAssocID="{0121FEBF-A8F8-43EE-A89D-95125F819666}" presName="arrowAndChildren" presStyleCnt="0"/>
      <dgm:spPr/>
      <dgm:t>
        <a:bodyPr/>
        <a:lstStyle/>
        <a:p>
          <a:endParaRPr lang="en-US"/>
        </a:p>
      </dgm:t>
    </dgm:pt>
    <dgm:pt modelId="{E2BCB01F-72CC-4A77-8565-4257A37C4455}" type="pres">
      <dgm:prSet presAssocID="{0121FEBF-A8F8-43EE-A89D-95125F819666}" presName="parentTextArrow" presStyleLbl="node1" presStyleIdx="4" presStyleCnt="7"/>
      <dgm:spPr/>
      <dgm:t>
        <a:bodyPr/>
        <a:lstStyle/>
        <a:p>
          <a:endParaRPr lang="en-US"/>
        </a:p>
      </dgm:t>
    </dgm:pt>
    <dgm:pt modelId="{6F1625E9-B2D2-407C-8E66-F649FC80A943}" type="pres">
      <dgm:prSet presAssocID="{0E5B78D7-6BE9-4D28-8542-18FE2A00A555}" presName="sp" presStyleCnt="0"/>
      <dgm:spPr/>
      <dgm:t>
        <a:bodyPr/>
        <a:lstStyle/>
        <a:p>
          <a:endParaRPr lang="en-US"/>
        </a:p>
      </dgm:t>
    </dgm:pt>
    <dgm:pt modelId="{E6DBF907-52A5-4C13-9BD4-65B47AAF8CF5}" type="pres">
      <dgm:prSet presAssocID="{D4207690-33AE-444D-8326-F6B5728C8938}" presName="arrowAndChildren" presStyleCnt="0"/>
      <dgm:spPr/>
      <dgm:t>
        <a:bodyPr/>
        <a:lstStyle/>
        <a:p>
          <a:endParaRPr lang="en-US"/>
        </a:p>
      </dgm:t>
    </dgm:pt>
    <dgm:pt modelId="{84E69AA0-2FBA-4AA3-926F-2C10C36FDAFC}" type="pres">
      <dgm:prSet presAssocID="{D4207690-33AE-444D-8326-F6B5728C8938}" presName="parentTextArrow" presStyleLbl="node1" presStyleIdx="5" presStyleCnt="7"/>
      <dgm:spPr/>
      <dgm:t>
        <a:bodyPr/>
        <a:lstStyle/>
        <a:p>
          <a:endParaRPr lang="en-US"/>
        </a:p>
      </dgm:t>
    </dgm:pt>
    <dgm:pt modelId="{08FF2CE1-83DE-4F6D-BE4F-0F93D7676C6A}" type="pres">
      <dgm:prSet presAssocID="{481DBD30-1A3F-4FDA-A5A5-13B4BAF8429A}" presName="sp" presStyleCnt="0"/>
      <dgm:spPr/>
      <dgm:t>
        <a:bodyPr/>
        <a:lstStyle/>
        <a:p>
          <a:endParaRPr lang="en-US"/>
        </a:p>
      </dgm:t>
    </dgm:pt>
    <dgm:pt modelId="{AE37D8FC-5440-4833-BCE0-EE30F06324FD}" type="pres">
      <dgm:prSet presAssocID="{427129BF-F859-43ED-B4CB-B8BD8C9F0827}" presName="arrowAndChildren" presStyleCnt="0"/>
      <dgm:spPr/>
      <dgm:t>
        <a:bodyPr/>
        <a:lstStyle/>
        <a:p>
          <a:endParaRPr lang="en-US"/>
        </a:p>
      </dgm:t>
    </dgm:pt>
    <dgm:pt modelId="{1C88533F-B4BB-4990-BF8D-50331D6BB6DB}" type="pres">
      <dgm:prSet presAssocID="{427129BF-F859-43ED-B4CB-B8BD8C9F0827}" presName="parentTextArrow" presStyleLbl="node1" presStyleIdx="6" presStyleCnt="7"/>
      <dgm:spPr/>
      <dgm:t>
        <a:bodyPr/>
        <a:lstStyle/>
        <a:p>
          <a:endParaRPr lang="en-US"/>
        </a:p>
      </dgm:t>
    </dgm:pt>
  </dgm:ptLst>
  <dgm:cxnLst>
    <dgm:cxn modelId="{9BC28F8E-58AC-46D5-8EB0-8E213A110A94}" srcId="{E7E9F34F-AA26-4CDA-B2CA-DD4081B1AEB0}" destId="{C3A62852-FAA8-4EB7-A2A2-AF07C7DC1025}" srcOrd="3" destOrd="0" parTransId="{D9A29707-1EAF-401E-A9B9-2CF7A7701921}" sibTransId="{2CC89209-E1B4-4283-9605-407A3F2EE264}"/>
    <dgm:cxn modelId="{155EC6AE-BD43-497F-A428-9DA49DFCDE3B}" srcId="{E7E9F34F-AA26-4CDA-B2CA-DD4081B1AEB0}" destId="{FFD7A4E9-7BBE-4AA1-AA39-0DC165F3E7DB}" srcOrd="5" destOrd="0" parTransId="{117BBFD6-D65B-4CAA-A2E3-006291DB7524}" sibTransId="{964C8F5E-24B7-43CD-995A-E62CAA5EC16A}"/>
    <dgm:cxn modelId="{C32EE9CB-CD80-47FA-A3AB-6ED96F26681A}" type="presOf" srcId="{E7E9F34F-AA26-4CDA-B2CA-DD4081B1AEB0}" destId="{AE004FC4-33EE-46F8-BA71-2C580A0CBD36}" srcOrd="0" destOrd="0" presId="urn:microsoft.com/office/officeart/2005/8/layout/process4"/>
    <dgm:cxn modelId="{6C4D97B3-4FB6-49C2-9510-402DA30F5028}" type="presOf" srcId="{427129BF-F859-43ED-B4CB-B8BD8C9F0827}" destId="{1C88533F-B4BB-4990-BF8D-50331D6BB6DB}" srcOrd="0" destOrd="0" presId="urn:microsoft.com/office/officeart/2005/8/layout/process4"/>
    <dgm:cxn modelId="{D1E2E9E9-836F-47F2-9AB3-0DF99897A189}" srcId="{E7E9F34F-AA26-4CDA-B2CA-DD4081B1AEB0}" destId="{8554D7C3-A979-43AF-8165-9F42ED6FA8E4}" srcOrd="6" destOrd="0" parTransId="{ACFFD404-4BC2-465B-AC31-49041F28C3A2}" sibTransId="{7A0449C4-71F3-4B8E-8CA0-827C2C291CE5}"/>
    <dgm:cxn modelId="{496184FA-67BC-4798-A389-814F9CEEC5E9}" srcId="{E7E9F34F-AA26-4CDA-B2CA-DD4081B1AEB0}" destId="{0121FEBF-A8F8-43EE-A89D-95125F819666}" srcOrd="2" destOrd="0" parTransId="{2F69682F-987C-4CAF-B4C1-2EB859C9D5D5}" sibTransId="{ED17FF2E-623F-4C78-9E7C-38A7D51C9877}"/>
    <dgm:cxn modelId="{FDADF368-BD8A-4060-B845-A3F3C17ADAB5}" type="presOf" srcId="{FFD7A4E9-7BBE-4AA1-AA39-0DC165F3E7DB}" destId="{C98F4EB4-AB93-44AE-B1EA-F14122F6E960}" srcOrd="0" destOrd="0" presId="urn:microsoft.com/office/officeart/2005/8/layout/process4"/>
    <dgm:cxn modelId="{D56593AD-09D7-462C-9B7A-AA007E1663AB}" type="presOf" srcId="{0121FEBF-A8F8-43EE-A89D-95125F819666}" destId="{E2BCB01F-72CC-4A77-8565-4257A37C4455}" srcOrd="0" destOrd="0" presId="urn:microsoft.com/office/officeart/2005/8/layout/process4"/>
    <dgm:cxn modelId="{419121E1-35C7-4B61-A2A9-B6CBBED88EE5}" type="presOf" srcId="{C3A62852-FAA8-4EB7-A2A2-AF07C7DC1025}" destId="{C8E26CC6-143F-4E50-89BC-266340B78BE2}" srcOrd="0" destOrd="0" presId="urn:microsoft.com/office/officeart/2005/8/layout/process4"/>
    <dgm:cxn modelId="{D8DCB7A7-7B6B-445A-A86C-5DD1E394A859}" srcId="{E7E9F34F-AA26-4CDA-B2CA-DD4081B1AEB0}" destId="{918C9FED-2600-46EC-82AA-C6C9ED9C80C7}" srcOrd="4" destOrd="0" parTransId="{630375BD-8138-493F-9429-D4D9471621C6}" sibTransId="{3AB84CDF-D84C-41BC-A3C4-744953D5C4B3}"/>
    <dgm:cxn modelId="{69BA907A-B3ED-456B-A602-101ABB1A099F}" type="presOf" srcId="{D4207690-33AE-444D-8326-F6B5728C8938}" destId="{84E69AA0-2FBA-4AA3-926F-2C10C36FDAFC}" srcOrd="0" destOrd="0" presId="urn:microsoft.com/office/officeart/2005/8/layout/process4"/>
    <dgm:cxn modelId="{4A6E27D0-0929-4B62-8448-1E374443D962}" type="presOf" srcId="{8554D7C3-A979-43AF-8165-9F42ED6FA8E4}" destId="{FCC7A8D0-269C-46D1-89D4-1596C1A686C5}" srcOrd="0" destOrd="0" presId="urn:microsoft.com/office/officeart/2005/8/layout/process4"/>
    <dgm:cxn modelId="{FA1A1382-F9DA-43F3-884F-6EBCAAE1BB7F}" srcId="{E7E9F34F-AA26-4CDA-B2CA-DD4081B1AEB0}" destId="{D4207690-33AE-444D-8326-F6B5728C8938}" srcOrd="1" destOrd="0" parTransId="{17BA4856-8C12-4256-A93B-636905F78CAD}" sibTransId="{0E5B78D7-6BE9-4D28-8542-18FE2A00A555}"/>
    <dgm:cxn modelId="{EF982056-0DDB-4CF0-8DAC-59A862EF6E4C}" srcId="{E7E9F34F-AA26-4CDA-B2CA-DD4081B1AEB0}" destId="{427129BF-F859-43ED-B4CB-B8BD8C9F0827}" srcOrd="0" destOrd="0" parTransId="{271EDAE0-0198-40F9-9764-E6F2ECDB9E5B}" sibTransId="{481DBD30-1A3F-4FDA-A5A5-13B4BAF8429A}"/>
    <dgm:cxn modelId="{61C8C414-00E7-4FBB-8FDC-46C883F91FF7}" type="presOf" srcId="{918C9FED-2600-46EC-82AA-C6C9ED9C80C7}" destId="{CD9D96D8-8D9B-443B-934C-F0F8E57902D3}" srcOrd="0" destOrd="0" presId="urn:microsoft.com/office/officeart/2005/8/layout/process4"/>
    <dgm:cxn modelId="{78B0CF54-9995-4372-98F4-0AED7A7AE7F3}" type="presParOf" srcId="{AE004FC4-33EE-46F8-BA71-2C580A0CBD36}" destId="{57A6B2FF-6D16-4231-BEA9-268242747495}" srcOrd="0" destOrd="0" presId="urn:microsoft.com/office/officeart/2005/8/layout/process4"/>
    <dgm:cxn modelId="{68EB3D89-E932-486E-84FC-D06903F91F25}" type="presParOf" srcId="{57A6B2FF-6D16-4231-BEA9-268242747495}" destId="{FCC7A8D0-269C-46D1-89D4-1596C1A686C5}" srcOrd="0" destOrd="0" presId="urn:microsoft.com/office/officeart/2005/8/layout/process4"/>
    <dgm:cxn modelId="{2722770C-D846-4AFB-9AC4-18127648E5C8}" type="presParOf" srcId="{AE004FC4-33EE-46F8-BA71-2C580A0CBD36}" destId="{76760ED1-E729-47D1-A2AE-5041266A9425}" srcOrd="1" destOrd="0" presId="urn:microsoft.com/office/officeart/2005/8/layout/process4"/>
    <dgm:cxn modelId="{672D25F4-8E00-4921-B07C-6F71D8CE01D8}" type="presParOf" srcId="{AE004FC4-33EE-46F8-BA71-2C580A0CBD36}" destId="{B5B7B489-E917-4431-8BE0-1113390430A7}" srcOrd="2" destOrd="0" presId="urn:microsoft.com/office/officeart/2005/8/layout/process4"/>
    <dgm:cxn modelId="{B4A4EA43-6E73-46D6-B244-78CCEE465E2C}" type="presParOf" srcId="{B5B7B489-E917-4431-8BE0-1113390430A7}" destId="{C98F4EB4-AB93-44AE-B1EA-F14122F6E960}" srcOrd="0" destOrd="0" presId="urn:microsoft.com/office/officeart/2005/8/layout/process4"/>
    <dgm:cxn modelId="{4C2FB624-7332-43E6-90A6-5563AC7A4014}" type="presParOf" srcId="{AE004FC4-33EE-46F8-BA71-2C580A0CBD36}" destId="{EEC404A1-231B-4DE4-8C22-076E4B24454C}" srcOrd="3" destOrd="0" presId="urn:microsoft.com/office/officeart/2005/8/layout/process4"/>
    <dgm:cxn modelId="{2D6FEC1D-D40A-4C0C-A2F2-AF42010B6EE2}" type="presParOf" srcId="{AE004FC4-33EE-46F8-BA71-2C580A0CBD36}" destId="{7473AEDB-C5F5-4C90-82B0-A4D8E5AE1A8D}" srcOrd="4" destOrd="0" presId="urn:microsoft.com/office/officeart/2005/8/layout/process4"/>
    <dgm:cxn modelId="{C6BC866A-25A8-466F-A90E-E21B25F6687A}" type="presParOf" srcId="{7473AEDB-C5F5-4C90-82B0-A4D8E5AE1A8D}" destId="{CD9D96D8-8D9B-443B-934C-F0F8E57902D3}" srcOrd="0" destOrd="0" presId="urn:microsoft.com/office/officeart/2005/8/layout/process4"/>
    <dgm:cxn modelId="{70E5118F-0ECF-443C-A197-53499D40040B}" type="presParOf" srcId="{AE004FC4-33EE-46F8-BA71-2C580A0CBD36}" destId="{323402E0-92AC-414C-8BB1-25AAE30CB892}" srcOrd="5" destOrd="0" presId="urn:microsoft.com/office/officeart/2005/8/layout/process4"/>
    <dgm:cxn modelId="{ECFED319-9A5B-464E-BC49-BFA45AAB56DC}" type="presParOf" srcId="{AE004FC4-33EE-46F8-BA71-2C580A0CBD36}" destId="{5F4B6BA2-1D13-43DB-B8CC-15D4640E9D8D}" srcOrd="6" destOrd="0" presId="urn:microsoft.com/office/officeart/2005/8/layout/process4"/>
    <dgm:cxn modelId="{E10C9923-37C5-4E22-B77E-D2B4887A0E62}" type="presParOf" srcId="{5F4B6BA2-1D13-43DB-B8CC-15D4640E9D8D}" destId="{C8E26CC6-143F-4E50-89BC-266340B78BE2}" srcOrd="0" destOrd="0" presId="urn:microsoft.com/office/officeart/2005/8/layout/process4"/>
    <dgm:cxn modelId="{1070D7DC-678A-45A8-94DE-A0E59324F0D5}" type="presParOf" srcId="{AE004FC4-33EE-46F8-BA71-2C580A0CBD36}" destId="{72F4B973-9F03-4A49-AC11-505A7F937391}" srcOrd="7" destOrd="0" presId="urn:microsoft.com/office/officeart/2005/8/layout/process4"/>
    <dgm:cxn modelId="{38BEFD95-2B8D-40C1-9D1F-DD040405E7F4}" type="presParOf" srcId="{AE004FC4-33EE-46F8-BA71-2C580A0CBD36}" destId="{8377BBF5-6CD8-4621-9D2A-2B6C146FA504}" srcOrd="8" destOrd="0" presId="urn:microsoft.com/office/officeart/2005/8/layout/process4"/>
    <dgm:cxn modelId="{DAEF3CAA-56F2-4F1E-9385-14676D1F0533}" type="presParOf" srcId="{8377BBF5-6CD8-4621-9D2A-2B6C146FA504}" destId="{E2BCB01F-72CC-4A77-8565-4257A37C4455}" srcOrd="0" destOrd="0" presId="urn:microsoft.com/office/officeart/2005/8/layout/process4"/>
    <dgm:cxn modelId="{68F76053-5E74-4180-9F02-981A55A23FEF}" type="presParOf" srcId="{AE004FC4-33EE-46F8-BA71-2C580A0CBD36}" destId="{6F1625E9-B2D2-407C-8E66-F649FC80A943}" srcOrd="9" destOrd="0" presId="urn:microsoft.com/office/officeart/2005/8/layout/process4"/>
    <dgm:cxn modelId="{FF912CF9-B95A-41B2-BAF8-68A7B3B2C5BB}" type="presParOf" srcId="{AE004FC4-33EE-46F8-BA71-2C580A0CBD36}" destId="{E6DBF907-52A5-4C13-9BD4-65B47AAF8CF5}" srcOrd="10" destOrd="0" presId="urn:microsoft.com/office/officeart/2005/8/layout/process4"/>
    <dgm:cxn modelId="{56DEDAFA-F429-4DB3-A771-8F365350CA02}" type="presParOf" srcId="{E6DBF907-52A5-4C13-9BD4-65B47AAF8CF5}" destId="{84E69AA0-2FBA-4AA3-926F-2C10C36FDAFC}" srcOrd="0" destOrd="0" presId="urn:microsoft.com/office/officeart/2005/8/layout/process4"/>
    <dgm:cxn modelId="{2635F014-6248-4D2E-9E11-A9B33370B117}" type="presParOf" srcId="{AE004FC4-33EE-46F8-BA71-2C580A0CBD36}" destId="{08FF2CE1-83DE-4F6D-BE4F-0F93D7676C6A}" srcOrd="11" destOrd="0" presId="urn:microsoft.com/office/officeart/2005/8/layout/process4"/>
    <dgm:cxn modelId="{C166E49A-3CF7-4F2E-9DFB-11A08466F519}" type="presParOf" srcId="{AE004FC4-33EE-46F8-BA71-2C580A0CBD36}" destId="{AE37D8FC-5440-4833-BCE0-EE30F06324FD}" srcOrd="12" destOrd="0" presId="urn:microsoft.com/office/officeart/2005/8/layout/process4"/>
    <dgm:cxn modelId="{A6E5AD77-C777-4471-BA58-8FED7C9CFE6A}" type="presParOf" srcId="{AE37D8FC-5440-4833-BCE0-EE30F06324FD}" destId="{1C88533F-B4BB-4990-BF8D-50331D6BB6DB}" srcOrd="0" destOrd="0" presId="urn:microsoft.com/office/officeart/2005/8/layout/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FD999A-1A9B-409A-BF47-E578CA8535BE}" type="doc">
      <dgm:prSet loTypeId="urn:microsoft.com/office/officeart/2005/8/layout/cycle8" loCatId="cycle" qsTypeId="urn:microsoft.com/office/officeart/2005/8/quickstyle/simple1" qsCatId="simple" csTypeId="urn:microsoft.com/office/officeart/2005/8/colors/colorful4" csCatId="colorful" phldr="1"/>
      <dgm:spPr/>
    </dgm:pt>
    <dgm:pt modelId="{0DB9094E-0BF3-4A72-AAC2-6D31C8151F64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Binary Number </a:t>
          </a:r>
          <a:r>
            <a:rPr lang="as-IN" sz="2000" dirty="0" smtClean="0">
              <a:solidFill>
                <a:schemeClr val="tx1"/>
              </a:solidFill>
            </a:rPr>
            <a:t>কী?</a:t>
          </a:r>
          <a:endParaRPr lang="en-US" sz="2000" dirty="0">
            <a:solidFill>
              <a:schemeClr val="tx1"/>
            </a:solidFill>
          </a:endParaRPr>
        </a:p>
      </dgm:t>
    </dgm:pt>
    <dgm:pt modelId="{87494961-E0AE-467E-A6C6-E5492F45D0BF}" type="parTrans" cxnId="{3CA1A6F0-D60F-4096-BAE0-9C8FF17A65C5}">
      <dgm:prSet/>
      <dgm:spPr/>
      <dgm:t>
        <a:bodyPr/>
        <a:lstStyle/>
        <a:p>
          <a:endParaRPr lang="en-US"/>
        </a:p>
      </dgm:t>
    </dgm:pt>
    <dgm:pt modelId="{7C2E3DF5-06E1-4F5F-ACD2-AAFF71AA9766}" type="sibTrans" cxnId="{3CA1A6F0-D60F-4096-BAE0-9C8FF17A65C5}">
      <dgm:prSet/>
      <dgm:spPr/>
      <dgm:t>
        <a:bodyPr/>
        <a:lstStyle/>
        <a:p>
          <a:endParaRPr lang="en-US"/>
        </a:p>
      </dgm:t>
    </dgm:pt>
    <dgm:pt modelId="{8BC88172-2AE6-491F-8799-0DDC207A0CD0}">
      <dgm:prSet phldrT="[Text]" custT="1"/>
      <dgm:spPr/>
      <dgm:t>
        <a:bodyPr/>
        <a:lstStyle/>
        <a:p>
          <a:r>
            <a:rPr lang="as-IN" sz="2000" dirty="0" smtClean="0">
              <a:solidFill>
                <a:schemeClr val="tx1"/>
              </a:solidFill>
            </a:rPr>
            <a:t>1010-এর </a:t>
          </a:r>
          <a:r>
            <a:rPr lang="en-US" sz="2000" dirty="0" smtClean="0">
              <a:solidFill>
                <a:schemeClr val="tx1"/>
              </a:solidFill>
            </a:rPr>
            <a:t>Decimal </a:t>
          </a:r>
          <a:r>
            <a:rPr lang="as-IN" sz="2000" dirty="0" smtClean="0">
              <a:solidFill>
                <a:schemeClr val="tx1"/>
              </a:solidFill>
            </a:rPr>
            <a:t>মান কত?</a:t>
          </a:r>
          <a:endParaRPr lang="en-US" sz="2000" dirty="0">
            <a:solidFill>
              <a:schemeClr val="tx1"/>
            </a:solidFill>
          </a:endParaRPr>
        </a:p>
      </dgm:t>
    </dgm:pt>
    <dgm:pt modelId="{FF4A78E5-E336-4E93-B34F-4049111451D3}" type="parTrans" cxnId="{BA97B3DD-23EE-41C4-A389-9AA83F93B08C}">
      <dgm:prSet/>
      <dgm:spPr/>
      <dgm:t>
        <a:bodyPr/>
        <a:lstStyle/>
        <a:p>
          <a:endParaRPr lang="en-US"/>
        </a:p>
      </dgm:t>
    </dgm:pt>
    <dgm:pt modelId="{5AE52141-1819-472A-9AC0-31425024D304}" type="sibTrans" cxnId="{BA97B3DD-23EE-41C4-A389-9AA83F93B08C}">
      <dgm:prSet/>
      <dgm:spPr/>
      <dgm:t>
        <a:bodyPr/>
        <a:lstStyle/>
        <a:p>
          <a:endParaRPr lang="en-US"/>
        </a:p>
      </dgm:t>
    </dgm:pt>
    <dgm:pt modelId="{BFFF52E4-70DF-43F8-AFC5-E32F70AD0452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Binary Number-</a:t>
          </a:r>
          <a:r>
            <a:rPr lang="as-IN" sz="2000" dirty="0" smtClean="0">
              <a:solidFill>
                <a:schemeClr val="tx1"/>
              </a:solidFill>
            </a:rPr>
            <a:t>এ কোন দুটি </a:t>
          </a:r>
          <a:r>
            <a:rPr lang="en-US" sz="2000" dirty="0" smtClean="0">
              <a:solidFill>
                <a:schemeClr val="tx1"/>
              </a:solidFill>
            </a:rPr>
            <a:t>Digit </a:t>
          </a:r>
          <a:r>
            <a:rPr lang="as-IN" sz="2000" dirty="0" smtClean="0">
              <a:solidFill>
                <a:schemeClr val="tx1"/>
              </a:solidFill>
            </a:rPr>
            <a:t>ব্যবহার করা হয়?</a:t>
          </a:r>
          <a:endParaRPr lang="en-US" sz="2000" dirty="0">
            <a:solidFill>
              <a:schemeClr val="tx1"/>
            </a:solidFill>
          </a:endParaRPr>
        </a:p>
      </dgm:t>
    </dgm:pt>
    <dgm:pt modelId="{385A4DC8-D2CD-44F8-97DA-9BFD031764F6}" type="parTrans" cxnId="{2C16CEDC-155A-42B4-8E2D-F131E5F3346E}">
      <dgm:prSet/>
      <dgm:spPr/>
    </dgm:pt>
    <dgm:pt modelId="{7C5DEBBA-C712-430C-B507-4E3442D4B7CE}" type="sibTrans" cxnId="{2C16CEDC-155A-42B4-8E2D-F131E5F3346E}">
      <dgm:prSet/>
      <dgm:spPr/>
    </dgm:pt>
    <dgm:pt modelId="{D7C23E5E-DA88-4F65-ACE2-216F0EFEA6DD}" type="pres">
      <dgm:prSet presAssocID="{DBFD999A-1A9B-409A-BF47-E578CA8535BE}" presName="compositeShape" presStyleCnt="0">
        <dgm:presLayoutVars>
          <dgm:chMax val="7"/>
          <dgm:dir/>
          <dgm:resizeHandles val="exact"/>
        </dgm:presLayoutVars>
      </dgm:prSet>
      <dgm:spPr/>
    </dgm:pt>
    <dgm:pt modelId="{CD07DCEE-BD34-4BA1-A330-5162C98BB8A4}" type="pres">
      <dgm:prSet presAssocID="{DBFD999A-1A9B-409A-BF47-E578CA8535BE}" presName="wedge1" presStyleLbl="node1" presStyleIdx="0" presStyleCnt="3"/>
      <dgm:spPr/>
      <dgm:t>
        <a:bodyPr/>
        <a:lstStyle/>
        <a:p>
          <a:endParaRPr lang="en-US"/>
        </a:p>
      </dgm:t>
    </dgm:pt>
    <dgm:pt modelId="{367B8A98-1DBC-47FE-BF80-BAB52E025847}" type="pres">
      <dgm:prSet presAssocID="{DBFD999A-1A9B-409A-BF47-E578CA8535BE}" presName="dummy1a" presStyleCnt="0"/>
      <dgm:spPr/>
    </dgm:pt>
    <dgm:pt modelId="{83BEB0C6-82E8-4F83-8625-83DB20CD06C9}" type="pres">
      <dgm:prSet presAssocID="{DBFD999A-1A9B-409A-BF47-E578CA8535BE}" presName="dummy1b" presStyleCnt="0"/>
      <dgm:spPr/>
    </dgm:pt>
    <dgm:pt modelId="{26ADCA65-E955-4971-8C90-E283E05AB8F2}" type="pres">
      <dgm:prSet presAssocID="{DBFD999A-1A9B-409A-BF47-E578CA8535B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BDAE56-3A41-49E5-9F45-FA9CEB63FEDD}" type="pres">
      <dgm:prSet presAssocID="{DBFD999A-1A9B-409A-BF47-E578CA8535BE}" presName="wedge2" presStyleLbl="node1" presStyleIdx="1" presStyleCnt="3"/>
      <dgm:spPr/>
      <dgm:t>
        <a:bodyPr/>
        <a:lstStyle/>
        <a:p>
          <a:endParaRPr lang="en-US"/>
        </a:p>
      </dgm:t>
    </dgm:pt>
    <dgm:pt modelId="{C461D48A-D7B3-47F3-AE45-C848343FAE34}" type="pres">
      <dgm:prSet presAssocID="{DBFD999A-1A9B-409A-BF47-E578CA8535BE}" presName="dummy2a" presStyleCnt="0"/>
      <dgm:spPr/>
    </dgm:pt>
    <dgm:pt modelId="{4294B4BB-B5B2-4B5E-8A64-8B274D4EBB82}" type="pres">
      <dgm:prSet presAssocID="{DBFD999A-1A9B-409A-BF47-E578CA8535BE}" presName="dummy2b" presStyleCnt="0"/>
      <dgm:spPr/>
    </dgm:pt>
    <dgm:pt modelId="{1E84921E-60D5-4AC9-BF67-F427A1DD35A1}" type="pres">
      <dgm:prSet presAssocID="{DBFD999A-1A9B-409A-BF47-E578CA8535B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05613-58BD-494D-A75F-C24CEAEB256F}" type="pres">
      <dgm:prSet presAssocID="{DBFD999A-1A9B-409A-BF47-E578CA8535BE}" presName="wedge3" presStyleLbl="node1" presStyleIdx="2" presStyleCnt="3"/>
      <dgm:spPr/>
      <dgm:t>
        <a:bodyPr/>
        <a:lstStyle/>
        <a:p>
          <a:endParaRPr lang="en-US"/>
        </a:p>
      </dgm:t>
    </dgm:pt>
    <dgm:pt modelId="{7E2AA5E0-1767-4CE3-A971-4A3E797943C3}" type="pres">
      <dgm:prSet presAssocID="{DBFD999A-1A9B-409A-BF47-E578CA8535BE}" presName="dummy3a" presStyleCnt="0"/>
      <dgm:spPr/>
    </dgm:pt>
    <dgm:pt modelId="{4ACFBF27-D8E6-4D15-9B69-9AB31102D071}" type="pres">
      <dgm:prSet presAssocID="{DBFD999A-1A9B-409A-BF47-E578CA8535BE}" presName="dummy3b" presStyleCnt="0"/>
      <dgm:spPr/>
    </dgm:pt>
    <dgm:pt modelId="{EEDA639C-B9E3-47F3-A00D-AE700AC61998}" type="pres">
      <dgm:prSet presAssocID="{DBFD999A-1A9B-409A-BF47-E578CA8535B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64AE72-DAB9-4E38-9C33-EBAE7F418E57}" type="pres">
      <dgm:prSet presAssocID="{7C2E3DF5-06E1-4F5F-ACD2-AAFF71AA9766}" presName="arrowWedge1" presStyleLbl="fgSibTrans2D1" presStyleIdx="0" presStyleCnt="3"/>
      <dgm:spPr/>
    </dgm:pt>
    <dgm:pt modelId="{15B62911-A959-48F9-917C-67D15123131A}" type="pres">
      <dgm:prSet presAssocID="{7C5DEBBA-C712-430C-B507-4E3442D4B7CE}" presName="arrowWedge2" presStyleLbl="fgSibTrans2D1" presStyleIdx="1" presStyleCnt="3"/>
      <dgm:spPr/>
    </dgm:pt>
    <dgm:pt modelId="{BA0D1CAF-DD04-4067-A869-0F21FCAA1E35}" type="pres">
      <dgm:prSet presAssocID="{5AE52141-1819-472A-9AC0-31425024D304}" presName="arrowWedge3" presStyleLbl="fgSibTrans2D1" presStyleIdx="2" presStyleCnt="3"/>
      <dgm:spPr/>
    </dgm:pt>
  </dgm:ptLst>
  <dgm:cxnLst>
    <dgm:cxn modelId="{8E24F887-0C21-4C01-8F4D-D10541C34441}" type="presOf" srcId="{0DB9094E-0BF3-4A72-AAC2-6D31C8151F64}" destId="{CD07DCEE-BD34-4BA1-A330-5162C98BB8A4}" srcOrd="0" destOrd="0" presId="urn:microsoft.com/office/officeart/2005/8/layout/cycle8"/>
    <dgm:cxn modelId="{9217B8E4-813D-4B9F-B714-3392608B65AD}" type="presOf" srcId="{8BC88172-2AE6-491F-8799-0DDC207A0CD0}" destId="{4A305613-58BD-494D-A75F-C24CEAEB256F}" srcOrd="0" destOrd="0" presId="urn:microsoft.com/office/officeart/2005/8/layout/cycle8"/>
    <dgm:cxn modelId="{BA97B3DD-23EE-41C4-A389-9AA83F93B08C}" srcId="{DBFD999A-1A9B-409A-BF47-E578CA8535BE}" destId="{8BC88172-2AE6-491F-8799-0DDC207A0CD0}" srcOrd="2" destOrd="0" parTransId="{FF4A78E5-E336-4E93-B34F-4049111451D3}" sibTransId="{5AE52141-1819-472A-9AC0-31425024D304}"/>
    <dgm:cxn modelId="{57E25DCA-C601-4BAE-8568-57EEB418A9FA}" type="presOf" srcId="{DBFD999A-1A9B-409A-BF47-E578CA8535BE}" destId="{D7C23E5E-DA88-4F65-ACE2-216F0EFEA6DD}" srcOrd="0" destOrd="0" presId="urn:microsoft.com/office/officeart/2005/8/layout/cycle8"/>
    <dgm:cxn modelId="{3CA1A6F0-D60F-4096-BAE0-9C8FF17A65C5}" srcId="{DBFD999A-1A9B-409A-BF47-E578CA8535BE}" destId="{0DB9094E-0BF3-4A72-AAC2-6D31C8151F64}" srcOrd="0" destOrd="0" parTransId="{87494961-E0AE-467E-A6C6-E5492F45D0BF}" sibTransId="{7C2E3DF5-06E1-4F5F-ACD2-AAFF71AA9766}"/>
    <dgm:cxn modelId="{61F93C39-3FE9-4EBC-93CD-41AC78A6C764}" type="presOf" srcId="{8BC88172-2AE6-491F-8799-0DDC207A0CD0}" destId="{EEDA639C-B9E3-47F3-A00D-AE700AC61998}" srcOrd="1" destOrd="0" presId="urn:microsoft.com/office/officeart/2005/8/layout/cycle8"/>
    <dgm:cxn modelId="{2C16CEDC-155A-42B4-8E2D-F131E5F3346E}" srcId="{DBFD999A-1A9B-409A-BF47-E578CA8535BE}" destId="{BFFF52E4-70DF-43F8-AFC5-E32F70AD0452}" srcOrd="1" destOrd="0" parTransId="{385A4DC8-D2CD-44F8-97DA-9BFD031764F6}" sibTransId="{7C5DEBBA-C712-430C-B507-4E3442D4B7CE}"/>
    <dgm:cxn modelId="{F5F56013-B9E4-4EED-9222-C64581B82BB5}" type="presOf" srcId="{BFFF52E4-70DF-43F8-AFC5-E32F70AD0452}" destId="{1E84921E-60D5-4AC9-BF67-F427A1DD35A1}" srcOrd="1" destOrd="0" presId="urn:microsoft.com/office/officeart/2005/8/layout/cycle8"/>
    <dgm:cxn modelId="{050B3962-928B-42D2-AB24-487D1AC6C141}" type="presOf" srcId="{0DB9094E-0BF3-4A72-AAC2-6D31C8151F64}" destId="{26ADCA65-E955-4971-8C90-E283E05AB8F2}" srcOrd="1" destOrd="0" presId="urn:microsoft.com/office/officeart/2005/8/layout/cycle8"/>
    <dgm:cxn modelId="{50516885-8A44-4C20-81FF-C8CBD74648F0}" type="presOf" srcId="{BFFF52E4-70DF-43F8-AFC5-E32F70AD0452}" destId="{F5BDAE56-3A41-49E5-9F45-FA9CEB63FEDD}" srcOrd="0" destOrd="0" presId="urn:microsoft.com/office/officeart/2005/8/layout/cycle8"/>
    <dgm:cxn modelId="{8E59C0FB-5777-4AF6-A0C7-024CDA5E737F}" type="presParOf" srcId="{D7C23E5E-DA88-4F65-ACE2-216F0EFEA6DD}" destId="{CD07DCEE-BD34-4BA1-A330-5162C98BB8A4}" srcOrd="0" destOrd="0" presId="urn:microsoft.com/office/officeart/2005/8/layout/cycle8"/>
    <dgm:cxn modelId="{1176A341-0237-42AF-B827-B4D5C8739B73}" type="presParOf" srcId="{D7C23E5E-DA88-4F65-ACE2-216F0EFEA6DD}" destId="{367B8A98-1DBC-47FE-BF80-BAB52E025847}" srcOrd="1" destOrd="0" presId="urn:microsoft.com/office/officeart/2005/8/layout/cycle8"/>
    <dgm:cxn modelId="{484FE4E9-3E11-4CD7-ADA6-8AE3F0B5BF2B}" type="presParOf" srcId="{D7C23E5E-DA88-4F65-ACE2-216F0EFEA6DD}" destId="{83BEB0C6-82E8-4F83-8625-83DB20CD06C9}" srcOrd="2" destOrd="0" presId="urn:microsoft.com/office/officeart/2005/8/layout/cycle8"/>
    <dgm:cxn modelId="{D2883E91-AEF6-4E5B-9393-E0F4504CF38A}" type="presParOf" srcId="{D7C23E5E-DA88-4F65-ACE2-216F0EFEA6DD}" destId="{26ADCA65-E955-4971-8C90-E283E05AB8F2}" srcOrd="3" destOrd="0" presId="urn:microsoft.com/office/officeart/2005/8/layout/cycle8"/>
    <dgm:cxn modelId="{FCF91C36-0252-40FB-BC13-F8F80158DF2F}" type="presParOf" srcId="{D7C23E5E-DA88-4F65-ACE2-216F0EFEA6DD}" destId="{F5BDAE56-3A41-49E5-9F45-FA9CEB63FEDD}" srcOrd="4" destOrd="0" presId="urn:microsoft.com/office/officeart/2005/8/layout/cycle8"/>
    <dgm:cxn modelId="{B6724BCB-57D2-4454-861E-46D992642556}" type="presParOf" srcId="{D7C23E5E-DA88-4F65-ACE2-216F0EFEA6DD}" destId="{C461D48A-D7B3-47F3-AE45-C848343FAE34}" srcOrd="5" destOrd="0" presId="urn:microsoft.com/office/officeart/2005/8/layout/cycle8"/>
    <dgm:cxn modelId="{3AC34604-BECC-4C14-B0F2-B20F7F6E8C7A}" type="presParOf" srcId="{D7C23E5E-DA88-4F65-ACE2-216F0EFEA6DD}" destId="{4294B4BB-B5B2-4B5E-8A64-8B274D4EBB82}" srcOrd="6" destOrd="0" presId="urn:microsoft.com/office/officeart/2005/8/layout/cycle8"/>
    <dgm:cxn modelId="{C00E3A0A-EB37-41C3-96D7-837ECA7E5CB7}" type="presParOf" srcId="{D7C23E5E-DA88-4F65-ACE2-216F0EFEA6DD}" destId="{1E84921E-60D5-4AC9-BF67-F427A1DD35A1}" srcOrd="7" destOrd="0" presId="urn:microsoft.com/office/officeart/2005/8/layout/cycle8"/>
    <dgm:cxn modelId="{A912F1E6-8EC7-44E2-A8B1-EB23C1A8343E}" type="presParOf" srcId="{D7C23E5E-DA88-4F65-ACE2-216F0EFEA6DD}" destId="{4A305613-58BD-494D-A75F-C24CEAEB256F}" srcOrd="8" destOrd="0" presId="urn:microsoft.com/office/officeart/2005/8/layout/cycle8"/>
    <dgm:cxn modelId="{3E007B28-12FA-41DA-8CB6-C4C7613CB8D2}" type="presParOf" srcId="{D7C23E5E-DA88-4F65-ACE2-216F0EFEA6DD}" destId="{7E2AA5E0-1767-4CE3-A971-4A3E797943C3}" srcOrd="9" destOrd="0" presId="urn:microsoft.com/office/officeart/2005/8/layout/cycle8"/>
    <dgm:cxn modelId="{369EAF1F-DE12-433A-941F-E5D94FC35821}" type="presParOf" srcId="{D7C23E5E-DA88-4F65-ACE2-216F0EFEA6DD}" destId="{4ACFBF27-D8E6-4D15-9B69-9AB31102D071}" srcOrd="10" destOrd="0" presId="urn:microsoft.com/office/officeart/2005/8/layout/cycle8"/>
    <dgm:cxn modelId="{824D7B9F-C08C-4FAB-AE9B-36000AA7C6A4}" type="presParOf" srcId="{D7C23E5E-DA88-4F65-ACE2-216F0EFEA6DD}" destId="{EEDA639C-B9E3-47F3-A00D-AE700AC61998}" srcOrd="11" destOrd="0" presId="urn:microsoft.com/office/officeart/2005/8/layout/cycle8"/>
    <dgm:cxn modelId="{CEECD2F7-E6A2-41DE-A03B-E11DBA5E6553}" type="presParOf" srcId="{D7C23E5E-DA88-4F65-ACE2-216F0EFEA6DD}" destId="{D064AE72-DAB9-4E38-9C33-EBAE7F418E57}" srcOrd="12" destOrd="0" presId="urn:microsoft.com/office/officeart/2005/8/layout/cycle8"/>
    <dgm:cxn modelId="{2B7A3E76-3502-4F01-82BF-6343AB8A3673}" type="presParOf" srcId="{D7C23E5E-DA88-4F65-ACE2-216F0EFEA6DD}" destId="{15B62911-A959-48F9-917C-67D15123131A}" srcOrd="13" destOrd="0" presId="urn:microsoft.com/office/officeart/2005/8/layout/cycle8"/>
    <dgm:cxn modelId="{22D9CCDB-7BA5-440B-A6E6-1154A748F4CD}" type="presParOf" srcId="{D7C23E5E-DA88-4F65-ACE2-216F0EFEA6DD}" destId="{BA0D1CAF-DD04-4067-A869-0F21FCAA1E35}" srcOrd="14" destOrd="0" presId="urn:microsoft.com/office/officeart/2005/8/layout/cycle8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76B14E-DCEC-4E2C-B96B-020F6781E11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5C973DB-DCFE-4BE6-AE41-B363D6616BCB}">
      <dgm:prSet phldrT="[Text]" custT="1"/>
      <dgm:spPr>
        <a:gradFill rotWithShape="0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5400000" scaled="0"/>
        </a:gradFill>
      </dgm:spPr>
      <dgm:t>
        <a:bodyPr/>
        <a:lstStyle/>
        <a:p>
          <a:r>
            <a:rPr lang="as-IN" sz="3600" b="1" dirty="0" smtClean="0">
              <a:solidFill>
                <a:schemeClr val="tx1"/>
              </a:solidFill>
            </a:rPr>
            <a:t>10101100 এর </a:t>
          </a:r>
          <a:endParaRPr lang="en-US" sz="3600" b="1" dirty="0" smtClean="0">
            <a:solidFill>
              <a:schemeClr val="tx1"/>
            </a:solidFill>
          </a:endParaRPr>
        </a:p>
        <a:p>
          <a:r>
            <a:rPr lang="as-IN" sz="3600" b="1" dirty="0" smtClean="0">
              <a:solidFill>
                <a:schemeClr val="tx1"/>
              </a:solidFill>
            </a:rPr>
            <a:t>1’</a:t>
          </a:r>
          <a:r>
            <a:rPr lang="en-US" sz="3600" b="1" dirty="0" smtClean="0">
              <a:solidFill>
                <a:schemeClr val="tx1"/>
              </a:solidFill>
            </a:rPr>
            <a:t>s Complement </a:t>
          </a:r>
          <a:r>
            <a:rPr lang="as-IN" sz="3600" b="1" dirty="0" smtClean="0">
              <a:solidFill>
                <a:schemeClr val="tx1"/>
              </a:solidFill>
            </a:rPr>
            <a:t>কত?</a:t>
          </a:r>
          <a:endParaRPr lang="en-US" sz="3600" b="1" dirty="0">
            <a:solidFill>
              <a:schemeClr val="tx1"/>
            </a:solidFill>
          </a:endParaRPr>
        </a:p>
      </dgm:t>
    </dgm:pt>
    <dgm:pt modelId="{7B11DA6C-CD7A-4DC4-B4F1-653C8F367039}" type="parTrans" cxnId="{0FD63D34-FA76-467B-AF39-F155A65D7EA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9161000-3016-4717-AE2F-BF00BFF95C65}" type="sibTrans" cxnId="{0FD63D34-FA76-467B-AF39-F155A65D7EA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CCCFB02-2D9C-4754-890A-C060DBC6F809}" type="pres">
      <dgm:prSet presAssocID="{D776B14E-DCEC-4E2C-B96B-020F6781E11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021DE8-48BD-4CC1-B8FD-EEB28AA8B8B1}" type="pres">
      <dgm:prSet presAssocID="{35C973DB-DCFE-4BE6-AE41-B363D6616BCB}" presName="node" presStyleLbl="node1" presStyleIdx="0" presStyleCnt="1" custScaleY="1327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27EA3A-B210-4978-9AEB-A6AAC909242E}" type="presOf" srcId="{D776B14E-DCEC-4E2C-B96B-020F6781E11B}" destId="{FCCCFB02-2D9C-4754-890A-C060DBC6F809}" srcOrd="0" destOrd="0" presId="urn:microsoft.com/office/officeart/2005/8/layout/default"/>
    <dgm:cxn modelId="{B93E9196-977C-4433-AB0B-60C8B14881EF}" type="presOf" srcId="{35C973DB-DCFE-4BE6-AE41-B363D6616BCB}" destId="{AD021DE8-48BD-4CC1-B8FD-EEB28AA8B8B1}" srcOrd="0" destOrd="0" presId="urn:microsoft.com/office/officeart/2005/8/layout/default"/>
    <dgm:cxn modelId="{0FD63D34-FA76-467B-AF39-F155A65D7EAF}" srcId="{D776B14E-DCEC-4E2C-B96B-020F6781E11B}" destId="{35C973DB-DCFE-4BE6-AE41-B363D6616BCB}" srcOrd="0" destOrd="0" parTransId="{7B11DA6C-CD7A-4DC4-B4F1-653C8F367039}" sibTransId="{39161000-3016-4717-AE2F-BF00BFF95C65}"/>
    <dgm:cxn modelId="{B61974B0-0029-4B12-BA2E-624DB347F60C}" type="presParOf" srcId="{FCCCFB02-2D9C-4754-890A-C060DBC6F809}" destId="{AD021DE8-48BD-4CC1-B8FD-EEB28AA8B8B1}" srcOrd="0" destOrd="0" presId="urn:microsoft.com/office/officeart/2005/8/layout/default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76B14E-DCEC-4E2C-B96B-020F6781E11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1F439BB-ECB3-477F-AC7D-061BB55C9D31}">
      <dgm:prSet phldrT="[Text]" custT="1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</dgm:spPr>
      <dgm:t>
        <a:bodyPr/>
        <a:lstStyle/>
        <a:p>
          <a:r>
            <a:rPr lang="as-IN" sz="3200" b="1" dirty="0" smtClean="0">
              <a:solidFill>
                <a:schemeClr val="tx1"/>
              </a:solidFill>
            </a:rPr>
            <a:t>00010110 এর</a:t>
          </a:r>
          <a:endParaRPr lang="en-US" sz="3200" b="1" dirty="0" smtClean="0">
            <a:solidFill>
              <a:schemeClr val="tx1"/>
            </a:solidFill>
          </a:endParaRPr>
        </a:p>
        <a:p>
          <a:r>
            <a:rPr lang="as-IN" sz="3200" b="1" dirty="0" smtClean="0">
              <a:solidFill>
                <a:schemeClr val="tx1"/>
              </a:solidFill>
            </a:rPr>
            <a:t>2’</a:t>
          </a:r>
          <a:r>
            <a:rPr lang="en-US" sz="3200" b="1" dirty="0" smtClean="0">
              <a:solidFill>
                <a:schemeClr val="tx1"/>
              </a:solidFill>
            </a:rPr>
            <a:t>s Complement </a:t>
          </a:r>
          <a:r>
            <a:rPr lang="as-IN" sz="3200" b="1" dirty="0" smtClean="0">
              <a:solidFill>
                <a:schemeClr val="tx1"/>
              </a:solidFill>
            </a:rPr>
            <a:t>নির্ণয় করো।</a:t>
          </a:r>
          <a:endParaRPr lang="en-US" sz="3200" b="1" dirty="0">
            <a:solidFill>
              <a:schemeClr val="tx1"/>
            </a:solidFill>
          </a:endParaRPr>
        </a:p>
      </dgm:t>
    </dgm:pt>
    <dgm:pt modelId="{98B93909-FFEF-4E1D-99B3-DB44E8027B0B}" type="parTrans" cxnId="{BAD60347-86B2-41EB-96A7-40A44129AAA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D76C1AD-42B6-4404-9734-33D03A58F6C3}" type="sibTrans" cxnId="{BAD60347-86B2-41EB-96A7-40A44129AAA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CCCFB02-2D9C-4754-890A-C060DBC6F809}" type="pres">
      <dgm:prSet presAssocID="{D776B14E-DCEC-4E2C-B96B-020F6781E11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51AC8A-30DE-4286-8CD3-8374AA5C7FFC}" type="pres">
      <dgm:prSet presAssocID="{A1F439BB-ECB3-477F-AC7D-061BB55C9D31}" presName="node" presStyleLbl="node1" presStyleIdx="0" presStyleCnt="1" custScaleX="124166" custScaleY="1327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6D6B14-F026-460E-A08F-EB78F023AD1D}" type="presOf" srcId="{D776B14E-DCEC-4E2C-B96B-020F6781E11B}" destId="{FCCCFB02-2D9C-4754-890A-C060DBC6F809}" srcOrd="0" destOrd="0" presId="urn:microsoft.com/office/officeart/2005/8/layout/default"/>
    <dgm:cxn modelId="{3E21928A-CC1B-447F-A277-88E7EA91FD12}" type="presOf" srcId="{A1F439BB-ECB3-477F-AC7D-061BB55C9D31}" destId="{BC51AC8A-30DE-4286-8CD3-8374AA5C7FFC}" srcOrd="0" destOrd="0" presId="urn:microsoft.com/office/officeart/2005/8/layout/default"/>
    <dgm:cxn modelId="{BAD60347-86B2-41EB-96A7-40A44129AAA5}" srcId="{D776B14E-DCEC-4E2C-B96B-020F6781E11B}" destId="{A1F439BB-ECB3-477F-AC7D-061BB55C9D31}" srcOrd="0" destOrd="0" parTransId="{98B93909-FFEF-4E1D-99B3-DB44E8027B0B}" sibTransId="{2D76C1AD-42B6-4404-9734-33D03A58F6C3}"/>
    <dgm:cxn modelId="{46EDDB7E-BE1C-4574-AB83-EF983B72614A}" type="presParOf" srcId="{FCCCFB02-2D9C-4754-890A-C060DBC6F809}" destId="{BC51AC8A-30DE-4286-8CD3-8374AA5C7FFC}" srcOrd="0" destOrd="0" presId="urn:microsoft.com/office/officeart/2005/8/layout/default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EB51E92-477F-48C6-9E72-AE13FB7F17EF}" type="doc">
      <dgm:prSet loTypeId="urn:microsoft.com/office/officeart/2005/8/layout/default" loCatId="list" qsTypeId="urn:microsoft.com/office/officeart/2005/8/quickstyle/3d6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62121D-36DC-4BC7-97EF-502BA7453D0E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1.</a:t>
          </a:r>
          <a:r>
            <a:rPr lang="as-IN" dirty="0" smtClean="0">
              <a:solidFill>
                <a:schemeClr val="tx1"/>
              </a:solidFill>
            </a:rPr>
            <a:t>ঋণাত্মক সংখ্যা প্রকাশ</a:t>
          </a:r>
          <a:endParaRPr lang="en-US" dirty="0">
            <a:solidFill>
              <a:schemeClr val="tx1"/>
            </a:solidFill>
          </a:endParaRPr>
        </a:p>
      </dgm:t>
    </dgm:pt>
    <dgm:pt modelId="{4E78DC1B-55A3-40E8-AE2A-3743573493D1}" type="parTrans" cxnId="{9A740896-7FBC-42CA-847B-CBE7F267D6E7}">
      <dgm:prSet/>
      <dgm:spPr/>
      <dgm:t>
        <a:bodyPr/>
        <a:lstStyle/>
        <a:p>
          <a:endParaRPr lang="en-US"/>
        </a:p>
      </dgm:t>
    </dgm:pt>
    <dgm:pt modelId="{C2EA0F3E-BA52-476D-A7E4-23643B693123}" type="sibTrans" cxnId="{9A740896-7FBC-42CA-847B-CBE7F267D6E7}">
      <dgm:prSet/>
      <dgm:spPr/>
      <dgm:t>
        <a:bodyPr/>
        <a:lstStyle/>
        <a:p>
          <a:endParaRPr lang="en-US"/>
        </a:p>
      </dgm:t>
    </dgm:pt>
    <dgm:pt modelId="{7ACE1667-6D1A-4277-9679-24EE08C440BF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2.</a:t>
          </a:r>
          <a:r>
            <a:rPr lang="as-IN" dirty="0" smtClean="0">
              <a:solidFill>
                <a:schemeClr val="tx1"/>
              </a:solidFill>
            </a:rPr>
            <a:t>বিয়োগের কাজ সম্পন্ন করা</a:t>
          </a:r>
          <a:endParaRPr lang="en-US" dirty="0">
            <a:solidFill>
              <a:schemeClr val="tx1"/>
            </a:solidFill>
          </a:endParaRPr>
        </a:p>
      </dgm:t>
    </dgm:pt>
    <dgm:pt modelId="{DBAF2248-A1CB-4A52-99FE-D6C4C9B44482}" type="parTrans" cxnId="{6613D910-9713-4E25-8234-A0C4822D6556}">
      <dgm:prSet/>
      <dgm:spPr/>
      <dgm:t>
        <a:bodyPr/>
        <a:lstStyle/>
        <a:p>
          <a:endParaRPr lang="en-US"/>
        </a:p>
      </dgm:t>
    </dgm:pt>
    <dgm:pt modelId="{CC83194A-9027-4362-9582-E9DAB3DFCEB0}" type="sibTrans" cxnId="{6613D910-9713-4E25-8234-A0C4822D6556}">
      <dgm:prSet/>
      <dgm:spPr/>
      <dgm:t>
        <a:bodyPr/>
        <a:lstStyle/>
        <a:p>
          <a:endParaRPr lang="en-US"/>
        </a:p>
      </dgm:t>
    </dgm:pt>
    <dgm:pt modelId="{4EF89F8D-23BA-44AB-B0DE-8331244BC10E}">
      <dgm:prSet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3.</a:t>
          </a:r>
          <a:r>
            <a:rPr lang="as-IN" dirty="0" smtClean="0">
              <a:solidFill>
                <a:schemeClr val="tx1"/>
              </a:solidFill>
            </a:rPr>
            <a:t>যোগ ও বিয়োগের জন্য একই </a:t>
          </a:r>
          <a:r>
            <a:rPr lang="en-US" dirty="0" smtClean="0">
              <a:solidFill>
                <a:schemeClr val="tx1"/>
              </a:solidFill>
            </a:rPr>
            <a:t>Circuit </a:t>
          </a:r>
          <a:r>
            <a:rPr lang="as-IN" dirty="0" smtClean="0">
              <a:solidFill>
                <a:schemeClr val="tx1"/>
              </a:solidFill>
            </a:rPr>
            <a:t>ব্যবহার</a:t>
          </a:r>
          <a:endParaRPr lang="en-US" dirty="0">
            <a:solidFill>
              <a:schemeClr val="tx1"/>
            </a:solidFill>
          </a:endParaRPr>
        </a:p>
      </dgm:t>
    </dgm:pt>
    <dgm:pt modelId="{D32EDC7A-B7B0-49D0-AE71-35E297A7423C}" type="parTrans" cxnId="{9BD49CF5-9E98-4A17-A078-1E5A6C6CFA62}">
      <dgm:prSet/>
      <dgm:spPr/>
      <dgm:t>
        <a:bodyPr/>
        <a:lstStyle/>
        <a:p>
          <a:endParaRPr lang="en-US"/>
        </a:p>
      </dgm:t>
    </dgm:pt>
    <dgm:pt modelId="{554F4F07-6C22-4C8A-A7CC-EA9DC838485D}" type="sibTrans" cxnId="{9BD49CF5-9E98-4A17-A078-1E5A6C6CFA62}">
      <dgm:prSet/>
      <dgm:spPr/>
      <dgm:t>
        <a:bodyPr/>
        <a:lstStyle/>
        <a:p>
          <a:endParaRPr lang="en-US"/>
        </a:p>
      </dgm:t>
    </dgm:pt>
    <dgm:pt modelId="{41F0E724-7770-4295-BE48-C9BE7C9ACC02}">
      <dgm:prSet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4. </a:t>
          </a:r>
          <a:r>
            <a:rPr lang="as-IN" dirty="0" smtClean="0">
              <a:solidFill>
                <a:schemeClr val="tx1"/>
              </a:solidFill>
            </a:rPr>
            <a:t>কম্পিউটারের </a:t>
          </a:r>
          <a:r>
            <a:rPr lang="en-US" dirty="0" smtClean="0">
              <a:solidFill>
                <a:schemeClr val="tx1"/>
              </a:solidFill>
            </a:rPr>
            <a:t>Hardware </a:t>
          </a:r>
          <a:r>
            <a:rPr lang="as-IN" dirty="0" smtClean="0">
              <a:solidFill>
                <a:schemeClr val="tx1"/>
              </a:solidFill>
            </a:rPr>
            <a:t>সহজ করা</a:t>
          </a:r>
          <a:endParaRPr lang="en-US" dirty="0">
            <a:solidFill>
              <a:schemeClr val="tx1"/>
            </a:solidFill>
          </a:endParaRPr>
        </a:p>
      </dgm:t>
    </dgm:pt>
    <dgm:pt modelId="{FEA8AD2D-CC8F-4FF6-9518-257DE160EA77}" type="parTrans" cxnId="{13459B1A-CEA2-415D-9EAB-585B931A6632}">
      <dgm:prSet/>
      <dgm:spPr/>
      <dgm:t>
        <a:bodyPr/>
        <a:lstStyle/>
        <a:p>
          <a:endParaRPr lang="en-US"/>
        </a:p>
      </dgm:t>
    </dgm:pt>
    <dgm:pt modelId="{4EDBC969-E5F2-4569-A7F5-C937B59A49BB}" type="sibTrans" cxnId="{13459B1A-CEA2-415D-9EAB-585B931A6632}">
      <dgm:prSet/>
      <dgm:spPr/>
      <dgm:t>
        <a:bodyPr/>
        <a:lstStyle/>
        <a:p>
          <a:endParaRPr lang="en-US"/>
        </a:p>
      </dgm:t>
    </dgm:pt>
    <dgm:pt modelId="{42CE8A6A-B7DA-46C1-B2E2-66FD6F8BCAB0}" type="pres">
      <dgm:prSet presAssocID="{1EB51E92-477F-48C6-9E72-AE13FB7F17E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810D07-9EB7-416B-96D6-4DBD5F151602}" type="pres">
      <dgm:prSet presAssocID="{D062121D-36DC-4BC7-97EF-502BA7453D0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BD5096-8A1F-4095-9209-70CB4467906C}" type="pres">
      <dgm:prSet presAssocID="{C2EA0F3E-BA52-476D-A7E4-23643B693123}" presName="sibTrans" presStyleCnt="0"/>
      <dgm:spPr/>
    </dgm:pt>
    <dgm:pt modelId="{D8108106-6A6F-4E56-809A-2433E5BA9F65}" type="pres">
      <dgm:prSet presAssocID="{7ACE1667-6D1A-4277-9679-24EE08C440B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600C85-F082-4469-AE46-945325B75532}" type="pres">
      <dgm:prSet presAssocID="{CC83194A-9027-4362-9582-E9DAB3DFCEB0}" presName="sibTrans" presStyleCnt="0"/>
      <dgm:spPr/>
    </dgm:pt>
    <dgm:pt modelId="{6938E94C-9024-46A6-8D83-7321BC3949A1}" type="pres">
      <dgm:prSet presAssocID="{4EF89F8D-23BA-44AB-B0DE-8331244BC10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E69566-B676-45CD-909E-508C19E1E59E}" type="pres">
      <dgm:prSet presAssocID="{554F4F07-6C22-4C8A-A7CC-EA9DC838485D}" presName="sibTrans" presStyleCnt="0"/>
      <dgm:spPr/>
    </dgm:pt>
    <dgm:pt modelId="{98F8F007-791E-4FE9-8EA9-5869D44A82DA}" type="pres">
      <dgm:prSet presAssocID="{41F0E724-7770-4295-BE48-C9BE7C9ACC0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B0CC68-C95C-4FF1-9B85-692E867B2DF5}" type="presOf" srcId="{D062121D-36DC-4BC7-97EF-502BA7453D0E}" destId="{B8810D07-9EB7-416B-96D6-4DBD5F151602}" srcOrd="0" destOrd="0" presId="urn:microsoft.com/office/officeart/2005/8/layout/default"/>
    <dgm:cxn modelId="{48CAA62B-BF0C-4711-9ECF-A28FBC320548}" type="presOf" srcId="{7ACE1667-6D1A-4277-9679-24EE08C440BF}" destId="{D8108106-6A6F-4E56-809A-2433E5BA9F65}" srcOrd="0" destOrd="0" presId="urn:microsoft.com/office/officeart/2005/8/layout/default"/>
    <dgm:cxn modelId="{6613D910-9713-4E25-8234-A0C4822D6556}" srcId="{1EB51E92-477F-48C6-9E72-AE13FB7F17EF}" destId="{7ACE1667-6D1A-4277-9679-24EE08C440BF}" srcOrd="1" destOrd="0" parTransId="{DBAF2248-A1CB-4A52-99FE-D6C4C9B44482}" sibTransId="{CC83194A-9027-4362-9582-E9DAB3DFCEB0}"/>
    <dgm:cxn modelId="{440EF5B7-FC49-4AC1-ABD2-6C5FA7956C63}" type="presOf" srcId="{4EF89F8D-23BA-44AB-B0DE-8331244BC10E}" destId="{6938E94C-9024-46A6-8D83-7321BC3949A1}" srcOrd="0" destOrd="0" presId="urn:microsoft.com/office/officeart/2005/8/layout/default"/>
    <dgm:cxn modelId="{B82C8A64-0706-4B3C-B10B-67F81CA3266E}" type="presOf" srcId="{41F0E724-7770-4295-BE48-C9BE7C9ACC02}" destId="{98F8F007-791E-4FE9-8EA9-5869D44A82DA}" srcOrd="0" destOrd="0" presId="urn:microsoft.com/office/officeart/2005/8/layout/default"/>
    <dgm:cxn modelId="{13459B1A-CEA2-415D-9EAB-585B931A6632}" srcId="{1EB51E92-477F-48C6-9E72-AE13FB7F17EF}" destId="{41F0E724-7770-4295-BE48-C9BE7C9ACC02}" srcOrd="3" destOrd="0" parTransId="{FEA8AD2D-CC8F-4FF6-9518-257DE160EA77}" sibTransId="{4EDBC969-E5F2-4569-A7F5-C937B59A49BB}"/>
    <dgm:cxn modelId="{9A740896-7FBC-42CA-847B-CBE7F267D6E7}" srcId="{1EB51E92-477F-48C6-9E72-AE13FB7F17EF}" destId="{D062121D-36DC-4BC7-97EF-502BA7453D0E}" srcOrd="0" destOrd="0" parTransId="{4E78DC1B-55A3-40E8-AE2A-3743573493D1}" sibTransId="{C2EA0F3E-BA52-476D-A7E4-23643B693123}"/>
    <dgm:cxn modelId="{094A9EC9-1AE9-4F78-B27A-CEA031E47735}" type="presOf" srcId="{1EB51E92-477F-48C6-9E72-AE13FB7F17EF}" destId="{42CE8A6A-B7DA-46C1-B2E2-66FD6F8BCAB0}" srcOrd="0" destOrd="0" presId="urn:microsoft.com/office/officeart/2005/8/layout/default"/>
    <dgm:cxn modelId="{9BD49CF5-9E98-4A17-A078-1E5A6C6CFA62}" srcId="{1EB51E92-477F-48C6-9E72-AE13FB7F17EF}" destId="{4EF89F8D-23BA-44AB-B0DE-8331244BC10E}" srcOrd="2" destOrd="0" parTransId="{D32EDC7A-B7B0-49D0-AE71-35E297A7423C}" sibTransId="{554F4F07-6C22-4C8A-A7CC-EA9DC838485D}"/>
    <dgm:cxn modelId="{11E36CF5-D100-49E7-95D4-E8A2CB1FB6BA}" type="presParOf" srcId="{42CE8A6A-B7DA-46C1-B2E2-66FD6F8BCAB0}" destId="{B8810D07-9EB7-416B-96D6-4DBD5F151602}" srcOrd="0" destOrd="0" presId="urn:microsoft.com/office/officeart/2005/8/layout/default"/>
    <dgm:cxn modelId="{2E3EF77C-59AE-4B7C-80B4-1B58B661AD2D}" type="presParOf" srcId="{42CE8A6A-B7DA-46C1-B2E2-66FD6F8BCAB0}" destId="{E6BD5096-8A1F-4095-9209-70CB4467906C}" srcOrd="1" destOrd="0" presId="urn:microsoft.com/office/officeart/2005/8/layout/default"/>
    <dgm:cxn modelId="{B143CD24-5B4E-4DD9-8AFD-D95E2C110986}" type="presParOf" srcId="{42CE8A6A-B7DA-46C1-B2E2-66FD6F8BCAB0}" destId="{D8108106-6A6F-4E56-809A-2433E5BA9F65}" srcOrd="2" destOrd="0" presId="urn:microsoft.com/office/officeart/2005/8/layout/default"/>
    <dgm:cxn modelId="{AFDF1AC5-7241-4C7D-913D-76CE8EA7B7CC}" type="presParOf" srcId="{42CE8A6A-B7DA-46C1-B2E2-66FD6F8BCAB0}" destId="{72600C85-F082-4469-AE46-945325B75532}" srcOrd="3" destOrd="0" presId="urn:microsoft.com/office/officeart/2005/8/layout/default"/>
    <dgm:cxn modelId="{C7077F5B-F666-4EBB-AA80-2F62BB76F397}" type="presParOf" srcId="{42CE8A6A-B7DA-46C1-B2E2-66FD6F8BCAB0}" destId="{6938E94C-9024-46A6-8D83-7321BC3949A1}" srcOrd="4" destOrd="0" presId="urn:microsoft.com/office/officeart/2005/8/layout/default"/>
    <dgm:cxn modelId="{590D1476-1A6F-4C4B-BEC5-674C5001ABDF}" type="presParOf" srcId="{42CE8A6A-B7DA-46C1-B2E2-66FD6F8BCAB0}" destId="{62E69566-B676-45CD-909E-508C19E1E59E}" srcOrd="5" destOrd="0" presId="urn:microsoft.com/office/officeart/2005/8/layout/default"/>
    <dgm:cxn modelId="{274A5367-1657-4D1A-82CB-C536EDB48E47}" type="presParOf" srcId="{42CE8A6A-B7DA-46C1-B2E2-66FD6F8BCAB0}" destId="{98F8F007-791E-4FE9-8EA9-5869D44A82DA}" srcOrd="6" destOrd="0" presId="urn:microsoft.com/office/officeart/2005/8/layout/default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9C7978-BB4B-4CE9-A0BC-6A67EE03A57C}" type="doc">
      <dgm:prSet loTypeId="urn:microsoft.com/office/officeart/2005/8/layout/v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E2F152-B6AF-4E4A-85EC-CF0A0B523088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Complement </a:t>
          </a:r>
          <a:r>
            <a:rPr lang="as-IN" sz="2000" dirty="0" smtClean="0">
              <a:solidFill>
                <a:schemeClr val="tx1"/>
              </a:solidFill>
            </a:rPr>
            <a:t>কী।</a:t>
          </a:r>
          <a:endParaRPr lang="en-US" sz="2000" dirty="0">
            <a:solidFill>
              <a:schemeClr val="tx1"/>
            </a:solidFill>
          </a:endParaRPr>
        </a:p>
      </dgm:t>
    </dgm:pt>
    <dgm:pt modelId="{5CC12E10-8FC9-4647-9EA9-754FE52FFA06}" type="parTrans" cxnId="{FD03F846-21A8-46B2-B6AE-5CF250F3B734}">
      <dgm:prSet/>
      <dgm:spPr/>
      <dgm:t>
        <a:bodyPr/>
        <a:lstStyle/>
        <a:p>
          <a:endParaRPr lang="en-US"/>
        </a:p>
      </dgm:t>
    </dgm:pt>
    <dgm:pt modelId="{FDFAFEC6-B72F-4C6C-989E-58DDA466C144}" type="sibTrans" cxnId="{FD03F846-21A8-46B2-B6AE-5CF250F3B734}">
      <dgm:prSet/>
      <dgm:spPr/>
      <dgm:t>
        <a:bodyPr/>
        <a:lstStyle/>
        <a:p>
          <a:endParaRPr lang="en-US"/>
        </a:p>
      </dgm:t>
    </dgm:pt>
    <dgm:pt modelId="{A96FE398-F499-4466-A46D-3AAA8E60D01F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1’s Complement </a:t>
          </a:r>
          <a:r>
            <a:rPr lang="as-IN" sz="2000" dirty="0" smtClean="0">
              <a:solidFill>
                <a:schemeClr val="tx1"/>
              </a:solidFill>
            </a:rPr>
            <a:t>কীভাবে নির্ণয় করতে হয়।</a:t>
          </a:r>
          <a:endParaRPr lang="en-US" sz="2000" dirty="0">
            <a:solidFill>
              <a:schemeClr val="tx1"/>
            </a:solidFill>
          </a:endParaRPr>
        </a:p>
      </dgm:t>
    </dgm:pt>
    <dgm:pt modelId="{0432E36C-721B-42E7-8E6B-7497AC0F9D61}" type="parTrans" cxnId="{9E06EDA4-309A-48B4-A441-ADD144EFF407}">
      <dgm:prSet/>
      <dgm:spPr/>
      <dgm:t>
        <a:bodyPr/>
        <a:lstStyle/>
        <a:p>
          <a:endParaRPr lang="en-US"/>
        </a:p>
      </dgm:t>
    </dgm:pt>
    <dgm:pt modelId="{7D3599CD-5D8F-448E-B784-D357AFE65669}" type="sibTrans" cxnId="{9E06EDA4-309A-48B4-A441-ADD144EFF407}">
      <dgm:prSet/>
      <dgm:spPr/>
      <dgm:t>
        <a:bodyPr/>
        <a:lstStyle/>
        <a:p>
          <a:endParaRPr lang="en-US"/>
        </a:p>
      </dgm:t>
    </dgm:pt>
    <dgm:pt modelId="{62EC3F86-8145-414B-92B5-73F88B6CF676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2’s Complement </a:t>
          </a:r>
          <a:r>
            <a:rPr lang="as-IN" sz="2000" dirty="0" smtClean="0">
              <a:solidFill>
                <a:schemeClr val="tx1"/>
              </a:solidFill>
            </a:rPr>
            <a:t>কীভাবে নির্ণয় করতে হয়।</a:t>
          </a:r>
          <a:endParaRPr lang="en-US" sz="2000" dirty="0">
            <a:solidFill>
              <a:schemeClr val="tx1"/>
            </a:solidFill>
          </a:endParaRPr>
        </a:p>
      </dgm:t>
    </dgm:pt>
    <dgm:pt modelId="{31AAB522-4EEE-4652-A186-23DAB9CA5529}" type="parTrans" cxnId="{93C7EA30-76A1-4286-946D-EBF8997A2447}">
      <dgm:prSet/>
      <dgm:spPr/>
      <dgm:t>
        <a:bodyPr/>
        <a:lstStyle/>
        <a:p>
          <a:endParaRPr lang="en-US"/>
        </a:p>
      </dgm:t>
    </dgm:pt>
    <dgm:pt modelId="{B8B92DCD-E5FD-4840-B8E1-023E7567AA77}" type="sibTrans" cxnId="{93C7EA30-76A1-4286-946D-EBF8997A2447}">
      <dgm:prSet/>
      <dgm:spPr/>
      <dgm:t>
        <a:bodyPr/>
        <a:lstStyle/>
        <a:p>
          <a:endParaRPr lang="en-US"/>
        </a:p>
      </dgm:t>
    </dgm:pt>
    <dgm:pt modelId="{72A896AA-AF40-4C27-8BF0-53C02A066514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      Negative Number </a:t>
          </a:r>
          <a:r>
            <a:rPr lang="en-US" sz="2000" dirty="0" err="1" smtClean="0">
              <a:solidFill>
                <a:schemeClr val="tx1"/>
              </a:solidFill>
            </a:rPr>
            <a:t>প্রকাশে</a:t>
          </a:r>
          <a:r>
            <a:rPr lang="en-US" sz="2000" dirty="0" smtClean="0">
              <a:solidFill>
                <a:schemeClr val="tx1"/>
              </a:solidFill>
            </a:rPr>
            <a:t> 2’s Complement-</a:t>
          </a:r>
          <a:r>
            <a:rPr lang="en-US" sz="2000" dirty="0" err="1" smtClean="0">
              <a:solidFill>
                <a:schemeClr val="tx1"/>
              </a:solidFill>
            </a:rPr>
            <a:t>এর</a:t>
          </a:r>
          <a:r>
            <a:rPr lang="en-US" sz="2000" dirty="0" smtClean="0">
              <a:solidFill>
                <a:schemeClr val="tx1"/>
              </a:solidFill>
            </a:rPr>
            <a:t> </a:t>
          </a:r>
          <a:r>
            <a:rPr lang="en-US" sz="2000" dirty="0" err="1" smtClean="0">
              <a:solidFill>
                <a:schemeClr val="tx1"/>
              </a:solidFill>
            </a:rPr>
            <a:t>গুরুত্ব</a:t>
          </a:r>
          <a:r>
            <a:rPr lang="en-US" sz="2000" dirty="0" smtClean="0">
              <a:solidFill>
                <a:schemeClr val="tx1"/>
              </a:solidFill>
            </a:rPr>
            <a:t>।</a:t>
          </a:r>
          <a:endParaRPr lang="en-US" sz="2000" dirty="0">
            <a:solidFill>
              <a:schemeClr val="tx1"/>
            </a:solidFill>
          </a:endParaRPr>
        </a:p>
      </dgm:t>
    </dgm:pt>
    <dgm:pt modelId="{AA287D06-5973-4DE7-BB70-A58975D267DA}" type="parTrans" cxnId="{59AFDC19-705F-4AA4-8570-80746A58C802}">
      <dgm:prSet/>
      <dgm:spPr/>
      <dgm:t>
        <a:bodyPr/>
        <a:lstStyle/>
        <a:p>
          <a:endParaRPr lang="en-US"/>
        </a:p>
      </dgm:t>
    </dgm:pt>
    <dgm:pt modelId="{05965647-5220-4135-A82D-8E06EA4C6901}" type="sibTrans" cxnId="{59AFDC19-705F-4AA4-8570-80746A58C802}">
      <dgm:prSet/>
      <dgm:spPr/>
      <dgm:t>
        <a:bodyPr/>
        <a:lstStyle/>
        <a:p>
          <a:endParaRPr lang="en-US"/>
        </a:p>
      </dgm:t>
    </dgm:pt>
    <dgm:pt modelId="{4830F09A-EE2B-4BF3-A5A6-24CBB4017DE7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1’s Complement </a:t>
          </a:r>
          <a:r>
            <a:rPr lang="as-IN" sz="2000" dirty="0" smtClean="0">
              <a:solidFill>
                <a:schemeClr val="tx1"/>
              </a:solidFill>
            </a:rPr>
            <a:t>ও 2’</a:t>
          </a:r>
          <a:r>
            <a:rPr lang="en-US" sz="2000" dirty="0" smtClean="0">
              <a:solidFill>
                <a:schemeClr val="tx1"/>
              </a:solidFill>
            </a:rPr>
            <a:t>s Complement-</a:t>
          </a:r>
          <a:r>
            <a:rPr lang="as-IN" sz="2000" dirty="0" smtClean="0">
              <a:solidFill>
                <a:schemeClr val="tx1"/>
              </a:solidFill>
            </a:rPr>
            <a:t>এর পার্থক্য।</a:t>
          </a:r>
          <a:endParaRPr lang="en-US" sz="2000" dirty="0">
            <a:solidFill>
              <a:schemeClr val="tx1"/>
            </a:solidFill>
          </a:endParaRPr>
        </a:p>
      </dgm:t>
    </dgm:pt>
    <dgm:pt modelId="{53B3EAAD-D0D2-4B1C-A04C-EFE7065153F9}" type="parTrans" cxnId="{4898D1FC-0653-4954-9766-D6523F8BB0D7}">
      <dgm:prSet/>
      <dgm:spPr/>
      <dgm:t>
        <a:bodyPr/>
        <a:lstStyle/>
        <a:p>
          <a:endParaRPr lang="en-US"/>
        </a:p>
      </dgm:t>
    </dgm:pt>
    <dgm:pt modelId="{B4E06847-4455-49DE-80F1-13D872584973}" type="sibTrans" cxnId="{4898D1FC-0653-4954-9766-D6523F8BB0D7}">
      <dgm:prSet/>
      <dgm:spPr/>
      <dgm:t>
        <a:bodyPr/>
        <a:lstStyle/>
        <a:p>
          <a:endParaRPr lang="en-US"/>
        </a:p>
      </dgm:t>
    </dgm:pt>
    <dgm:pt modelId="{31B6A57D-F9B3-4A8E-B3FD-306461141777}">
      <dgm:prSet custT="1"/>
      <dgm:spPr/>
      <dgm:t>
        <a:bodyPr/>
        <a:lstStyle/>
        <a:p>
          <a:pPr rtl="0"/>
          <a:r>
            <a:rPr lang="en-US" sz="2000" smtClean="0">
              <a:solidFill>
                <a:schemeClr val="tx1"/>
              </a:solidFill>
            </a:rPr>
            <a:t>Signed Number </a:t>
          </a:r>
          <a:r>
            <a:rPr lang="as-IN" sz="2000" smtClean="0">
              <a:solidFill>
                <a:schemeClr val="tx1"/>
              </a:solidFill>
            </a:rPr>
            <a:t>কী।</a:t>
          </a:r>
          <a:endParaRPr lang="en-US" sz="2000" dirty="0">
            <a:solidFill>
              <a:schemeClr val="tx1"/>
            </a:solidFill>
          </a:endParaRPr>
        </a:p>
      </dgm:t>
    </dgm:pt>
    <dgm:pt modelId="{E50F31C1-5442-4AE7-981D-698466321B2E}" type="parTrans" cxnId="{54781115-0FE0-45E3-A6C0-417E685298FE}">
      <dgm:prSet/>
      <dgm:spPr/>
      <dgm:t>
        <a:bodyPr/>
        <a:lstStyle/>
        <a:p>
          <a:endParaRPr lang="en-US"/>
        </a:p>
      </dgm:t>
    </dgm:pt>
    <dgm:pt modelId="{2259BCCB-C194-470B-9BD2-26746181D198}" type="sibTrans" cxnId="{54781115-0FE0-45E3-A6C0-417E685298FE}">
      <dgm:prSet/>
      <dgm:spPr/>
      <dgm:t>
        <a:bodyPr/>
        <a:lstStyle/>
        <a:p>
          <a:endParaRPr lang="en-US"/>
        </a:p>
      </dgm:t>
    </dgm:pt>
    <dgm:pt modelId="{EC1296F6-0F9A-4A90-8C8F-C88D2AA8FDD9}" type="pres">
      <dgm:prSet presAssocID="{609C7978-BB4B-4CE9-A0BC-6A67EE03A57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F7CB7F-3326-45C9-B534-846CCCA0A32F}" type="pres">
      <dgm:prSet presAssocID="{04E2F152-B6AF-4E4A-85EC-CF0A0B523088}" presName="composite" presStyleCnt="0"/>
      <dgm:spPr/>
      <dgm:t>
        <a:bodyPr/>
        <a:lstStyle/>
        <a:p>
          <a:endParaRPr lang="en-US"/>
        </a:p>
      </dgm:t>
    </dgm:pt>
    <dgm:pt modelId="{1127F48B-D8B0-4528-8B69-2AD0ABABAF52}" type="pres">
      <dgm:prSet presAssocID="{04E2F152-B6AF-4E4A-85EC-CF0A0B523088}" presName="imgShp" presStyleLbl="fgImgPlace1" presStyleIdx="0" presStyleCnt="6" custScaleX="147617" custLinFactNeighborX="-65358"/>
      <dgm:spPr/>
      <dgm:t>
        <a:bodyPr/>
        <a:lstStyle/>
        <a:p>
          <a:endParaRPr lang="en-US"/>
        </a:p>
      </dgm:t>
    </dgm:pt>
    <dgm:pt modelId="{D2DA6FDC-A4A2-47A4-B9BE-EBCA1F028C76}" type="pres">
      <dgm:prSet presAssocID="{04E2F152-B6AF-4E4A-85EC-CF0A0B523088}" presName="txShp" presStyleLbl="node1" presStyleIdx="0" presStyleCnt="6" custScaleX="1476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507D93-43AC-4262-985C-4A923396533C}" type="pres">
      <dgm:prSet presAssocID="{FDFAFEC6-B72F-4C6C-989E-58DDA466C144}" presName="spacing" presStyleCnt="0"/>
      <dgm:spPr/>
      <dgm:t>
        <a:bodyPr/>
        <a:lstStyle/>
        <a:p>
          <a:endParaRPr lang="en-US"/>
        </a:p>
      </dgm:t>
    </dgm:pt>
    <dgm:pt modelId="{3B04DD77-6BB8-4C89-B5C0-BF34BC22596F}" type="pres">
      <dgm:prSet presAssocID="{A96FE398-F499-4466-A46D-3AAA8E60D01F}" presName="composite" presStyleCnt="0"/>
      <dgm:spPr/>
      <dgm:t>
        <a:bodyPr/>
        <a:lstStyle/>
        <a:p>
          <a:endParaRPr lang="en-US"/>
        </a:p>
      </dgm:t>
    </dgm:pt>
    <dgm:pt modelId="{9F880814-FE22-4946-9E06-CC8024516093}" type="pres">
      <dgm:prSet presAssocID="{A96FE398-F499-4466-A46D-3AAA8E60D01F}" presName="imgShp" presStyleLbl="fgImgPlace1" presStyleIdx="1" presStyleCnt="6" custScaleX="147617" custLinFactNeighborX="-76711"/>
      <dgm:spPr/>
      <dgm:t>
        <a:bodyPr/>
        <a:lstStyle/>
        <a:p>
          <a:endParaRPr lang="en-US"/>
        </a:p>
      </dgm:t>
    </dgm:pt>
    <dgm:pt modelId="{0AB2DBD0-59ED-44DD-9C1A-3835EDAD60C1}" type="pres">
      <dgm:prSet presAssocID="{A96FE398-F499-4466-A46D-3AAA8E60D01F}" presName="txShp" presStyleLbl="node1" presStyleIdx="1" presStyleCnt="6" custScaleX="1476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3030D7-CE65-4C8A-BD29-CA40AE918FAC}" type="pres">
      <dgm:prSet presAssocID="{7D3599CD-5D8F-448E-B784-D357AFE65669}" presName="spacing" presStyleCnt="0"/>
      <dgm:spPr/>
      <dgm:t>
        <a:bodyPr/>
        <a:lstStyle/>
        <a:p>
          <a:endParaRPr lang="en-US"/>
        </a:p>
      </dgm:t>
    </dgm:pt>
    <dgm:pt modelId="{B94E04CE-FA09-46A3-8135-1B2B74E00CA0}" type="pres">
      <dgm:prSet presAssocID="{62EC3F86-8145-414B-92B5-73F88B6CF676}" presName="composite" presStyleCnt="0"/>
      <dgm:spPr/>
      <dgm:t>
        <a:bodyPr/>
        <a:lstStyle/>
        <a:p>
          <a:endParaRPr lang="en-US"/>
        </a:p>
      </dgm:t>
    </dgm:pt>
    <dgm:pt modelId="{9AADD075-B1D6-4A44-BF0F-08619B01C7DD}" type="pres">
      <dgm:prSet presAssocID="{62EC3F86-8145-414B-92B5-73F88B6CF676}" presName="imgShp" presStyleLbl="fgImgPlace1" presStyleIdx="2" presStyleCnt="6" custScaleX="147617" custLinFactNeighborX="-65358"/>
      <dgm:spPr/>
      <dgm:t>
        <a:bodyPr/>
        <a:lstStyle/>
        <a:p>
          <a:endParaRPr lang="en-US"/>
        </a:p>
      </dgm:t>
    </dgm:pt>
    <dgm:pt modelId="{2937F2B6-DE9B-41A0-87DA-26F834C95C49}" type="pres">
      <dgm:prSet presAssocID="{62EC3F86-8145-414B-92B5-73F88B6CF676}" presName="txShp" presStyleLbl="node1" presStyleIdx="2" presStyleCnt="6" custScaleX="1476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12CC41-BB68-4AF1-AA2D-286D162E1713}" type="pres">
      <dgm:prSet presAssocID="{B8B92DCD-E5FD-4840-B8E1-023E7567AA77}" presName="spacing" presStyleCnt="0"/>
      <dgm:spPr/>
      <dgm:t>
        <a:bodyPr/>
        <a:lstStyle/>
        <a:p>
          <a:endParaRPr lang="en-US"/>
        </a:p>
      </dgm:t>
    </dgm:pt>
    <dgm:pt modelId="{1E2DC201-9AC6-47CB-BBB7-17CB639B6683}" type="pres">
      <dgm:prSet presAssocID="{31B6A57D-F9B3-4A8E-B3FD-306461141777}" presName="composite" presStyleCnt="0"/>
      <dgm:spPr/>
      <dgm:t>
        <a:bodyPr/>
        <a:lstStyle/>
        <a:p>
          <a:endParaRPr lang="en-US"/>
        </a:p>
      </dgm:t>
    </dgm:pt>
    <dgm:pt modelId="{20BA48C3-0D98-4EE1-8183-1C28AB9C07DD}" type="pres">
      <dgm:prSet presAssocID="{31B6A57D-F9B3-4A8E-B3FD-306461141777}" presName="imgShp" presStyleLbl="fgImgPlace1" presStyleIdx="3" presStyleCnt="6" custScaleX="147617" custLinFactNeighborX="-65358"/>
      <dgm:spPr/>
      <dgm:t>
        <a:bodyPr/>
        <a:lstStyle/>
        <a:p>
          <a:endParaRPr lang="en-US"/>
        </a:p>
      </dgm:t>
    </dgm:pt>
    <dgm:pt modelId="{D13E737C-55B0-45F1-8BC8-DDA4B7E06EEC}" type="pres">
      <dgm:prSet presAssocID="{31B6A57D-F9B3-4A8E-B3FD-306461141777}" presName="txShp" presStyleLbl="node1" presStyleIdx="3" presStyleCnt="6" custScaleX="1476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967CE4-29C7-4254-87D3-085BE9491188}" type="pres">
      <dgm:prSet presAssocID="{2259BCCB-C194-470B-9BD2-26746181D198}" presName="spacing" presStyleCnt="0"/>
      <dgm:spPr/>
      <dgm:t>
        <a:bodyPr/>
        <a:lstStyle/>
        <a:p>
          <a:endParaRPr lang="en-US"/>
        </a:p>
      </dgm:t>
    </dgm:pt>
    <dgm:pt modelId="{AFE0A0F3-4D10-4664-9783-83066229FA53}" type="pres">
      <dgm:prSet presAssocID="{72A896AA-AF40-4C27-8BF0-53C02A066514}" presName="composite" presStyleCnt="0"/>
      <dgm:spPr/>
      <dgm:t>
        <a:bodyPr/>
        <a:lstStyle/>
        <a:p>
          <a:endParaRPr lang="en-US"/>
        </a:p>
      </dgm:t>
    </dgm:pt>
    <dgm:pt modelId="{9FCE4577-665C-45C4-AC89-B2C88629BB2D}" type="pres">
      <dgm:prSet presAssocID="{72A896AA-AF40-4C27-8BF0-53C02A066514}" presName="imgShp" presStyleLbl="fgImgPlace1" presStyleIdx="4" presStyleCnt="6" custScaleX="147617" custLinFactNeighborX="-65358"/>
      <dgm:spPr/>
      <dgm:t>
        <a:bodyPr/>
        <a:lstStyle/>
        <a:p>
          <a:endParaRPr lang="en-US"/>
        </a:p>
      </dgm:t>
    </dgm:pt>
    <dgm:pt modelId="{855E7CC7-DCB3-4811-BC0C-8F98A7BD1E56}" type="pres">
      <dgm:prSet presAssocID="{72A896AA-AF40-4C27-8BF0-53C02A066514}" presName="txShp" presStyleLbl="node1" presStyleIdx="4" presStyleCnt="6" custScaleX="1476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9B19F9-7EBD-4745-A971-47513E31AF59}" type="pres">
      <dgm:prSet presAssocID="{05965647-5220-4135-A82D-8E06EA4C6901}" presName="spacing" presStyleCnt="0"/>
      <dgm:spPr/>
      <dgm:t>
        <a:bodyPr/>
        <a:lstStyle/>
        <a:p>
          <a:endParaRPr lang="en-US"/>
        </a:p>
      </dgm:t>
    </dgm:pt>
    <dgm:pt modelId="{DD6C3472-31B3-44A1-93CC-AB85B2E7142E}" type="pres">
      <dgm:prSet presAssocID="{4830F09A-EE2B-4BF3-A5A6-24CBB4017DE7}" presName="composite" presStyleCnt="0"/>
      <dgm:spPr/>
      <dgm:t>
        <a:bodyPr/>
        <a:lstStyle/>
        <a:p>
          <a:endParaRPr lang="en-US"/>
        </a:p>
      </dgm:t>
    </dgm:pt>
    <dgm:pt modelId="{4C42EE11-8D45-4CC4-BC1A-07A4DE52280B}" type="pres">
      <dgm:prSet presAssocID="{4830F09A-EE2B-4BF3-A5A6-24CBB4017DE7}" presName="imgShp" presStyleLbl="fgImgPlace1" presStyleIdx="5" presStyleCnt="6" custScaleX="147617" custLinFactNeighborX="-65378"/>
      <dgm:spPr/>
      <dgm:t>
        <a:bodyPr/>
        <a:lstStyle/>
        <a:p>
          <a:endParaRPr lang="en-US"/>
        </a:p>
      </dgm:t>
    </dgm:pt>
    <dgm:pt modelId="{453AB767-30C5-4107-86BE-E681DAC73DC2}" type="pres">
      <dgm:prSet presAssocID="{4830F09A-EE2B-4BF3-A5A6-24CBB4017DE7}" presName="txShp" presStyleLbl="node1" presStyleIdx="5" presStyleCnt="6" custScaleX="1476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221BFA-671D-4434-887E-E38F185CFD79}" type="presOf" srcId="{4830F09A-EE2B-4BF3-A5A6-24CBB4017DE7}" destId="{453AB767-30C5-4107-86BE-E681DAC73DC2}" srcOrd="0" destOrd="0" presId="urn:microsoft.com/office/officeart/2005/8/layout/vList3"/>
    <dgm:cxn modelId="{2C4EFAE8-5E78-45CD-AFA3-817BAEE10DDF}" type="presOf" srcId="{04E2F152-B6AF-4E4A-85EC-CF0A0B523088}" destId="{D2DA6FDC-A4A2-47A4-B9BE-EBCA1F028C76}" srcOrd="0" destOrd="0" presId="urn:microsoft.com/office/officeart/2005/8/layout/vList3"/>
    <dgm:cxn modelId="{9E06EDA4-309A-48B4-A441-ADD144EFF407}" srcId="{609C7978-BB4B-4CE9-A0BC-6A67EE03A57C}" destId="{A96FE398-F499-4466-A46D-3AAA8E60D01F}" srcOrd="1" destOrd="0" parTransId="{0432E36C-721B-42E7-8E6B-7497AC0F9D61}" sibTransId="{7D3599CD-5D8F-448E-B784-D357AFE65669}"/>
    <dgm:cxn modelId="{54781115-0FE0-45E3-A6C0-417E685298FE}" srcId="{609C7978-BB4B-4CE9-A0BC-6A67EE03A57C}" destId="{31B6A57D-F9B3-4A8E-B3FD-306461141777}" srcOrd="3" destOrd="0" parTransId="{E50F31C1-5442-4AE7-981D-698466321B2E}" sibTransId="{2259BCCB-C194-470B-9BD2-26746181D198}"/>
    <dgm:cxn modelId="{FD03F846-21A8-46B2-B6AE-5CF250F3B734}" srcId="{609C7978-BB4B-4CE9-A0BC-6A67EE03A57C}" destId="{04E2F152-B6AF-4E4A-85EC-CF0A0B523088}" srcOrd="0" destOrd="0" parTransId="{5CC12E10-8FC9-4647-9EA9-754FE52FFA06}" sibTransId="{FDFAFEC6-B72F-4C6C-989E-58DDA466C144}"/>
    <dgm:cxn modelId="{B5A4771C-7154-4EB7-A816-017C74A5B97E}" type="presOf" srcId="{72A896AA-AF40-4C27-8BF0-53C02A066514}" destId="{855E7CC7-DCB3-4811-BC0C-8F98A7BD1E56}" srcOrd="0" destOrd="0" presId="urn:microsoft.com/office/officeart/2005/8/layout/vList3"/>
    <dgm:cxn modelId="{388CCD02-6CEA-4A9D-8070-AE360E914B3A}" type="presOf" srcId="{31B6A57D-F9B3-4A8E-B3FD-306461141777}" destId="{D13E737C-55B0-45F1-8BC8-DDA4B7E06EEC}" srcOrd="0" destOrd="0" presId="urn:microsoft.com/office/officeart/2005/8/layout/vList3"/>
    <dgm:cxn modelId="{F69F66C8-A3A1-4DDB-9333-F7B19E83F058}" type="presOf" srcId="{62EC3F86-8145-414B-92B5-73F88B6CF676}" destId="{2937F2B6-DE9B-41A0-87DA-26F834C95C49}" srcOrd="0" destOrd="0" presId="urn:microsoft.com/office/officeart/2005/8/layout/vList3"/>
    <dgm:cxn modelId="{3F25A7D2-E49A-4ED3-99A3-5C8D787EF6F0}" type="presOf" srcId="{609C7978-BB4B-4CE9-A0BC-6A67EE03A57C}" destId="{EC1296F6-0F9A-4A90-8C8F-C88D2AA8FDD9}" srcOrd="0" destOrd="0" presId="urn:microsoft.com/office/officeart/2005/8/layout/vList3"/>
    <dgm:cxn modelId="{F7C3B7D2-DBAD-4093-AF0C-A9C2191E718C}" type="presOf" srcId="{A96FE398-F499-4466-A46D-3AAA8E60D01F}" destId="{0AB2DBD0-59ED-44DD-9C1A-3835EDAD60C1}" srcOrd="0" destOrd="0" presId="urn:microsoft.com/office/officeart/2005/8/layout/vList3"/>
    <dgm:cxn modelId="{59AFDC19-705F-4AA4-8570-80746A58C802}" srcId="{609C7978-BB4B-4CE9-A0BC-6A67EE03A57C}" destId="{72A896AA-AF40-4C27-8BF0-53C02A066514}" srcOrd="4" destOrd="0" parTransId="{AA287D06-5973-4DE7-BB70-A58975D267DA}" sibTransId="{05965647-5220-4135-A82D-8E06EA4C6901}"/>
    <dgm:cxn modelId="{4898D1FC-0653-4954-9766-D6523F8BB0D7}" srcId="{609C7978-BB4B-4CE9-A0BC-6A67EE03A57C}" destId="{4830F09A-EE2B-4BF3-A5A6-24CBB4017DE7}" srcOrd="5" destOrd="0" parTransId="{53B3EAAD-D0D2-4B1C-A04C-EFE7065153F9}" sibTransId="{B4E06847-4455-49DE-80F1-13D872584973}"/>
    <dgm:cxn modelId="{93C7EA30-76A1-4286-946D-EBF8997A2447}" srcId="{609C7978-BB4B-4CE9-A0BC-6A67EE03A57C}" destId="{62EC3F86-8145-414B-92B5-73F88B6CF676}" srcOrd="2" destOrd="0" parTransId="{31AAB522-4EEE-4652-A186-23DAB9CA5529}" sibTransId="{B8B92DCD-E5FD-4840-B8E1-023E7567AA77}"/>
    <dgm:cxn modelId="{C4CA8644-490C-4593-B422-F0021646492D}" type="presParOf" srcId="{EC1296F6-0F9A-4A90-8C8F-C88D2AA8FDD9}" destId="{A3F7CB7F-3326-45C9-B534-846CCCA0A32F}" srcOrd="0" destOrd="0" presId="urn:microsoft.com/office/officeart/2005/8/layout/vList3"/>
    <dgm:cxn modelId="{E1D60378-3267-4AB4-84AE-A54A5DB3D9D2}" type="presParOf" srcId="{A3F7CB7F-3326-45C9-B534-846CCCA0A32F}" destId="{1127F48B-D8B0-4528-8B69-2AD0ABABAF52}" srcOrd="0" destOrd="0" presId="urn:microsoft.com/office/officeart/2005/8/layout/vList3"/>
    <dgm:cxn modelId="{BCBAB6C8-9D42-4737-A0E5-0E023D7B1A06}" type="presParOf" srcId="{A3F7CB7F-3326-45C9-B534-846CCCA0A32F}" destId="{D2DA6FDC-A4A2-47A4-B9BE-EBCA1F028C76}" srcOrd="1" destOrd="0" presId="urn:microsoft.com/office/officeart/2005/8/layout/vList3"/>
    <dgm:cxn modelId="{E724570B-053A-4D5A-8927-755848E9FBFC}" type="presParOf" srcId="{EC1296F6-0F9A-4A90-8C8F-C88D2AA8FDD9}" destId="{2F507D93-43AC-4262-985C-4A923396533C}" srcOrd="1" destOrd="0" presId="urn:microsoft.com/office/officeart/2005/8/layout/vList3"/>
    <dgm:cxn modelId="{30E82013-79B4-449F-B0DE-563ACF942422}" type="presParOf" srcId="{EC1296F6-0F9A-4A90-8C8F-C88D2AA8FDD9}" destId="{3B04DD77-6BB8-4C89-B5C0-BF34BC22596F}" srcOrd="2" destOrd="0" presId="urn:microsoft.com/office/officeart/2005/8/layout/vList3"/>
    <dgm:cxn modelId="{D3DCBBA1-C455-430F-9D55-87721AB31840}" type="presParOf" srcId="{3B04DD77-6BB8-4C89-B5C0-BF34BC22596F}" destId="{9F880814-FE22-4946-9E06-CC8024516093}" srcOrd="0" destOrd="0" presId="urn:microsoft.com/office/officeart/2005/8/layout/vList3"/>
    <dgm:cxn modelId="{95774341-B79A-4963-8827-769E3307A57B}" type="presParOf" srcId="{3B04DD77-6BB8-4C89-B5C0-BF34BC22596F}" destId="{0AB2DBD0-59ED-44DD-9C1A-3835EDAD60C1}" srcOrd="1" destOrd="0" presId="urn:microsoft.com/office/officeart/2005/8/layout/vList3"/>
    <dgm:cxn modelId="{E1777E11-6AEC-4121-A34D-EBB7C3AE77B4}" type="presParOf" srcId="{EC1296F6-0F9A-4A90-8C8F-C88D2AA8FDD9}" destId="{083030D7-CE65-4C8A-BD29-CA40AE918FAC}" srcOrd="3" destOrd="0" presId="urn:microsoft.com/office/officeart/2005/8/layout/vList3"/>
    <dgm:cxn modelId="{74D73260-6B5C-4879-943F-05CFB12765F6}" type="presParOf" srcId="{EC1296F6-0F9A-4A90-8C8F-C88D2AA8FDD9}" destId="{B94E04CE-FA09-46A3-8135-1B2B74E00CA0}" srcOrd="4" destOrd="0" presId="urn:microsoft.com/office/officeart/2005/8/layout/vList3"/>
    <dgm:cxn modelId="{35F99237-E01C-4E83-A6AF-FA18241ADE1D}" type="presParOf" srcId="{B94E04CE-FA09-46A3-8135-1B2B74E00CA0}" destId="{9AADD075-B1D6-4A44-BF0F-08619B01C7DD}" srcOrd="0" destOrd="0" presId="urn:microsoft.com/office/officeart/2005/8/layout/vList3"/>
    <dgm:cxn modelId="{9005FC5E-1E9D-4B45-A969-C3770567EC2F}" type="presParOf" srcId="{B94E04CE-FA09-46A3-8135-1B2B74E00CA0}" destId="{2937F2B6-DE9B-41A0-87DA-26F834C95C49}" srcOrd="1" destOrd="0" presId="urn:microsoft.com/office/officeart/2005/8/layout/vList3"/>
    <dgm:cxn modelId="{BEAE1B49-AF36-448A-8E7F-92FE51B82AFE}" type="presParOf" srcId="{EC1296F6-0F9A-4A90-8C8F-C88D2AA8FDD9}" destId="{9312CC41-BB68-4AF1-AA2D-286D162E1713}" srcOrd="5" destOrd="0" presId="urn:microsoft.com/office/officeart/2005/8/layout/vList3"/>
    <dgm:cxn modelId="{465400CA-1D0B-41D9-8BF6-FAA616550A78}" type="presParOf" srcId="{EC1296F6-0F9A-4A90-8C8F-C88D2AA8FDD9}" destId="{1E2DC201-9AC6-47CB-BBB7-17CB639B6683}" srcOrd="6" destOrd="0" presId="urn:microsoft.com/office/officeart/2005/8/layout/vList3"/>
    <dgm:cxn modelId="{ECF1EA9D-ADCD-4C04-9427-FB60388E2CF6}" type="presParOf" srcId="{1E2DC201-9AC6-47CB-BBB7-17CB639B6683}" destId="{20BA48C3-0D98-4EE1-8183-1C28AB9C07DD}" srcOrd="0" destOrd="0" presId="urn:microsoft.com/office/officeart/2005/8/layout/vList3"/>
    <dgm:cxn modelId="{46B9FDAC-B44D-40BF-B837-E5E883DB74D0}" type="presParOf" srcId="{1E2DC201-9AC6-47CB-BBB7-17CB639B6683}" destId="{D13E737C-55B0-45F1-8BC8-DDA4B7E06EEC}" srcOrd="1" destOrd="0" presId="urn:microsoft.com/office/officeart/2005/8/layout/vList3"/>
    <dgm:cxn modelId="{384399E7-4F36-4BD4-B5B2-8498C75B4F2F}" type="presParOf" srcId="{EC1296F6-0F9A-4A90-8C8F-C88D2AA8FDD9}" destId="{BD967CE4-29C7-4254-87D3-085BE9491188}" srcOrd="7" destOrd="0" presId="urn:microsoft.com/office/officeart/2005/8/layout/vList3"/>
    <dgm:cxn modelId="{38F49982-70FF-48D3-B9FE-1EEB724C5CCE}" type="presParOf" srcId="{EC1296F6-0F9A-4A90-8C8F-C88D2AA8FDD9}" destId="{AFE0A0F3-4D10-4664-9783-83066229FA53}" srcOrd="8" destOrd="0" presId="urn:microsoft.com/office/officeart/2005/8/layout/vList3"/>
    <dgm:cxn modelId="{6FE54F16-5234-4806-9964-27955B77E63B}" type="presParOf" srcId="{AFE0A0F3-4D10-4664-9783-83066229FA53}" destId="{9FCE4577-665C-45C4-AC89-B2C88629BB2D}" srcOrd="0" destOrd="0" presId="urn:microsoft.com/office/officeart/2005/8/layout/vList3"/>
    <dgm:cxn modelId="{61D721F5-00DF-44D9-B015-7BB04FBDE9EE}" type="presParOf" srcId="{AFE0A0F3-4D10-4664-9783-83066229FA53}" destId="{855E7CC7-DCB3-4811-BC0C-8F98A7BD1E56}" srcOrd="1" destOrd="0" presId="urn:microsoft.com/office/officeart/2005/8/layout/vList3"/>
    <dgm:cxn modelId="{E386A84F-A7E3-4AA1-ACD8-D590316367C0}" type="presParOf" srcId="{EC1296F6-0F9A-4A90-8C8F-C88D2AA8FDD9}" destId="{C99B19F9-7EBD-4745-A971-47513E31AF59}" srcOrd="9" destOrd="0" presId="urn:microsoft.com/office/officeart/2005/8/layout/vList3"/>
    <dgm:cxn modelId="{52EC13F8-5ED1-45E3-8A21-DB8FB650E48D}" type="presParOf" srcId="{EC1296F6-0F9A-4A90-8C8F-C88D2AA8FDD9}" destId="{DD6C3472-31B3-44A1-93CC-AB85B2E7142E}" srcOrd="10" destOrd="0" presId="urn:microsoft.com/office/officeart/2005/8/layout/vList3"/>
    <dgm:cxn modelId="{9CCDE59D-94E6-46BA-9366-28D45D925BA7}" type="presParOf" srcId="{DD6C3472-31B3-44A1-93CC-AB85B2E7142E}" destId="{4C42EE11-8D45-4CC4-BC1A-07A4DE52280B}" srcOrd="0" destOrd="0" presId="urn:microsoft.com/office/officeart/2005/8/layout/vList3"/>
    <dgm:cxn modelId="{A06D3276-060B-4D88-BAA5-0C89E2365DF3}" type="presParOf" srcId="{DD6C3472-31B3-44A1-93CC-AB85B2E7142E}" destId="{453AB767-30C5-4107-86BE-E681DAC73DC2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69F16-3CA7-4C42-B62E-D643A1F2F1E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9C4D3-B776-4C03-A611-9260CA9A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F9C8-9BD4-4D70-AC9A-FD137E50A071}" type="datetime1">
              <a:rPr lang="en-US" smtClean="0"/>
              <a:t>8/12/2026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B864-5ABC-4D40-BCA3-22C475D96EE6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78E6F-8118-43A9-BC40-952987A4CE9A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B1AB-9311-4AB9-9114-336D375B3EB0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890FC-3B09-4383-9D93-59C4CB11D206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5859B-827B-47A4-8C6F-852D3384B69D}" type="datetime1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0A82-768E-4C54-9177-9A5E65881D0E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6A58-E2D2-4CA4-AAEC-70188A4E3B70}" type="datetime1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F414F-3395-4107-97AC-AAC43CF30F47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0671-CE01-47E1-9F19-754E3BB27100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76057F-622E-46D2-9FF4-68E1F9C5C2EA}" type="datetime1">
              <a:rPr lang="en-US" smtClean="0"/>
              <a:t>8/12/2026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0" y="3505200"/>
            <a:ext cx="7010400" cy="2862322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মোঃ আব্দুস সালাম 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প্রভাষক (আইসিটি)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গোলমুন্ডা ফাযিল (ডিগ্রি) মাদ্রাসা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জলঢাকা,নীলফামারী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মোনবাইলঃ ০১৭৩৭৮৫৪০৬০</a:t>
            </a:r>
            <a:endParaRPr lang="en-US" sz="3600" dirty="0">
              <a:latin typeface="NikoshBAN" pitchFamily="2" charset="0"/>
              <a:ea typeface="Nirmala UI" pitchFamily="34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Nirmala UI" pitchFamily="34" charset="0"/>
                <a:cs typeface="Nirmala UI" pitchFamily="34" charset="0"/>
              </a:rPr>
              <a:t>স্বাগতম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47800"/>
            <a:ext cx="91440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বিষয়: তথ্য ও যোগাযোগ প্রযুক্তি (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ICT)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98120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অধ্যায়: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 </a:t>
            </a:r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সংখ্যা পদ্ধতি ও ডিজিটাল ডিভাইস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0098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/>
              <a:t>শ্রেণি:</a:t>
            </a:r>
            <a:r>
              <a:rPr lang="as-IN" sz="2800" dirty="0" smtClean="0"/>
              <a:t> একাদশ–দ্বাদশ (</a:t>
            </a:r>
            <a:r>
              <a:rPr lang="en-US" sz="2800" dirty="0" smtClean="0"/>
              <a:t>HSC)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7C76-D338-4771-83B2-E4736A5303E2}" type="datetime1">
              <a:rPr lang="en-US" smtClean="0"/>
              <a:t>8/12/2026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hatGPT Image Aug 12, 2026, 06_46_07 AM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09600" y="762000"/>
            <a:ext cx="7924800" cy="5562600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1063A-4907-4778-9F8F-E9EA805A375E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1524000" y="2133600"/>
          <a:ext cx="6096000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05CC2-A829-4667-8469-FA02BDFC39FD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C51AC8A-30DE-4286-8CD3-8374AA5C7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BC51AC8A-30DE-4286-8CD3-8374AA5C7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BC51AC8A-30DE-4286-8CD3-8374AA5C7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685800"/>
            <a:ext cx="8229600" cy="7429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2’s Complement-</a:t>
            </a:r>
            <a:r>
              <a:rPr lang="as-IN" dirty="0" smtClean="0"/>
              <a:t>এর ব্যবহার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7846-2BB3-432A-B090-1E25628B28EC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82000" cy="59131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1’s Complement </a:t>
            </a:r>
            <a:r>
              <a:rPr lang="as-IN" sz="4000" dirty="0" smtClean="0"/>
              <a:t>বনাম 2’</a:t>
            </a:r>
            <a:r>
              <a:rPr lang="en-US" sz="4000" dirty="0" smtClean="0"/>
              <a:t>s Complement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1"/>
          <a:ext cx="8229600" cy="3885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511300">
                <a:tc>
                  <a:txBody>
                    <a:bodyPr/>
                    <a:lstStyle/>
                    <a:p>
                      <a:pPr algn="ctr"/>
                      <a:r>
                        <a:rPr lang="as-IN" sz="1800" dirty="0" smtClean="0"/>
                        <a:t>বিষয়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1’s Complement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2’s Complement</a:t>
                      </a:r>
                      <a:endParaRPr lang="en-US" sz="1800" dirty="0"/>
                    </a:p>
                  </a:txBody>
                  <a:tcPr/>
                </a:tc>
              </a:tr>
              <a:tr h="511300">
                <a:tc>
                  <a:txBody>
                    <a:bodyPr/>
                    <a:lstStyle/>
                    <a:p>
                      <a:pPr algn="ctr"/>
                      <a:r>
                        <a:rPr lang="as-IN" sz="1800" dirty="0"/>
                        <a:t>তৈরির নিয়ম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Bit </a:t>
                      </a:r>
                      <a:r>
                        <a:rPr lang="as-IN" sz="1800"/>
                        <a:t>উল্টাতে হয়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1’s Complement + 1</a:t>
                      </a:r>
                    </a:p>
                  </a:txBody>
                  <a:tcPr anchor="ctr"/>
                </a:tc>
              </a:tr>
              <a:tr h="920341">
                <a:tc>
                  <a:txBody>
                    <a:bodyPr/>
                    <a:lstStyle/>
                    <a:p>
                      <a:pPr algn="ctr"/>
                      <a:r>
                        <a:rPr lang="as-IN" sz="1800" dirty="0"/>
                        <a:t>0-এর </a:t>
                      </a:r>
                      <a:r>
                        <a:rPr lang="en-US" sz="1800" dirty="0"/>
                        <a:t>representation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1800" dirty="0"/>
                        <a:t>দুটি </a:t>
                      </a:r>
                      <a:r>
                        <a:rPr lang="en-US" sz="1800" dirty="0"/>
                        <a:t>Zero </a:t>
                      </a:r>
                      <a:r>
                        <a:rPr lang="as-IN" sz="1800" dirty="0"/>
                        <a:t>থাকতে পারে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1800" dirty="0"/>
                        <a:t>একটি </a:t>
                      </a:r>
                      <a:r>
                        <a:rPr lang="en-US" sz="1800" dirty="0"/>
                        <a:t>Zero</a:t>
                      </a:r>
                    </a:p>
                  </a:txBody>
                  <a:tcPr anchor="ctr"/>
                </a:tc>
              </a:tr>
              <a:tr h="511300">
                <a:tc>
                  <a:txBody>
                    <a:bodyPr/>
                    <a:lstStyle/>
                    <a:p>
                      <a:pPr algn="ctr"/>
                      <a:r>
                        <a:rPr lang="as-IN" sz="1800" dirty="0"/>
                        <a:t>ব্যবহার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1800" dirty="0"/>
                        <a:t>তুলনামূলক কম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1800" dirty="0"/>
                        <a:t>ব্যাপকভাবে ব্যবহৃত</a:t>
                      </a:r>
                    </a:p>
                  </a:txBody>
                  <a:tcPr anchor="ctr"/>
                </a:tc>
              </a:tr>
              <a:tr h="92034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Arithmetic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1800"/>
                        <a:t>কিছু অতিরিক্ত নিয়ম প্রয়োজন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Arithmetic </a:t>
                      </a:r>
                      <a:r>
                        <a:rPr lang="as-IN" sz="1800" dirty="0"/>
                        <a:t>সহজ</a:t>
                      </a:r>
                    </a:p>
                  </a:txBody>
                  <a:tcPr anchor="ctr"/>
                </a:tc>
              </a:tr>
              <a:tr h="5113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Negative Number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1800" dirty="0" smtClean="0"/>
                        <a:t>প্রকাশ করা যায়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1800" dirty="0" smtClean="0"/>
                        <a:t>প্রকাশ করা যায়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DC3A2-5149-4551-A21A-534CC7EFE43D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85800"/>
            <a:ext cx="8229600" cy="819150"/>
          </a:xfrm>
        </p:spPr>
        <p:txBody>
          <a:bodyPr/>
          <a:lstStyle/>
          <a:p>
            <a:pPr algn="ctr"/>
            <a:r>
              <a:rPr lang="en-US" dirty="0" smtClean="0"/>
              <a:t>Signed Number </a:t>
            </a:r>
            <a:r>
              <a:rPr lang="as-IN" dirty="0" smtClean="0"/>
              <a:t>কী?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6764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2400" dirty="0" smtClean="0"/>
              <a:t>যে </a:t>
            </a:r>
            <a:r>
              <a:rPr lang="en-US" sz="2400" dirty="0" smtClean="0"/>
              <a:t>Number-</a:t>
            </a:r>
            <a:r>
              <a:rPr lang="as-IN" sz="2400" dirty="0" smtClean="0"/>
              <a:t>এর সাথে তার </a:t>
            </a:r>
            <a:r>
              <a:rPr lang="as-IN" sz="2400" b="1" dirty="0" smtClean="0"/>
              <a:t>ধনাত্মক (+) বা ঋণাত্মক (−) অবস্থান নির্দেশ করা হয়</a:t>
            </a:r>
            <a:r>
              <a:rPr lang="as-IN" sz="2400" dirty="0" smtClean="0"/>
              <a:t>, তাকে </a:t>
            </a:r>
            <a:r>
              <a:rPr lang="en-US" sz="2400" b="1" dirty="0" smtClean="0"/>
              <a:t>Signed Number</a:t>
            </a:r>
            <a:r>
              <a:rPr lang="en-US" sz="2400" dirty="0" smtClean="0"/>
              <a:t> </a:t>
            </a:r>
            <a:r>
              <a:rPr lang="as-IN" sz="2400" dirty="0" smtClean="0"/>
              <a:t>বলে।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590800" y="3200400"/>
            <a:ext cx="3855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উদাহরণ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+15 → Positive Number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−15 → Negative Number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3BB98-BB3F-46FD-A5F3-3E5D2495A0C1}" type="datetime1">
              <a:rPr lang="en-US" smtClean="0"/>
              <a:t>8/12/2026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609600"/>
            <a:ext cx="8229600" cy="81915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Sign Bit –</a:t>
            </a:r>
            <a:r>
              <a:rPr lang="en-US" dirty="0" err="1" smtClean="0"/>
              <a:t>চিহ্ন</a:t>
            </a:r>
            <a:r>
              <a:rPr lang="en-US" dirty="0" smtClean="0"/>
              <a:t> </a:t>
            </a:r>
            <a:r>
              <a:rPr lang="en-US" dirty="0" err="1" smtClean="0"/>
              <a:t>বিট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7526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কম্পিউটারে </a:t>
            </a:r>
            <a:r>
              <a:rPr lang="en-US" sz="2400" dirty="0" smtClean="0"/>
              <a:t>Number-</a:t>
            </a:r>
            <a:r>
              <a:rPr lang="as-IN" sz="2400" dirty="0" smtClean="0"/>
              <a:t>এর </a:t>
            </a:r>
            <a:r>
              <a:rPr lang="en-US" sz="2400" b="1" dirty="0" smtClean="0"/>
              <a:t>Sign </a:t>
            </a:r>
            <a:r>
              <a:rPr lang="as-IN" sz="2400" b="1" dirty="0" smtClean="0"/>
              <a:t>নির্দেশ করার জন্য একটি </a:t>
            </a:r>
            <a:r>
              <a:rPr lang="en-US" sz="2400" b="1" dirty="0" smtClean="0"/>
              <a:t>Bit</a:t>
            </a:r>
            <a:r>
              <a:rPr lang="en-US" sz="2400" dirty="0" smtClean="0"/>
              <a:t> </a:t>
            </a:r>
            <a:r>
              <a:rPr lang="as-IN" sz="2400" dirty="0" smtClean="0"/>
              <a:t>ব্যবহার করা হয়।</a:t>
            </a:r>
            <a:r>
              <a:rPr lang="en-US" sz="2400" dirty="0" smtClean="0"/>
              <a:t> </a:t>
            </a:r>
            <a:r>
              <a:rPr lang="as-IN" sz="2400" dirty="0" smtClean="0"/>
              <a:t>এই </a:t>
            </a:r>
            <a:r>
              <a:rPr lang="en-US" sz="2400" dirty="0" smtClean="0"/>
              <a:t>Bit-</a:t>
            </a:r>
            <a:r>
              <a:rPr lang="as-IN" sz="2400" dirty="0" smtClean="0"/>
              <a:t>কে বলা হয়—</a:t>
            </a:r>
            <a:r>
              <a:rPr lang="en-US" sz="2400" b="1" dirty="0" smtClean="0"/>
              <a:t>Sign Bit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819400"/>
            <a:ext cx="533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সাধারণভাবে—</a:t>
            </a:r>
          </a:p>
          <a:p>
            <a:r>
              <a:rPr lang="as-IN" sz="2400" b="1" dirty="0" smtClean="0"/>
              <a:t>0 → </a:t>
            </a:r>
            <a:r>
              <a:rPr lang="en-US" sz="2400" b="1" dirty="0" smtClean="0"/>
              <a:t>Positive (+)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smtClean="0"/>
              <a:t>1 → Negative (−)</a:t>
            </a:r>
            <a:endParaRPr lang="en-US" sz="2400" dirty="0" smtClean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8C9F-1835-4164-8FD7-F0139F489C86}" type="datetime1">
              <a:rPr lang="en-US" smtClean="0"/>
              <a:t>8/12/2026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hatGPT Image Aug 12, 2026, 09_19_42 AM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914400" y="609600"/>
            <a:ext cx="7315200" cy="5456237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E0D7-A6F0-4713-88E4-A2E56884570F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704850"/>
            <a:ext cx="6934200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মূল্যায়ন</a:t>
            </a:r>
            <a:endParaRPr lang="en-US" dirty="0"/>
          </a:p>
        </p:txBody>
      </p:sp>
      <p:sp>
        <p:nvSpPr>
          <p:cNvPr id="4" name="Snip Diagonal Corner Rectangle 3"/>
          <p:cNvSpPr/>
          <p:nvPr/>
        </p:nvSpPr>
        <p:spPr>
          <a:xfrm>
            <a:off x="914400" y="2057400"/>
            <a:ext cx="3048000" cy="18288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1’s Complement </a:t>
            </a:r>
            <a:r>
              <a:rPr lang="as-IN" sz="2400" dirty="0" smtClean="0"/>
              <a:t>কীভাবে পাওয়া যায়?</a:t>
            </a:r>
            <a:endParaRPr lang="en-US" sz="2400" dirty="0"/>
          </a:p>
        </p:txBody>
      </p:sp>
      <p:sp>
        <p:nvSpPr>
          <p:cNvPr id="5" name="Oval Callout 4"/>
          <p:cNvSpPr/>
          <p:nvPr/>
        </p:nvSpPr>
        <p:spPr>
          <a:xfrm>
            <a:off x="5181600" y="1600200"/>
            <a:ext cx="3581400" cy="2590800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2’s Complement </a:t>
            </a:r>
            <a:r>
              <a:rPr lang="as-IN" sz="2000" dirty="0" smtClean="0"/>
              <a:t>পেতে কী করতে হয়?</a:t>
            </a:r>
            <a:endParaRPr lang="en-US" sz="2000" dirty="0"/>
          </a:p>
        </p:txBody>
      </p:sp>
      <p:sp>
        <p:nvSpPr>
          <p:cNvPr id="6" name="Flowchart: Card 5"/>
          <p:cNvSpPr/>
          <p:nvPr/>
        </p:nvSpPr>
        <p:spPr>
          <a:xfrm>
            <a:off x="1752600" y="4267200"/>
            <a:ext cx="3810000" cy="2133600"/>
          </a:xfrm>
          <a:prstGeom prst="flowChartPunchedCar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Sign Bit </a:t>
            </a:r>
            <a:r>
              <a:rPr lang="as-IN" sz="2000" dirty="0" smtClean="0">
                <a:solidFill>
                  <a:schemeClr val="tx1"/>
                </a:solidFill>
              </a:rPr>
              <a:t>হিসেবে সাধারণত কোন </a:t>
            </a:r>
            <a:r>
              <a:rPr lang="en-US" sz="2000" dirty="0" smtClean="0">
                <a:solidFill>
                  <a:schemeClr val="tx1"/>
                </a:solidFill>
              </a:rPr>
              <a:t>Bit </a:t>
            </a:r>
            <a:r>
              <a:rPr lang="as-IN" sz="2000" dirty="0" smtClean="0">
                <a:solidFill>
                  <a:schemeClr val="tx1"/>
                </a:solidFill>
              </a:rPr>
              <a:t>ব্যবহৃত হয়?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B8A4-E9AD-43D1-9593-524502CE2CFE}" type="datetime1">
              <a:rPr lang="en-US" smtClean="0"/>
              <a:t>8/12/2026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আজ আমরা যা শিখলাম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57200" y="1143000"/>
          <a:ext cx="8305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99F2-A6C1-480D-881F-9082306EA988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127F48B-D8B0-4528-8B69-2AD0ABABA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graphicEl>
                                              <a:dgm id="{1127F48B-D8B0-4528-8B69-2AD0ABABA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1127F48B-D8B0-4528-8B69-2AD0ABABA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2DA6FDC-A4A2-47A4-B9BE-EBCA1F028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D2DA6FDC-A4A2-47A4-B9BE-EBCA1F028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>
                                            <p:graphicEl>
                                              <a:dgm id="{D2DA6FDC-A4A2-47A4-B9BE-EBCA1F028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F880814-FE22-4946-9E06-CC8024516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9F880814-FE22-4946-9E06-CC8024516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9F880814-FE22-4946-9E06-CC8024516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AB2DBD0-59ED-44DD-9C1A-3835EDAD6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graphicEl>
                                              <a:dgm id="{0AB2DBD0-59ED-44DD-9C1A-3835EDAD6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0AB2DBD0-59ED-44DD-9C1A-3835EDAD6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AADD075-B1D6-4A44-BF0F-08619B01C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>
                                            <p:graphicEl>
                                              <a:dgm id="{9AADD075-B1D6-4A44-BF0F-08619B01C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>
                                            <p:graphicEl>
                                              <a:dgm id="{9AADD075-B1D6-4A44-BF0F-08619B01C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937F2B6-DE9B-41A0-87DA-26F834C95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2937F2B6-DE9B-41A0-87DA-26F834C95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graphicEl>
                                              <a:dgm id="{2937F2B6-DE9B-41A0-87DA-26F834C95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BA48C3-0D98-4EE1-8183-1C28AB9C0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20BA48C3-0D98-4EE1-8183-1C28AB9C0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graphicEl>
                                              <a:dgm id="{20BA48C3-0D98-4EE1-8183-1C28AB9C0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3E737C-55B0-45F1-8BC8-DDA4B7E06E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D13E737C-55B0-45F1-8BC8-DDA4B7E06E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D13E737C-55B0-45F1-8BC8-DDA4B7E06E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FCE4577-665C-45C4-AC89-B2C88629B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>
                                            <p:graphicEl>
                                              <a:dgm id="{9FCE4577-665C-45C4-AC89-B2C88629B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">
                                            <p:graphicEl>
                                              <a:dgm id="{9FCE4577-665C-45C4-AC89-B2C88629B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55E7CC7-DCB3-4811-BC0C-8F98A7BD1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>
                                            <p:graphicEl>
                                              <a:dgm id="{855E7CC7-DCB3-4811-BC0C-8F98A7BD1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">
                                            <p:graphicEl>
                                              <a:dgm id="{855E7CC7-DCB3-4811-BC0C-8F98A7BD1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C42EE11-8D45-4CC4-BC1A-07A4DE5228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">
                                            <p:graphicEl>
                                              <a:dgm id="{4C42EE11-8D45-4CC4-BC1A-07A4DE5228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4C42EE11-8D45-4CC4-BC1A-07A4DE5228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53AB767-30C5-4107-86BE-E681DAC73D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">
                                            <p:graphicEl>
                                              <a:dgm id="{453AB767-30C5-4107-86BE-E681DAC73D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>
                                            <p:graphicEl>
                                              <a:dgm id="{453AB767-30C5-4107-86BE-E681DAC73D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66800" y="762000"/>
            <a:ext cx="6934200" cy="52578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800" dirty="0" smtClean="0"/>
              <a:t>“</a:t>
            </a:r>
            <a:r>
              <a:rPr lang="as-IN" sz="2800" dirty="0" smtClean="0">
                <a:solidFill>
                  <a:schemeClr val="tx1"/>
                </a:solidFill>
              </a:rPr>
              <a:t>আজকের পাঠের কোন বিষয়টি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তোমাদের</a:t>
            </a:r>
            <a:r>
              <a:rPr lang="as-IN" sz="2800" dirty="0" smtClean="0">
                <a:solidFill>
                  <a:schemeClr val="tx1"/>
                </a:solidFill>
              </a:rPr>
              <a:t> কাছে সবচেয়ে সহজ/কঠিন মনে হয়েছে?”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C3FC-8E48-42AF-9E8D-735989FD2F01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Callout 4"/>
          <p:cNvSpPr/>
          <p:nvPr/>
        </p:nvSpPr>
        <p:spPr>
          <a:xfrm>
            <a:off x="1447800" y="1066800"/>
            <a:ext cx="6400800" cy="4267200"/>
          </a:xfrm>
          <a:prstGeom prst="wedgeEllipse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dirty="0" smtClean="0"/>
              <a:t>“কম্পিউটার তো মূলত 0 এবং 1 নিয়ে কাজ করে। তাহলে কম্পিউটারে −25 কীভাবে প্রকাশ করা হবে?"</a:t>
            </a:r>
            <a:endParaRPr lang="en-US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1345-BD73-4162-9CD4-28CCC0A6D174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3600" y="7620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9200" y="2514600"/>
            <a:ext cx="3429000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0101</a:t>
            </a:r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5791200" y="2514600"/>
            <a:ext cx="2607662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11001100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95400" y="4495800"/>
            <a:ext cx="3048000" cy="58477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10101010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91200" y="4572000"/>
            <a:ext cx="2514600" cy="52322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00010110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6800" y="1676400"/>
            <a:ext cx="7623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নিচের </a:t>
            </a:r>
            <a:r>
              <a:rPr lang="en-US" sz="2400" dirty="0" smtClean="0"/>
              <a:t>Binary Number-</a:t>
            </a:r>
            <a:r>
              <a:rPr lang="as-IN" sz="2400" dirty="0" smtClean="0"/>
              <a:t>এর 1’</a:t>
            </a:r>
            <a:r>
              <a:rPr lang="en-US" sz="2400" dirty="0" smtClean="0"/>
              <a:t>s Complement </a:t>
            </a:r>
            <a:r>
              <a:rPr lang="as-IN" sz="2400" dirty="0" smtClean="0"/>
              <a:t>নির্ণয় করো: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066800" y="3505200"/>
            <a:ext cx="7623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নিচের </a:t>
            </a:r>
            <a:r>
              <a:rPr lang="en-US" sz="2400" dirty="0" smtClean="0"/>
              <a:t>Binary Number-</a:t>
            </a:r>
            <a:r>
              <a:rPr lang="as-IN" sz="2400" dirty="0" smtClean="0"/>
              <a:t>এর </a:t>
            </a:r>
            <a:r>
              <a:rPr lang="en-US" sz="2400" dirty="0" smtClean="0"/>
              <a:t>2</a:t>
            </a:r>
            <a:r>
              <a:rPr lang="as-IN" sz="2400" dirty="0" smtClean="0"/>
              <a:t>’</a:t>
            </a:r>
            <a:r>
              <a:rPr lang="en-US" sz="2400" dirty="0" smtClean="0"/>
              <a:t>s Complement </a:t>
            </a:r>
            <a:r>
              <a:rPr lang="as-IN" sz="2400" dirty="0" smtClean="0"/>
              <a:t>নির্ণয় করো:</a:t>
            </a:r>
            <a:endParaRPr lang="en-US" sz="2400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FAD-8359-4B58-93F7-82E17A3F42CD}" type="datetime1">
              <a:rPr lang="en-US" smtClean="0"/>
              <a:t>8/12/2026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2819400"/>
            <a:ext cx="4876800" cy="92333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Thank you</a:t>
            </a:r>
            <a:endParaRPr lang="en-US" sz="5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3881E-8BF0-4764-99CC-611027FEDF82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0"/>
            <a:ext cx="4724400" cy="2133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কোন প্রশ্ন আছে?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8155-770C-4819-AA41-476974BE668B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www.a-salam.com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1219200" y="838200"/>
            <a:ext cx="6705600" cy="5105400"/>
          </a:xfrm>
          <a:prstGeom prst="diamond">
            <a:avLst/>
          </a:prstGeom>
          <a:gradFill flip="none" rotWithShape="1">
            <a:gsLst>
              <a:gs pos="0">
                <a:schemeClr val="accent3">
                  <a:tint val="70000"/>
                  <a:satMod val="130000"/>
                </a:schemeClr>
              </a:gs>
              <a:gs pos="43000">
                <a:schemeClr val="accent3">
                  <a:tint val="44000"/>
                  <a:satMod val="165000"/>
                </a:schemeClr>
              </a:gs>
              <a:gs pos="93000">
                <a:schemeClr val="accent3">
                  <a:tint val="15000"/>
                  <a:satMod val="165000"/>
                </a:schemeClr>
              </a:gs>
              <a:gs pos="100000">
                <a:schemeClr val="accent3">
                  <a:tint val="5000"/>
                  <a:satMod val="2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dirty="0" smtClean="0"/>
              <a:t>আজকের পাঠের বিষয় হলো—</a:t>
            </a:r>
            <a:r>
              <a:rPr lang="en-US" sz="2400" dirty="0" smtClean="0"/>
              <a:t>Complement &amp; Signed Number। </a:t>
            </a:r>
            <a:r>
              <a:rPr lang="as-IN" sz="2400" dirty="0" smtClean="0"/>
              <a:t>আজ আমরা জানব কীভাবে </a:t>
            </a:r>
            <a:r>
              <a:rPr lang="en-US" sz="2400" dirty="0" smtClean="0"/>
              <a:t>Binary-</a:t>
            </a:r>
            <a:r>
              <a:rPr lang="as-IN" sz="2400" dirty="0" smtClean="0"/>
              <a:t>তে </a:t>
            </a:r>
            <a:r>
              <a:rPr lang="en-US" sz="2400" dirty="0" smtClean="0"/>
              <a:t>Positive </a:t>
            </a:r>
            <a:r>
              <a:rPr lang="as-IN" sz="2400" dirty="0" smtClean="0"/>
              <a:t>ও </a:t>
            </a:r>
            <a:r>
              <a:rPr lang="en-US" sz="2400" dirty="0" smtClean="0"/>
              <a:t>Negative Number </a:t>
            </a:r>
            <a:r>
              <a:rPr lang="as-IN" sz="2400" dirty="0" smtClean="0"/>
              <a:t>প্রকাশ করা হয়।</a:t>
            </a:r>
            <a:endParaRPr lang="en-US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F39D-45A9-4DB8-A550-CC13008F68CE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9144000" cy="838200"/>
          </a:xfrm>
        </p:spPr>
        <p:txBody>
          <a:bodyPr/>
          <a:lstStyle/>
          <a:p>
            <a:pPr algn="ctr"/>
            <a:r>
              <a:rPr lang="as-IN" dirty="0" smtClean="0"/>
              <a:t>শিখনফল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533400" y="1066800"/>
          <a:ext cx="8001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CECA9-EF31-4B51-8B98-183551824D1C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88533F-B4BB-4990-BF8D-50331D6BB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1C88533F-B4BB-4990-BF8D-50331D6BB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1C88533F-B4BB-4990-BF8D-50331D6BB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E69AA0-2FBA-4AA3-926F-2C10C36FD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84E69AA0-2FBA-4AA3-926F-2C10C36FD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84E69AA0-2FBA-4AA3-926F-2C10C36FD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BCB01F-72CC-4A77-8565-4257A37C44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E2BCB01F-72CC-4A77-8565-4257A37C44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E2BCB01F-72CC-4A77-8565-4257A37C44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E26CC6-143F-4E50-89BC-266340B78B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C8E26CC6-143F-4E50-89BC-266340B78B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C8E26CC6-143F-4E50-89BC-266340B78B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9D96D8-8D9B-443B-934C-F0F8E5790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CD9D96D8-8D9B-443B-934C-F0F8E5790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CD9D96D8-8D9B-443B-934C-F0F8E5790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8F4EB4-AB93-44AE-B1EA-F14122F6E9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C98F4EB4-AB93-44AE-B1EA-F14122F6E9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C98F4EB4-AB93-44AE-B1EA-F14122F6E9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C7A8D0-269C-46D1-89D4-1596C1A68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graphicEl>
                                              <a:dgm id="{FCC7A8D0-269C-46D1-89D4-1596C1A68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FCC7A8D0-269C-46D1-89D4-1596C1A68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পূর্বজ্ঞান যাচাই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914400" y="1397000"/>
          <a:ext cx="75438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840F-3587-4CBE-9F08-D8440E991C9D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5B62911-A959-48F9-917C-67D151231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7">
                                            <p:graphicEl>
                                              <a:dgm id="{15B62911-A959-48F9-917C-67D151231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8D77-2F59-4ACD-A06A-F98DB0FBBB38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Complement </a:t>
            </a:r>
            <a:r>
              <a:rPr lang="as-IN" sz="4000" dirty="0" smtClean="0"/>
              <a:t>কী?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5240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Complement</a:t>
            </a:r>
            <a:r>
              <a:rPr lang="en-US" sz="2400" dirty="0" smtClean="0"/>
              <a:t> </a:t>
            </a:r>
            <a:r>
              <a:rPr lang="as-IN" sz="2400" dirty="0" smtClean="0"/>
              <a:t>হলো কোনো </a:t>
            </a:r>
            <a:r>
              <a:rPr lang="en-US" sz="2400" dirty="0" smtClean="0"/>
              <a:t>Binary Number-</a:t>
            </a:r>
            <a:r>
              <a:rPr lang="as-IN" sz="2400" dirty="0" smtClean="0"/>
              <a:t>এর এমন একটি রূপ, যা ব্যবহার করে </a:t>
            </a:r>
            <a:r>
              <a:rPr lang="en-US" sz="2400" dirty="0" smtClean="0"/>
              <a:t>Binary </a:t>
            </a:r>
            <a:r>
              <a:rPr lang="as-IN" sz="2400" dirty="0" smtClean="0"/>
              <a:t>গণনা ও বিশেষ করে </a:t>
            </a:r>
            <a:r>
              <a:rPr lang="as-IN" sz="2400" b="1" dirty="0" smtClean="0"/>
              <a:t>ঋণাত্মক সংখ্যা প্রকাশ</a:t>
            </a:r>
            <a:r>
              <a:rPr lang="as-IN" sz="2400" dirty="0" smtClean="0"/>
              <a:t> সহজ করা যায়।</a:t>
            </a:r>
            <a:endParaRPr lang="en-US" sz="2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685800" y="3276600"/>
            <a:ext cx="7620000" cy="16312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Binary-</a:t>
            </a:r>
            <a:r>
              <a:rPr lang="as-IN" sz="2400" dirty="0" smtClean="0"/>
              <a:t>তে প্রধানত দুই ধরনের </a:t>
            </a:r>
            <a:r>
              <a:rPr lang="en-US" sz="2400" dirty="0" smtClean="0"/>
              <a:t>Complement </a:t>
            </a:r>
            <a:r>
              <a:rPr lang="as-IN" sz="2400" dirty="0" smtClean="0"/>
              <a:t>ব্যবহৃত হয়—</a:t>
            </a:r>
          </a:p>
          <a:p>
            <a:pPr>
              <a:buFont typeface="Wingdings" pitchFamily="2" charset="2"/>
              <a:buChar char="ü"/>
            </a:pPr>
            <a:r>
              <a:rPr lang="as-IN" sz="2400" b="1" dirty="0" smtClean="0"/>
              <a:t>1’</a:t>
            </a:r>
            <a:r>
              <a:rPr lang="en-US" sz="2400" b="1" dirty="0" smtClean="0"/>
              <a:t>s Complement</a:t>
            </a: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/>
              <a:t>2’s Complement</a:t>
            </a:r>
            <a:endParaRPr lang="en-US" sz="2400" dirty="0" smtClean="0"/>
          </a:p>
          <a:p>
            <a:pPr algn="ctr"/>
            <a:endParaRPr lang="en-US" sz="280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1’s Complement </a:t>
            </a:r>
            <a:r>
              <a:rPr lang="as-IN" sz="3200" dirty="0" smtClean="0"/>
              <a:t>কী?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00200"/>
            <a:ext cx="7848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কোনো </a:t>
            </a:r>
            <a:r>
              <a:rPr lang="en-US" sz="2000" dirty="0" smtClean="0"/>
              <a:t>Binary Number-</a:t>
            </a:r>
            <a:r>
              <a:rPr lang="as-IN" sz="2000" dirty="0" smtClean="0"/>
              <a:t>এর প্রতিটি </a:t>
            </a:r>
            <a:r>
              <a:rPr lang="as-IN" sz="2000" b="1" dirty="0" smtClean="0"/>
              <a:t>0-কে 1</a:t>
            </a:r>
            <a:r>
              <a:rPr lang="as-IN" sz="2000" dirty="0" smtClean="0"/>
              <a:t> এবং </a:t>
            </a:r>
            <a:r>
              <a:rPr lang="as-IN" sz="2000" b="1" dirty="0" smtClean="0"/>
              <a:t>1-কে 0</a:t>
            </a:r>
            <a:r>
              <a:rPr lang="as-IN" sz="2000" dirty="0" smtClean="0"/>
              <a:t> করলে যে সংখ্যা পাওয়া যায় তাকে </a:t>
            </a:r>
            <a:r>
              <a:rPr lang="as-IN" sz="2000" b="1" dirty="0" smtClean="0"/>
              <a:t>1’</a:t>
            </a:r>
            <a:r>
              <a:rPr lang="en-US" sz="2000" b="1" dirty="0" smtClean="0"/>
              <a:t>s Complement</a:t>
            </a:r>
            <a:r>
              <a:rPr lang="en-US" sz="2000" dirty="0" smtClean="0"/>
              <a:t> </a:t>
            </a:r>
            <a:r>
              <a:rPr lang="as-IN" sz="2000" dirty="0" smtClean="0"/>
              <a:t>বলে।</a:t>
            </a:r>
            <a:endParaRPr lang="en-US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600200" y="3276600"/>
            <a:ext cx="6096000" cy="15696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as-IN" sz="2400" b="1" dirty="0" smtClean="0">
                <a:solidFill>
                  <a:schemeClr val="tx1"/>
                </a:solidFill>
              </a:rPr>
              <a:t>উদাহরণ:</a:t>
            </a:r>
            <a:endParaRPr lang="as-IN" sz="2400" dirty="0" smtClean="0">
              <a:solidFill>
                <a:schemeClr val="tx1"/>
              </a:solidFill>
            </a:endParaRPr>
          </a:p>
          <a:p>
            <a:r>
              <a:rPr lang="as-IN" sz="2400" dirty="0" smtClean="0">
                <a:solidFill>
                  <a:schemeClr val="tx1"/>
                </a:solidFill>
              </a:rPr>
              <a:t>10110010</a:t>
            </a:r>
          </a:p>
          <a:p>
            <a:r>
              <a:rPr lang="as-IN" sz="2400" dirty="0" smtClean="0">
                <a:solidFill>
                  <a:schemeClr val="tx1"/>
                </a:solidFill>
              </a:rPr>
              <a:t>1’</a:t>
            </a:r>
            <a:r>
              <a:rPr lang="en-US" sz="2400" dirty="0" smtClean="0">
                <a:solidFill>
                  <a:schemeClr val="tx1"/>
                </a:solidFill>
              </a:rPr>
              <a:t>s Complement:  01001101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📌 </a:t>
            </a:r>
            <a:r>
              <a:rPr lang="as-IN" sz="2400" dirty="0" smtClean="0">
                <a:solidFill>
                  <a:schemeClr val="tx1"/>
                </a:solidFill>
              </a:rPr>
              <a:t>অর্থাৎ প্রতিটি </a:t>
            </a:r>
            <a:r>
              <a:rPr lang="en-US" sz="2400" dirty="0" smtClean="0">
                <a:solidFill>
                  <a:schemeClr val="tx1"/>
                </a:solidFill>
              </a:rPr>
              <a:t>Bit </a:t>
            </a:r>
            <a:r>
              <a:rPr lang="as-IN" sz="2400" dirty="0" smtClean="0">
                <a:solidFill>
                  <a:schemeClr val="tx1"/>
                </a:solidFill>
              </a:rPr>
              <a:t>উল্টে দিতে হবে।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D48-9A46-4B5A-9564-B8585DD83C29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1524000" y="2133600"/>
          <a:ext cx="6096000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133D-7533-4B40-99B1-6883A773E70A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021DE8-48BD-4CC1-B8FD-EEB28AA8B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AD021DE8-48BD-4CC1-B8FD-EEB28AA8B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AD021DE8-48BD-4CC1-B8FD-EEB28AA8B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2’s Complement </a:t>
            </a:r>
            <a:r>
              <a:rPr lang="as-IN" sz="3200" dirty="0" smtClean="0"/>
              <a:t>কী?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00200"/>
            <a:ext cx="7848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কোনো </a:t>
            </a:r>
            <a:r>
              <a:rPr lang="en-US" sz="2000" dirty="0" smtClean="0"/>
              <a:t>Binary Number-</a:t>
            </a:r>
            <a:r>
              <a:rPr lang="as-IN" sz="2000" dirty="0" smtClean="0"/>
              <a:t>এর </a:t>
            </a:r>
            <a:r>
              <a:rPr lang="as-IN" sz="2000" b="1" dirty="0" smtClean="0"/>
              <a:t>1’</a:t>
            </a:r>
            <a:r>
              <a:rPr lang="en-US" sz="2000" b="1" dirty="0" smtClean="0"/>
              <a:t>s Complement-</a:t>
            </a:r>
            <a:r>
              <a:rPr lang="as-IN" sz="2000" b="1" dirty="0" smtClean="0"/>
              <a:t>এর সাথে 1 যোগ</a:t>
            </a:r>
            <a:r>
              <a:rPr lang="as-IN" sz="2000" dirty="0" smtClean="0"/>
              <a:t> করলে যে ফল পাওয়া যায় তাকে </a:t>
            </a:r>
            <a:r>
              <a:rPr lang="as-IN" sz="2000" b="1" dirty="0" smtClean="0"/>
              <a:t>2’</a:t>
            </a:r>
            <a:r>
              <a:rPr lang="en-US" sz="2000" b="1" dirty="0" smtClean="0"/>
              <a:t>s Complement</a:t>
            </a:r>
            <a:r>
              <a:rPr lang="en-US" sz="2000" dirty="0" smtClean="0"/>
              <a:t> </a:t>
            </a:r>
            <a:r>
              <a:rPr lang="as-IN" sz="2000" dirty="0" smtClean="0"/>
              <a:t>বলে।</a:t>
            </a:r>
            <a:endParaRPr lang="en-US" sz="20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219200" y="2438400"/>
            <a:ext cx="6324600" cy="40386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30742-BB93-4DC8-BAC6-EC5602498D7B}" type="datetime1">
              <a:rPr lang="en-US" smtClean="0"/>
              <a:t>8/12/2026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439</TotalTime>
  <Words>609</Words>
  <Application>Microsoft Office PowerPoint</Application>
  <PresentationFormat>On-screen Show (4:3)</PresentationFormat>
  <Paragraphs>160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Slide 1</vt:lpstr>
      <vt:lpstr>Slide 2</vt:lpstr>
      <vt:lpstr>Slide 3</vt:lpstr>
      <vt:lpstr>শিখনফল</vt:lpstr>
      <vt:lpstr>পূর্বজ্ঞান যাচাই</vt:lpstr>
      <vt:lpstr>Complement কী?</vt:lpstr>
      <vt:lpstr>Slide 7</vt:lpstr>
      <vt:lpstr>Slide 8</vt:lpstr>
      <vt:lpstr>Slide 9</vt:lpstr>
      <vt:lpstr>Slide 10</vt:lpstr>
      <vt:lpstr>Slide 11</vt:lpstr>
      <vt:lpstr>2’s Complement-এর ব্যবহার</vt:lpstr>
      <vt:lpstr>1’s Complement বনাম 2’s Complement</vt:lpstr>
      <vt:lpstr>Signed Number কী?</vt:lpstr>
      <vt:lpstr>Sign Bit –চিহ্ন বিট</vt:lpstr>
      <vt:lpstr>Slide 16</vt:lpstr>
      <vt:lpstr>মূল্যায়ন</vt:lpstr>
      <vt:lpstr>আজ আমরা যা শিখলাম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KwgDwb‡Kkb wm‡÷gm I †bUIqvwK©s  COMMUNICATION SYSTEM &amp; NETWORKING</dc:title>
  <dc:creator>ABDUS SALAM</dc:creator>
  <cp:lastModifiedBy>User</cp:lastModifiedBy>
  <cp:revision>189</cp:revision>
  <dcterms:created xsi:type="dcterms:W3CDTF">2006-08-16T00:00:00Z</dcterms:created>
  <dcterms:modified xsi:type="dcterms:W3CDTF">2026-08-12T07:02:09Z</dcterms:modified>
</cp:coreProperties>
</file>