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1"/>
  </p:notesMasterIdLst>
  <p:sldIdLst>
    <p:sldId id="256" r:id="rId2"/>
    <p:sldId id="257" r:id="rId3"/>
    <p:sldId id="332" r:id="rId4"/>
    <p:sldId id="333" r:id="rId5"/>
    <p:sldId id="260" r:id="rId6"/>
    <p:sldId id="335" r:id="rId7"/>
    <p:sldId id="346" r:id="rId8"/>
    <p:sldId id="347" r:id="rId9"/>
    <p:sldId id="345" r:id="rId10"/>
    <p:sldId id="316" r:id="rId11"/>
    <p:sldId id="336" r:id="rId12"/>
    <p:sldId id="317" r:id="rId13"/>
    <p:sldId id="337" r:id="rId14"/>
    <p:sldId id="318" r:id="rId15"/>
    <p:sldId id="268" r:id="rId16"/>
    <p:sldId id="262" r:id="rId17"/>
    <p:sldId id="263" r:id="rId18"/>
    <p:sldId id="265" r:id="rId19"/>
    <p:sldId id="269" r:id="rId20"/>
  </p:sldIdLst>
  <p:sldSz cx="12192000" cy="6858000"/>
  <p:notesSz cx="6858000" cy="9144000"/>
  <p:defaultTextStyle>
    <a:defPPr>
      <a:defRPr lang="bn-B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hVInS5JSqXzumzpXga5eDA==" hashData="iEQFLAVtm2htiY1HykxqKKRuFVLMyoCJAZKzKAntM+qapLZAN7Vx9YaKOQr7Fad2TCbRwZKm5zsjxY/6b3Rjb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F1FC"/>
    <a:srgbClr val="1AF62F"/>
    <a:srgbClr val="FFFF99"/>
    <a:srgbClr val="4BD0FF"/>
    <a:srgbClr val="FF99FF"/>
    <a:srgbClr val="6C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61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5C90DE-7AF1-45E5-B21F-9B995F2F234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bn-BD"/>
        </a:p>
      </dgm:t>
    </dgm:pt>
    <dgm:pt modelId="{DD6BA042-D46F-4BDC-A5A0-8A6F0AB4EDD7}">
      <dgm:prSet phldrT="[Text]" custT="1"/>
      <dgm:spPr/>
      <dgm:t>
        <a:bodyPr/>
        <a:lstStyle/>
        <a:p>
          <a:r>
            <a:rPr lang="bn-BD" sz="2800" dirty="0"/>
            <a:t>২.৩.২ অনূর্ধ্ব ছয় </a:t>
          </a:r>
          <a:r>
            <a:rPr lang="bn-BD" sz="2800" dirty="0" err="1"/>
            <a:t>অঙ্কবিশিষ্ট</a:t>
          </a:r>
          <a:r>
            <a:rPr lang="bn-BD" sz="2800" dirty="0"/>
            <a:t> একটি সংখ্যা থেকে সর্বোচ্চ ছয় </a:t>
          </a:r>
          <a:r>
            <a:rPr lang="bn-BD" sz="2800" dirty="0" err="1"/>
            <a:t>অঙ্কবিশিষ্ট</a:t>
          </a:r>
          <a:r>
            <a:rPr lang="bn-BD" sz="2800" dirty="0"/>
            <a:t> সংখ্যা বিয়োগ করতে পারবে।</a:t>
          </a:r>
        </a:p>
      </dgm:t>
    </dgm:pt>
    <dgm:pt modelId="{55178BC8-889A-4C37-BD61-A462583129CD}" type="parTrans" cxnId="{EC9E26A2-24CA-46E1-B939-1629EC5EA285}">
      <dgm:prSet/>
      <dgm:spPr/>
      <dgm:t>
        <a:bodyPr/>
        <a:lstStyle/>
        <a:p>
          <a:endParaRPr lang="bn-BD" sz="3200"/>
        </a:p>
      </dgm:t>
    </dgm:pt>
    <dgm:pt modelId="{8D3793CB-4111-4A28-A697-2A82332E0BC7}" type="sibTrans" cxnId="{EC9E26A2-24CA-46E1-B939-1629EC5EA285}">
      <dgm:prSet/>
      <dgm:spPr/>
      <dgm:t>
        <a:bodyPr/>
        <a:lstStyle/>
        <a:p>
          <a:endParaRPr lang="bn-BD" sz="3200"/>
        </a:p>
      </dgm:t>
    </dgm:pt>
    <dgm:pt modelId="{E2BA5EC7-DFB9-4ADB-8B06-2D33DE4BC23D}">
      <dgm:prSet phldrT="[Text]" custT="1"/>
      <dgm:spPr/>
      <dgm:t>
        <a:bodyPr/>
        <a:lstStyle/>
        <a:p>
          <a:endParaRPr lang="bn-BD" sz="2800" dirty="0"/>
        </a:p>
      </dgm:t>
    </dgm:pt>
    <dgm:pt modelId="{C60417C6-6A57-41F6-990F-0D6E9847BA84}" type="parTrans" cxnId="{663D269C-E56E-48B6-A962-CDA2F60FCFED}">
      <dgm:prSet/>
      <dgm:spPr/>
      <dgm:t>
        <a:bodyPr/>
        <a:lstStyle/>
        <a:p>
          <a:endParaRPr lang="bn-BD" sz="3200"/>
        </a:p>
      </dgm:t>
    </dgm:pt>
    <dgm:pt modelId="{3C9BF380-4CD7-4E21-A8FB-0385FE8C9789}" type="sibTrans" cxnId="{663D269C-E56E-48B6-A962-CDA2F60FCFED}">
      <dgm:prSet/>
      <dgm:spPr/>
      <dgm:t>
        <a:bodyPr/>
        <a:lstStyle/>
        <a:p>
          <a:endParaRPr lang="bn-BD" sz="3200"/>
        </a:p>
      </dgm:t>
    </dgm:pt>
    <dgm:pt modelId="{50D5DD86-3455-45B5-9E54-06E039675503}">
      <dgm:prSet custT="1"/>
      <dgm:spPr/>
      <dgm:t>
        <a:bodyPr/>
        <a:lstStyle/>
        <a:p>
          <a:endParaRPr lang="bn-BD" sz="3200" dirty="0"/>
        </a:p>
      </dgm:t>
    </dgm:pt>
    <dgm:pt modelId="{E25EBDBC-9196-465B-9B76-FBBB9EB07388}" type="parTrans" cxnId="{84B3DFA9-5889-47E7-8301-4DFD15D1714E}">
      <dgm:prSet/>
      <dgm:spPr/>
      <dgm:t>
        <a:bodyPr/>
        <a:lstStyle/>
        <a:p>
          <a:endParaRPr lang="bn-BD" sz="3200"/>
        </a:p>
      </dgm:t>
    </dgm:pt>
    <dgm:pt modelId="{335A5487-823F-4428-9CD5-D2D1E11C82BA}" type="sibTrans" cxnId="{84B3DFA9-5889-47E7-8301-4DFD15D1714E}">
      <dgm:prSet/>
      <dgm:spPr/>
      <dgm:t>
        <a:bodyPr/>
        <a:lstStyle/>
        <a:p>
          <a:endParaRPr lang="bn-BD" sz="3200"/>
        </a:p>
      </dgm:t>
    </dgm:pt>
    <dgm:pt modelId="{A97C8BBA-0015-43A4-A7D9-F835AA5A3774}" type="pres">
      <dgm:prSet presAssocID="{D35C90DE-7AF1-45E5-B21F-9B995F2F2340}" presName="linear" presStyleCnt="0">
        <dgm:presLayoutVars>
          <dgm:dir/>
          <dgm:animLvl val="lvl"/>
          <dgm:resizeHandles val="exact"/>
        </dgm:presLayoutVars>
      </dgm:prSet>
      <dgm:spPr/>
    </dgm:pt>
    <dgm:pt modelId="{0162FE03-F4B6-4B0D-89F8-DB1690B71BFF}" type="pres">
      <dgm:prSet presAssocID="{DD6BA042-D46F-4BDC-A5A0-8A6F0AB4EDD7}" presName="parentLin" presStyleCnt="0"/>
      <dgm:spPr/>
    </dgm:pt>
    <dgm:pt modelId="{5530BF22-61E5-4F69-99BB-605CD79F0A5B}" type="pres">
      <dgm:prSet presAssocID="{DD6BA042-D46F-4BDC-A5A0-8A6F0AB4EDD7}" presName="parentLeftMargin" presStyleLbl="node1" presStyleIdx="0" presStyleCnt="3"/>
      <dgm:spPr/>
    </dgm:pt>
    <dgm:pt modelId="{BB244969-D63A-42D5-9071-3216DC28A641}" type="pres">
      <dgm:prSet presAssocID="{DD6BA042-D46F-4BDC-A5A0-8A6F0AB4EDD7}" presName="parentText" presStyleLbl="node1" presStyleIdx="0" presStyleCnt="3" custScaleX="125003">
        <dgm:presLayoutVars>
          <dgm:chMax val="0"/>
          <dgm:bulletEnabled val="1"/>
        </dgm:presLayoutVars>
      </dgm:prSet>
      <dgm:spPr/>
    </dgm:pt>
    <dgm:pt modelId="{30F5CAD3-AF0E-412A-9D73-E6DEB7F5D8FC}" type="pres">
      <dgm:prSet presAssocID="{DD6BA042-D46F-4BDC-A5A0-8A6F0AB4EDD7}" presName="negativeSpace" presStyleCnt="0"/>
      <dgm:spPr/>
    </dgm:pt>
    <dgm:pt modelId="{2921A820-0B5E-4DAD-92E5-2DE091A134DE}" type="pres">
      <dgm:prSet presAssocID="{DD6BA042-D46F-4BDC-A5A0-8A6F0AB4EDD7}" presName="childText" presStyleLbl="conFgAcc1" presStyleIdx="0" presStyleCnt="3">
        <dgm:presLayoutVars>
          <dgm:bulletEnabled val="1"/>
        </dgm:presLayoutVars>
      </dgm:prSet>
      <dgm:spPr/>
    </dgm:pt>
    <dgm:pt modelId="{9A7749BB-86C5-4FF1-B51B-3A5D06F0246D}" type="pres">
      <dgm:prSet presAssocID="{8D3793CB-4111-4A28-A697-2A82332E0BC7}" presName="spaceBetweenRectangles" presStyleCnt="0"/>
      <dgm:spPr/>
    </dgm:pt>
    <dgm:pt modelId="{D74468A3-390E-44F8-9B08-BB3961FEE74A}" type="pres">
      <dgm:prSet presAssocID="{E2BA5EC7-DFB9-4ADB-8B06-2D33DE4BC23D}" presName="parentLin" presStyleCnt="0"/>
      <dgm:spPr/>
    </dgm:pt>
    <dgm:pt modelId="{53026136-C05B-4E00-B78E-01841661704C}" type="pres">
      <dgm:prSet presAssocID="{E2BA5EC7-DFB9-4ADB-8B06-2D33DE4BC23D}" presName="parentLeftMargin" presStyleLbl="node1" presStyleIdx="0" presStyleCnt="3"/>
      <dgm:spPr/>
    </dgm:pt>
    <dgm:pt modelId="{615CE37F-804A-4B30-A949-BD8179A1BEFC}" type="pres">
      <dgm:prSet presAssocID="{E2BA5EC7-DFB9-4ADB-8B06-2D33DE4BC23D}" presName="parentText" presStyleLbl="node1" presStyleIdx="1" presStyleCnt="3" custScaleX="125003">
        <dgm:presLayoutVars>
          <dgm:chMax val="0"/>
          <dgm:bulletEnabled val="1"/>
        </dgm:presLayoutVars>
      </dgm:prSet>
      <dgm:spPr/>
    </dgm:pt>
    <dgm:pt modelId="{436C1F62-CFA6-40A6-9839-D397CF90C846}" type="pres">
      <dgm:prSet presAssocID="{E2BA5EC7-DFB9-4ADB-8B06-2D33DE4BC23D}" presName="negativeSpace" presStyleCnt="0"/>
      <dgm:spPr/>
    </dgm:pt>
    <dgm:pt modelId="{A002427B-0AF3-4E29-AD5A-E68C9ED94E9A}" type="pres">
      <dgm:prSet presAssocID="{E2BA5EC7-DFB9-4ADB-8B06-2D33DE4BC23D}" presName="childText" presStyleLbl="conFgAcc1" presStyleIdx="1" presStyleCnt="3">
        <dgm:presLayoutVars>
          <dgm:bulletEnabled val="1"/>
        </dgm:presLayoutVars>
      </dgm:prSet>
      <dgm:spPr/>
    </dgm:pt>
    <dgm:pt modelId="{F09E3530-16DC-4527-9B3D-629A8EE0531D}" type="pres">
      <dgm:prSet presAssocID="{3C9BF380-4CD7-4E21-A8FB-0385FE8C9789}" presName="spaceBetweenRectangles" presStyleCnt="0"/>
      <dgm:spPr/>
    </dgm:pt>
    <dgm:pt modelId="{7EFADB48-69E5-4D60-8B89-23E2F47BE2BB}" type="pres">
      <dgm:prSet presAssocID="{50D5DD86-3455-45B5-9E54-06E039675503}" presName="parentLin" presStyleCnt="0"/>
      <dgm:spPr/>
    </dgm:pt>
    <dgm:pt modelId="{3A9CD010-2E54-4D5A-B833-02C5307F4285}" type="pres">
      <dgm:prSet presAssocID="{50D5DD86-3455-45B5-9E54-06E039675503}" presName="parentLeftMargin" presStyleLbl="node1" presStyleIdx="1" presStyleCnt="3"/>
      <dgm:spPr/>
    </dgm:pt>
    <dgm:pt modelId="{0E75E002-65EA-4CDC-98B7-4E496A22A769}" type="pres">
      <dgm:prSet presAssocID="{50D5DD86-3455-45B5-9E54-06E039675503}" presName="parentText" presStyleLbl="node1" presStyleIdx="2" presStyleCnt="3" custScaleX="125003">
        <dgm:presLayoutVars>
          <dgm:chMax val="0"/>
          <dgm:bulletEnabled val="1"/>
        </dgm:presLayoutVars>
      </dgm:prSet>
      <dgm:spPr/>
    </dgm:pt>
    <dgm:pt modelId="{F108FBCE-331A-4826-8CD7-46FDF7BA9DE9}" type="pres">
      <dgm:prSet presAssocID="{50D5DD86-3455-45B5-9E54-06E039675503}" presName="negativeSpace" presStyleCnt="0"/>
      <dgm:spPr/>
    </dgm:pt>
    <dgm:pt modelId="{AD5617C9-DF02-4D42-B806-D71105DA30BE}" type="pres">
      <dgm:prSet presAssocID="{50D5DD86-3455-45B5-9E54-06E03967550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28A804-AD98-4B56-AF79-58BAE2EB77A9}" type="presOf" srcId="{E2BA5EC7-DFB9-4ADB-8B06-2D33DE4BC23D}" destId="{615CE37F-804A-4B30-A949-BD8179A1BEFC}" srcOrd="1" destOrd="0" presId="urn:microsoft.com/office/officeart/2005/8/layout/list1"/>
    <dgm:cxn modelId="{CCF0CA0E-A382-4C54-9EA1-D3EBBEF82C38}" type="presOf" srcId="{DD6BA042-D46F-4BDC-A5A0-8A6F0AB4EDD7}" destId="{BB244969-D63A-42D5-9071-3216DC28A641}" srcOrd="1" destOrd="0" presId="urn:microsoft.com/office/officeart/2005/8/layout/list1"/>
    <dgm:cxn modelId="{05ACF138-194C-4A8C-BD6E-1A4571C1B3AB}" type="presOf" srcId="{50D5DD86-3455-45B5-9E54-06E039675503}" destId="{3A9CD010-2E54-4D5A-B833-02C5307F4285}" srcOrd="0" destOrd="0" presId="urn:microsoft.com/office/officeart/2005/8/layout/list1"/>
    <dgm:cxn modelId="{FA548449-3C52-46B2-8A46-72076B143EC1}" type="presOf" srcId="{50D5DD86-3455-45B5-9E54-06E039675503}" destId="{0E75E002-65EA-4CDC-98B7-4E496A22A769}" srcOrd="1" destOrd="0" presId="urn:microsoft.com/office/officeart/2005/8/layout/list1"/>
    <dgm:cxn modelId="{663D269C-E56E-48B6-A962-CDA2F60FCFED}" srcId="{D35C90DE-7AF1-45E5-B21F-9B995F2F2340}" destId="{E2BA5EC7-DFB9-4ADB-8B06-2D33DE4BC23D}" srcOrd="1" destOrd="0" parTransId="{C60417C6-6A57-41F6-990F-0D6E9847BA84}" sibTransId="{3C9BF380-4CD7-4E21-A8FB-0385FE8C9789}"/>
    <dgm:cxn modelId="{EC9E26A2-24CA-46E1-B939-1629EC5EA285}" srcId="{D35C90DE-7AF1-45E5-B21F-9B995F2F2340}" destId="{DD6BA042-D46F-4BDC-A5A0-8A6F0AB4EDD7}" srcOrd="0" destOrd="0" parTransId="{55178BC8-889A-4C37-BD61-A462583129CD}" sibTransId="{8D3793CB-4111-4A28-A697-2A82332E0BC7}"/>
    <dgm:cxn modelId="{84B3DFA9-5889-47E7-8301-4DFD15D1714E}" srcId="{D35C90DE-7AF1-45E5-B21F-9B995F2F2340}" destId="{50D5DD86-3455-45B5-9E54-06E039675503}" srcOrd="2" destOrd="0" parTransId="{E25EBDBC-9196-465B-9B76-FBBB9EB07388}" sibTransId="{335A5487-823F-4428-9CD5-D2D1E11C82BA}"/>
    <dgm:cxn modelId="{70EECABB-5D28-4C6D-8CD6-FE76F3798BB9}" type="presOf" srcId="{E2BA5EC7-DFB9-4ADB-8B06-2D33DE4BC23D}" destId="{53026136-C05B-4E00-B78E-01841661704C}" srcOrd="0" destOrd="0" presId="urn:microsoft.com/office/officeart/2005/8/layout/list1"/>
    <dgm:cxn modelId="{2A1EC4CF-9A72-44FA-A07B-B554B01DF68E}" type="presOf" srcId="{DD6BA042-D46F-4BDC-A5A0-8A6F0AB4EDD7}" destId="{5530BF22-61E5-4F69-99BB-605CD79F0A5B}" srcOrd="0" destOrd="0" presId="urn:microsoft.com/office/officeart/2005/8/layout/list1"/>
    <dgm:cxn modelId="{9D87CAE7-DC18-4BD3-A911-13C7DB0A3CBB}" type="presOf" srcId="{D35C90DE-7AF1-45E5-B21F-9B995F2F2340}" destId="{A97C8BBA-0015-43A4-A7D9-F835AA5A3774}" srcOrd="0" destOrd="0" presId="urn:microsoft.com/office/officeart/2005/8/layout/list1"/>
    <dgm:cxn modelId="{D56C6C6F-5FE0-4EEC-8A6A-5E1D39C8B68C}" type="presParOf" srcId="{A97C8BBA-0015-43A4-A7D9-F835AA5A3774}" destId="{0162FE03-F4B6-4B0D-89F8-DB1690B71BFF}" srcOrd="0" destOrd="0" presId="urn:microsoft.com/office/officeart/2005/8/layout/list1"/>
    <dgm:cxn modelId="{5ABDBEDF-CC10-412C-ADE5-2EA1685B2FBE}" type="presParOf" srcId="{0162FE03-F4B6-4B0D-89F8-DB1690B71BFF}" destId="{5530BF22-61E5-4F69-99BB-605CD79F0A5B}" srcOrd="0" destOrd="0" presId="urn:microsoft.com/office/officeart/2005/8/layout/list1"/>
    <dgm:cxn modelId="{D26A0C0F-B1F7-450D-BA0F-F855174511A0}" type="presParOf" srcId="{0162FE03-F4B6-4B0D-89F8-DB1690B71BFF}" destId="{BB244969-D63A-42D5-9071-3216DC28A641}" srcOrd="1" destOrd="0" presId="urn:microsoft.com/office/officeart/2005/8/layout/list1"/>
    <dgm:cxn modelId="{69B704C0-F749-4705-BF02-B7FD0D157C4D}" type="presParOf" srcId="{A97C8BBA-0015-43A4-A7D9-F835AA5A3774}" destId="{30F5CAD3-AF0E-412A-9D73-E6DEB7F5D8FC}" srcOrd="1" destOrd="0" presId="urn:microsoft.com/office/officeart/2005/8/layout/list1"/>
    <dgm:cxn modelId="{B9E617B3-B729-4E19-BD81-694BF0D09156}" type="presParOf" srcId="{A97C8BBA-0015-43A4-A7D9-F835AA5A3774}" destId="{2921A820-0B5E-4DAD-92E5-2DE091A134DE}" srcOrd="2" destOrd="0" presId="urn:microsoft.com/office/officeart/2005/8/layout/list1"/>
    <dgm:cxn modelId="{E8909D21-0FC4-4C9A-9354-56D84A0F41B6}" type="presParOf" srcId="{A97C8BBA-0015-43A4-A7D9-F835AA5A3774}" destId="{9A7749BB-86C5-4FF1-B51B-3A5D06F0246D}" srcOrd="3" destOrd="0" presId="urn:microsoft.com/office/officeart/2005/8/layout/list1"/>
    <dgm:cxn modelId="{9D4A93D7-4043-4E07-B020-2F5405BB9C4B}" type="presParOf" srcId="{A97C8BBA-0015-43A4-A7D9-F835AA5A3774}" destId="{D74468A3-390E-44F8-9B08-BB3961FEE74A}" srcOrd="4" destOrd="0" presId="urn:microsoft.com/office/officeart/2005/8/layout/list1"/>
    <dgm:cxn modelId="{BE43B499-E43D-460B-8246-9AA8B9455EA9}" type="presParOf" srcId="{D74468A3-390E-44F8-9B08-BB3961FEE74A}" destId="{53026136-C05B-4E00-B78E-01841661704C}" srcOrd="0" destOrd="0" presId="urn:microsoft.com/office/officeart/2005/8/layout/list1"/>
    <dgm:cxn modelId="{608286BB-740D-4FB7-8C25-53E4363DF886}" type="presParOf" srcId="{D74468A3-390E-44F8-9B08-BB3961FEE74A}" destId="{615CE37F-804A-4B30-A949-BD8179A1BEFC}" srcOrd="1" destOrd="0" presId="urn:microsoft.com/office/officeart/2005/8/layout/list1"/>
    <dgm:cxn modelId="{F0C3879A-70CF-4D8D-8FF0-5237F94A0F02}" type="presParOf" srcId="{A97C8BBA-0015-43A4-A7D9-F835AA5A3774}" destId="{436C1F62-CFA6-40A6-9839-D397CF90C846}" srcOrd="5" destOrd="0" presId="urn:microsoft.com/office/officeart/2005/8/layout/list1"/>
    <dgm:cxn modelId="{5471AC7B-12D2-4BDF-AB1D-488D1E8D2B84}" type="presParOf" srcId="{A97C8BBA-0015-43A4-A7D9-F835AA5A3774}" destId="{A002427B-0AF3-4E29-AD5A-E68C9ED94E9A}" srcOrd="6" destOrd="0" presId="urn:microsoft.com/office/officeart/2005/8/layout/list1"/>
    <dgm:cxn modelId="{FBD283F3-A34F-4676-B32C-B51E139C90F2}" type="presParOf" srcId="{A97C8BBA-0015-43A4-A7D9-F835AA5A3774}" destId="{F09E3530-16DC-4527-9B3D-629A8EE0531D}" srcOrd="7" destOrd="0" presId="urn:microsoft.com/office/officeart/2005/8/layout/list1"/>
    <dgm:cxn modelId="{B8AD7596-4B34-43E1-8EFB-64787AF8BC34}" type="presParOf" srcId="{A97C8BBA-0015-43A4-A7D9-F835AA5A3774}" destId="{7EFADB48-69E5-4D60-8B89-23E2F47BE2BB}" srcOrd="8" destOrd="0" presId="urn:microsoft.com/office/officeart/2005/8/layout/list1"/>
    <dgm:cxn modelId="{510CA3AC-6118-491B-8D57-AA512D05196B}" type="presParOf" srcId="{7EFADB48-69E5-4D60-8B89-23E2F47BE2BB}" destId="{3A9CD010-2E54-4D5A-B833-02C5307F4285}" srcOrd="0" destOrd="0" presId="urn:microsoft.com/office/officeart/2005/8/layout/list1"/>
    <dgm:cxn modelId="{7496026A-4FE0-49C9-84BC-43C5A9BC5AD6}" type="presParOf" srcId="{7EFADB48-69E5-4D60-8B89-23E2F47BE2BB}" destId="{0E75E002-65EA-4CDC-98B7-4E496A22A769}" srcOrd="1" destOrd="0" presId="urn:microsoft.com/office/officeart/2005/8/layout/list1"/>
    <dgm:cxn modelId="{E8B67982-1254-4111-B964-78ED7320832F}" type="presParOf" srcId="{A97C8BBA-0015-43A4-A7D9-F835AA5A3774}" destId="{F108FBCE-331A-4826-8CD7-46FDF7BA9DE9}" srcOrd="9" destOrd="0" presId="urn:microsoft.com/office/officeart/2005/8/layout/list1"/>
    <dgm:cxn modelId="{8EB38435-1913-4CDF-8F28-26FD81A52E9C}" type="presParOf" srcId="{A97C8BBA-0015-43A4-A7D9-F835AA5A3774}" destId="{AD5617C9-DF02-4D42-B806-D71105DA30B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44556-26D2-4463-8DA4-6352B0F4FE8C}" type="doc">
      <dgm:prSet loTypeId="urn:microsoft.com/office/officeart/2008/layout/PictureAccent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ED09FC-1CC1-460F-AB50-AD28EBDC2F2E}">
      <dgm:prSet phldrT="[Text]"/>
      <dgm:spPr/>
      <dgm:t>
        <a:bodyPr/>
        <a:lstStyle/>
        <a:p>
          <a:r>
            <a:rPr lang="en-US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dirty="0"/>
        </a:p>
      </dgm:t>
    </dgm:pt>
    <dgm:pt modelId="{B582221E-525C-4E80-8AB1-B1B7F099390E}" type="parTrans" cxnId="{462147CE-5832-4A47-8106-B316039A27D4}">
      <dgm:prSet/>
      <dgm:spPr/>
      <dgm:t>
        <a:bodyPr/>
        <a:lstStyle/>
        <a:p>
          <a:endParaRPr lang="en-US"/>
        </a:p>
      </dgm:t>
    </dgm:pt>
    <dgm:pt modelId="{0E36417B-8C95-4E35-8DF1-50A003341793}" type="sibTrans" cxnId="{462147CE-5832-4A47-8106-B316039A27D4}">
      <dgm:prSet/>
      <dgm:spPr/>
      <dgm:t>
        <a:bodyPr/>
        <a:lstStyle/>
        <a:p>
          <a:endParaRPr lang="en-US"/>
        </a:p>
      </dgm:t>
    </dgm:pt>
    <dgm:pt modelId="{E2DB16A3-59C2-49A3-A7B4-16AC938C6213}">
      <dgm:prSet phldrT="[Text]"/>
      <dgm:spPr/>
      <dgm:t>
        <a:bodyPr/>
        <a:lstStyle/>
        <a:p>
          <a:endParaRPr lang="en-US" dirty="0"/>
        </a:p>
      </dgm:t>
    </dgm:pt>
    <dgm:pt modelId="{B1E01AE2-BDA5-4DEE-AD29-0E35831EACA9}" type="parTrans" cxnId="{10570054-B010-4506-8116-024D350B157A}">
      <dgm:prSet/>
      <dgm:spPr/>
      <dgm:t>
        <a:bodyPr/>
        <a:lstStyle/>
        <a:p>
          <a:endParaRPr lang="en-US"/>
        </a:p>
      </dgm:t>
    </dgm:pt>
    <dgm:pt modelId="{9DC9F9A4-198D-41BA-A5A7-458D4572DD38}" type="sibTrans" cxnId="{10570054-B010-4506-8116-024D350B157A}">
      <dgm:prSet/>
      <dgm:spPr/>
      <dgm:t>
        <a:bodyPr/>
        <a:lstStyle/>
        <a:p>
          <a:endParaRPr lang="en-US"/>
        </a:p>
      </dgm:t>
    </dgm:pt>
    <dgm:pt modelId="{8F9B6627-A265-4DD1-8CC8-23905F2B69FA}" type="pres">
      <dgm:prSet presAssocID="{2C344556-26D2-4463-8DA4-6352B0F4FE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BC0C8D-E63B-4FBE-B3DA-F1DA0AA09597}" type="pres">
      <dgm:prSet presAssocID="{B8ED09FC-1CC1-460F-AB50-AD28EBDC2F2E}" presName="root" presStyleCnt="0">
        <dgm:presLayoutVars>
          <dgm:chMax/>
          <dgm:chPref val="4"/>
        </dgm:presLayoutVars>
      </dgm:prSet>
      <dgm:spPr/>
    </dgm:pt>
    <dgm:pt modelId="{7CA7118F-182E-4981-9B92-127E1B397F8F}" type="pres">
      <dgm:prSet presAssocID="{B8ED09FC-1CC1-460F-AB50-AD28EBDC2F2E}" presName="rootComposite" presStyleCnt="0">
        <dgm:presLayoutVars/>
      </dgm:prSet>
      <dgm:spPr/>
    </dgm:pt>
    <dgm:pt modelId="{CE12DDB1-F0B5-46AE-9748-F047A35167C3}" type="pres">
      <dgm:prSet presAssocID="{B8ED09FC-1CC1-460F-AB50-AD28EBDC2F2E}" presName="rootText" presStyleLbl="node0" presStyleIdx="0" presStyleCnt="1" custLinFactNeighborX="867" custLinFactNeighborY="-87128">
        <dgm:presLayoutVars>
          <dgm:chMax/>
          <dgm:chPref val="4"/>
        </dgm:presLayoutVars>
      </dgm:prSet>
      <dgm:spPr/>
    </dgm:pt>
    <dgm:pt modelId="{F6F6FBEC-BC9E-4CBB-B7EC-413EED22A632}" type="pres">
      <dgm:prSet presAssocID="{B8ED09FC-1CC1-460F-AB50-AD28EBDC2F2E}" presName="childShape" presStyleCnt="0">
        <dgm:presLayoutVars>
          <dgm:chMax val="0"/>
          <dgm:chPref val="0"/>
        </dgm:presLayoutVars>
      </dgm:prSet>
      <dgm:spPr/>
    </dgm:pt>
    <dgm:pt modelId="{43E4B659-7C3F-41FB-B25B-4324A37BAB72}" type="pres">
      <dgm:prSet presAssocID="{E2DB16A3-59C2-49A3-A7B4-16AC938C6213}" presName="childComposite" presStyleCnt="0">
        <dgm:presLayoutVars>
          <dgm:chMax val="0"/>
          <dgm:chPref val="0"/>
        </dgm:presLayoutVars>
      </dgm:prSet>
      <dgm:spPr/>
    </dgm:pt>
    <dgm:pt modelId="{E3F08E69-56C9-4513-9313-74FC44C8952E}" type="pres">
      <dgm:prSet presAssocID="{E2DB16A3-59C2-49A3-A7B4-16AC938C6213}" presName="Image" presStyleLbl="node1" presStyleIdx="0" presStyleCnt="1" custScaleX="271545" custScaleY="309351" custLinFactNeighborX="-3980" custLinFactNeighborY="-11940"/>
      <dgm:spPr/>
    </dgm:pt>
    <dgm:pt modelId="{B57AE64E-186F-4A38-B536-88E46AD9417C}" type="pres">
      <dgm:prSet presAssocID="{E2DB16A3-59C2-49A3-A7B4-16AC938C6213}" presName="childText" presStyleLbl="lnNode1" presStyleIdx="0" presStyleCnt="1" custScaleX="77328" custScaleY="303808" custLinFactNeighborX="104" custLinFactNeighborY="-13029">
        <dgm:presLayoutVars>
          <dgm:chMax val="0"/>
          <dgm:chPref val="0"/>
          <dgm:bulletEnabled val="1"/>
        </dgm:presLayoutVars>
      </dgm:prSet>
      <dgm:spPr/>
    </dgm:pt>
  </dgm:ptLst>
  <dgm:cxnLst>
    <dgm:cxn modelId="{10570054-B010-4506-8116-024D350B157A}" srcId="{B8ED09FC-1CC1-460F-AB50-AD28EBDC2F2E}" destId="{E2DB16A3-59C2-49A3-A7B4-16AC938C6213}" srcOrd="0" destOrd="0" parTransId="{B1E01AE2-BDA5-4DEE-AD29-0E35831EACA9}" sibTransId="{9DC9F9A4-198D-41BA-A5A7-458D4572DD38}"/>
    <dgm:cxn modelId="{59B00B9E-DC0D-41A7-9222-14A9D0BAE5B7}" type="presOf" srcId="{B8ED09FC-1CC1-460F-AB50-AD28EBDC2F2E}" destId="{CE12DDB1-F0B5-46AE-9748-F047A35167C3}" srcOrd="0" destOrd="0" presId="urn:microsoft.com/office/officeart/2008/layout/PictureAccentList"/>
    <dgm:cxn modelId="{2EF076BF-4554-40FA-8FB1-699DE5573D97}" type="presOf" srcId="{E2DB16A3-59C2-49A3-A7B4-16AC938C6213}" destId="{B57AE64E-186F-4A38-B536-88E46AD9417C}" srcOrd="0" destOrd="0" presId="urn:microsoft.com/office/officeart/2008/layout/PictureAccentList"/>
    <dgm:cxn modelId="{462147CE-5832-4A47-8106-B316039A27D4}" srcId="{2C344556-26D2-4463-8DA4-6352B0F4FE8C}" destId="{B8ED09FC-1CC1-460F-AB50-AD28EBDC2F2E}" srcOrd="0" destOrd="0" parTransId="{B582221E-525C-4E80-8AB1-B1B7F099390E}" sibTransId="{0E36417B-8C95-4E35-8DF1-50A003341793}"/>
    <dgm:cxn modelId="{C018EADB-BFFF-47AC-8358-6997B655C17F}" type="presOf" srcId="{2C344556-26D2-4463-8DA4-6352B0F4FE8C}" destId="{8F9B6627-A265-4DD1-8CC8-23905F2B69FA}" srcOrd="0" destOrd="0" presId="urn:microsoft.com/office/officeart/2008/layout/PictureAccentList"/>
    <dgm:cxn modelId="{5DEF6A22-6572-4419-A9B2-7C3028F5556E}" type="presParOf" srcId="{8F9B6627-A265-4DD1-8CC8-23905F2B69FA}" destId="{D4BC0C8D-E63B-4FBE-B3DA-F1DA0AA09597}" srcOrd="0" destOrd="0" presId="urn:microsoft.com/office/officeart/2008/layout/PictureAccentList"/>
    <dgm:cxn modelId="{5F00AC26-D979-49BD-ADA7-53FD2BA808CF}" type="presParOf" srcId="{D4BC0C8D-E63B-4FBE-B3DA-F1DA0AA09597}" destId="{7CA7118F-182E-4981-9B92-127E1B397F8F}" srcOrd="0" destOrd="0" presId="urn:microsoft.com/office/officeart/2008/layout/PictureAccentList"/>
    <dgm:cxn modelId="{596D9ABC-3263-44B6-BF1E-0ABC6DB0A927}" type="presParOf" srcId="{7CA7118F-182E-4981-9B92-127E1B397F8F}" destId="{CE12DDB1-F0B5-46AE-9748-F047A35167C3}" srcOrd="0" destOrd="0" presId="urn:microsoft.com/office/officeart/2008/layout/PictureAccentList"/>
    <dgm:cxn modelId="{7CBD78AA-3048-4B7E-BA8E-F6FE81E29806}" type="presParOf" srcId="{D4BC0C8D-E63B-4FBE-B3DA-F1DA0AA09597}" destId="{F6F6FBEC-BC9E-4CBB-B7EC-413EED22A632}" srcOrd="1" destOrd="0" presId="urn:microsoft.com/office/officeart/2008/layout/PictureAccentList"/>
    <dgm:cxn modelId="{8E3BFFE4-A166-4E01-BDB8-FD3894B7E549}" type="presParOf" srcId="{F6F6FBEC-BC9E-4CBB-B7EC-413EED22A632}" destId="{43E4B659-7C3F-41FB-B25B-4324A37BAB72}" srcOrd="0" destOrd="0" presId="urn:microsoft.com/office/officeart/2008/layout/PictureAccentList"/>
    <dgm:cxn modelId="{51B61BE8-112E-4D49-B44B-196E24A032C2}" type="presParOf" srcId="{43E4B659-7C3F-41FB-B25B-4324A37BAB72}" destId="{E3F08E69-56C9-4513-9313-74FC44C8952E}" srcOrd="0" destOrd="0" presId="urn:microsoft.com/office/officeart/2008/layout/PictureAccentList"/>
    <dgm:cxn modelId="{7F42AD29-A02B-4001-8DDC-C9C8521B909A}" type="presParOf" srcId="{43E4B659-7C3F-41FB-B25B-4324A37BAB72}" destId="{B57AE64E-186F-4A38-B536-88E46AD9417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2748-3299-4D82-922F-EE77E1520370}" type="doc">
      <dgm:prSet loTypeId="urn:microsoft.com/office/officeart/2008/layout/PictureAccentList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820590-215F-440F-8411-AC5FC7969ADA}">
      <dgm:prSet phldrT="[Text]"/>
      <dgm:spPr/>
      <dgm:t>
        <a:bodyPr/>
        <a:lstStyle/>
        <a:p>
          <a:r>
            <a:rPr lang="bn-IN" b="1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dirty="0"/>
        </a:p>
      </dgm:t>
    </dgm:pt>
    <dgm:pt modelId="{82656807-6E4B-41D1-BA0C-9356275BB945}" type="par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72EE55F-0188-4AED-8CB6-62117F3F52BC}" type="sib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4B94B-ADBB-4006-99EF-FE336492898B}">
      <dgm:prSet phldrT="[Text]"/>
      <dgm:spPr/>
      <dgm:t>
        <a:bodyPr/>
        <a:lstStyle/>
        <a:p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২২_পাঠ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পাশাপাশি বিয়োগ করি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564B64-67E9-4A39-9EC5-E34AFE3482BC}" type="par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1EBF3B-474B-4C1D-AD6D-4C132E0F81B4}" type="sib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3DD1BF-61B6-4EC6-BDB5-5D1FAC4F6566}" type="pres">
      <dgm:prSet presAssocID="{9FA82748-3299-4D82-922F-EE77E152037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AA203A2-54EE-4E26-8FF5-5469099C2742}" type="pres">
      <dgm:prSet presAssocID="{BA820590-215F-440F-8411-AC5FC7969ADA}" presName="root" presStyleCnt="0">
        <dgm:presLayoutVars>
          <dgm:chMax/>
          <dgm:chPref val="4"/>
        </dgm:presLayoutVars>
      </dgm:prSet>
      <dgm:spPr/>
    </dgm:pt>
    <dgm:pt modelId="{30EEC3AC-1B2C-4CA1-8967-13A81973DDA4}" type="pres">
      <dgm:prSet presAssocID="{BA820590-215F-440F-8411-AC5FC7969ADA}" presName="rootComposite" presStyleCnt="0">
        <dgm:presLayoutVars/>
      </dgm:prSet>
      <dgm:spPr/>
    </dgm:pt>
    <dgm:pt modelId="{639FE503-A3A6-45FE-B297-F63F2005F06C}" type="pres">
      <dgm:prSet presAssocID="{BA820590-215F-440F-8411-AC5FC7969ADA}" presName="rootText" presStyleLbl="node0" presStyleIdx="0" presStyleCnt="1" custLinFactNeighborX="53" custLinFactNeighborY="2228">
        <dgm:presLayoutVars>
          <dgm:chMax/>
          <dgm:chPref val="4"/>
        </dgm:presLayoutVars>
      </dgm:prSet>
      <dgm:spPr/>
    </dgm:pt>
    <dgm:pt modelId="{A2A77317-5DBF-4754-A169-BDFAFB407188}" type="pres">
      <dgm:prSet presAssocID="{BA820590-215F-440F-8411-AC5FC7969ADA}" presName="childShape" presStyleCnt="0">
        <dgm:presLayoutVars>
          <dgm:chMax val="0"/>
          <dgm:chPref val="0"/>
        </dgm:presLayoutVars>
      </dgm:prSet>
      <dgm:spPr/>
    </dgm:pt>
    <dgm:pt modelId="{51246601-8A62-44B8-84CA-EF06B4E2E945}" type="pres">
      <dgm:prSet presAssocID="{9B14B94B-ADBB-4006-99EF-FE336492898B}" presName="childComposite" presStyleCnt="0">
        <dgm:presLayoutVars>
          <dgm:chMax val="0"/>
          <dgm:chPref val="0"/>
        </dgm:presLayoutVars>
      </dgm:prSet>
      <dgm:spPr/>
    </dgm:pt>
    <dgm:pt modelId="{74142299-4158-45E7-B668-06722B7A164B}" type="pres">
      <dgm:prSet presAssocID="{9B14B94B-ADBB-4006-99EF-FE336492898B}" presName="Image" presStyleLbl="node1" presStyleIdx="0" presStyleCnt="1" custScaleX="244218" custScaleY="339076" custLinFactNeighborX="-18656" custLinFactNeighborY="-4579"/>
      <dgm:spPr>
        <a:blipFill rotWithShape="1">
          <a:blip xmlns:r="http://schemas.openxmlformats.org/officeDocument/2006/relationships" r:embed="rId1"/>
          <a:srcRect/>
          <a:stretch>
            <a:fillRect l="-4000" r="-4000"/>
          </a:stretch>
        </a:blipFill>
      </dgm:spPr>
    </dgm:pt>
    <dgm:pt modelId="{F7A823B7-1002-41BC-B57E-3FB5621D7FC1}" type="pres">
      <dgm:prSet presAssocID="{9B14B94B-ADBB-4006-99EF-FE336492898B}" presName="childText" presStyleLbl="lnNode1" presStyleIdx="0" presStyleCnt="1" custScaleX="85032" custScaleY="349231" custLinFactNeighborX="2814" custLinFactNeighborY="-4518">
        <dgm:presLayoutVars>
          <dgm:chMax val="0"/>
          <dgm:chPref val="0"/>
          <dgm:bulletEnabled val="1"/>
        </dgm:presLayoutVars>
      </dgm:prSet>
      <dgm:spPr/>
    </dgm:pt>
  </dgm:ptLst>
  <dgm:cxnLst>
    <dgm:cxn modelId="{2195C129-6AE0-47CA-9A53-F78FCC01BB97}" type="presOf" srcId="{9B14B94B-ADBB-4006-99EF-FE336492898B}" destId="{F7A823B7-1002-41BC-B57E-3FB5621D7FC1}" srcOrd="0" destOrd="0" presId="urn:microsoft.com/office/officeart/2008/layout/PictureAccentList"/>
    <dgm:cxn modelId="{B9A96D40-74FB-41D8-AD05-DF041187B573}" srcId="{9FA82748-3299-4D82-922F-EE77E1520370}" destId="{BA820590-215F-440F-8411-AC5FC7969ADA}" srcOrd="0" destOrd="0" parTransId="{82656807-6E4B-41D1-BA0C-9356275BB945}" sibTransId="{C72EE55F-0188-4AED-8CB6-62117F3F52BC}"/>
    <dgm:cxn modelId="{9C8E896F-E06D-4DCB-A65B-2D2853181FC1}" srcId="{BA820590-215F-440F-8411-AC5FC7969ADA}" destId="{9B14B94B-ADBB-4006-99EF-FE336492898B}" srcOrd="0" destOrd="0" parTransId="{F9564B64-67E9-4A39-9EC5-E34AFE3482BC}" sibTransId="{5E1EBF3B-474B-4C1D-AD6D-4C132E0F81B4}"/>
    <dgm:cxn modelId="{5D7E0377-92E3-48D4-9C9B-1A16A8B5F4F9}" type="presOf" srcId="{BA820590-215F-440F-8411-AC5FC7969ADA}" destId="{639FE503-A3A6-45FE-B297-F63F2005F06C}" srcOrd="0" destOrd="0" presId="urn:microsoft.com/office/officeart/2008/layout/PictureAccentList"/>
    <dgm:cxn modelId="{7BD8DC99-3CBB-476A-A769-F0BDF887D8C7}" type="presOf" srcId="{9FA82748-3299-4D82-922F-EE77E1520370}" destId="{DB3DD1BF-61B6-4EC6-BDB5-5D1FAC4F6566}" srcOrd="0" destOrd="0" presId="urn:microsoft.com/office/officeart/2008/layout/PictureAccentList"/>
    <dgm:cxn modelId="{636554BA-EF0F-45BE-84F6-89CF44749445}" type="presParOf" srcId="{DB3DD1BF-61B6-4EC6-BDB5-5D1FAC4F6566}" destId="{BAA203A2-54EE-4E26-8FF5-5469099C2742}" srcOrd="0" destOrd="0" presId="urn:microsoft.com/office/officeart/2008/layout/PictureAccentList"/>
    <dgm:cxn modelId="{7BDE8F50-0AA5-4E1F-952E-B3CDFC6996F0}" type="presParOf" srcId="{BAA203A2-54EE-4E26-8FF5-5469099C2742}" destId="{30EEC3AC-1B2C-4CA1-8967-13A81973DDA4}" srcOrd="0" destOrd="0" presId="urn:microsoft.com/office/officeart/2008/layout/PictureAccentList"/>
    <dgm:cxn modelId="{F30D92CB-D620-404A-8D06-BEE503F41AB6}" type="presParOf" srcId="{30EEC3AC-1B2C-4CA1-8967-13A81973DDA4}" destId="{639FE503-A3A6-45FE-B297-F63F2005F06C}" srcOrd="0" destOrd="0" presId="urn:microsoft.com/office/officeart/2008/layout/PictureAccentList"/>
    <dgm:cxn modelId="{A1D683D7-4032-4D58-ABC3-715569FFB159}" type="presParOf" srcId="{BAA203A2-54EE-4E26-8FF5-5469099C2742}" destId="{A2A77317-5DBF-4754-A169-BDFAFB407188}" srcOrd="1" destOrd="0" presId="urn:microsoft.com/office/officeart/2008/layout/PictureAccentList"/>
    <dgm:cxn modelId="{E146ADE1-059D-44EC-90D1-0AA1DBF8179B}" type="presParOf" srcId="{A2A77317-5DBF-4754-A169-BDFAFB407188}" destId="{51246601-8A62-44B8-84CA-EF06B4E2E945}" srcOrd="0" destOrd="0" presId="urn:microsoft.com/office/officeart/2008/layout/PictureAccentList"/>
    <dgm:cxn modelId="{DBAA0AD4-56D9-4F21-A995-26FC9A2C8F26}" type="presParOf" srcId="{51246601-8A62-44B8-84CA-EF06B4E2E945}" destId="{74142299-4158-45E7-B668-06722B7A164B}" srcOrd="0" destOrd="0" presId="urn:microsoft.com/office/officeart/2008/layout/PictureAccentList"/>
    <dgm:cxn modelId="{4715DEC2-0355-480F-8E51-2EE55FE07423}" type="presParOf" srcId="{51246601-8A62-44B8-84CA-EF06B4E2E945}" destId="{F7A823B7-1002-41BC-B57E-3FB5621D7FC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A820-0B5E-4DAD-92E5-2DE091A134DE}">
      <dsp:nvSpPr>
        <dsp:cNvPr id="0" name=""/>
        <dsp:cNvSpPr/>
      </dsp:nvSpPr>
      <dsp:spPr>
        <a:xfrm>
          <a:off x="0" y="56833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44969-D63A-42D5-9071-3216DC28A641}">
      <dsp:nvSpPr>
        <dsp:cNvPr id="0" name=""/>
        <dsp:cNvSpPr/>
      </dsp:nvSpPr>
      <dsp:spPr>
        <a:xfrm>
          <a:off x="520835" y="7450"/>
          <a:ext cx="9114833" cy="1121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/>
            <a:t>২.৩.২ অনূর্ধ্ব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একটি সংখ্যা থেকে সর্বোচ্চ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সংখ্যা বিয়োগ করতে পারবে।</a:t>
          </a:r>
        </a:p>
      </dsp:txBody>
      <dsp:txXfrm>
        <a:off x="575595" y="62210"/>
        <a:ext cx="9005313" cy="1012240"/>
      </dsp:txXfrm>
    </dsp:sp>
    <dsp:sp modelId="{A002427B-0AF3-4E29-AD5A-E68C9ED94E9A}">
      <dsp:nvSpPr>
        <dsp:cNvPr id="0" name=""/>
        <dsp:cNvSpPr/>
      </dsp:nvSpPr>
      <dsp:spPr>
        <a:xfrm>
          <a:off x="0" y="229201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CE37F-804A-4B30-A949-BD8179A1BEFC}">
      <dsp:nvSpPr>
        <dsp:cNvPr id="0" name=""/>
        <dsp:cNvSpPr/>
      </dsp:nvSpPr>
      <dsp:spPr>
        <a:xfrm>
          <a:off x="520835" y="1731130"/>
          <a:ext cx="9114833" cy="1121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75595" y="1785890"/>
        <a:ext cx="9005313" cy="1012240"/>
      </dsp:txXfrm>
    </dsp:sp>
    <dsp:sp modelId="{AD5617C9-DF02-4D42-B806-D71105DA30BE}">
      <dsp:nvSpPr>
        <dsp:cNvPr id="0" name=""/>
        <dsp:cNvSpPr/>
      </dsp:nvSpPr>
      <dsp:spPr>
        <a:xfrm>
          <a:off x="0" y="4015691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E002-65EA-4CDC-98B7-4E496A22A769}">
      <dsp:nvSpPr>
        <dsp:cNvPr id="0" name=""/>
        <dsp:cNvSpPr/>
      </dsp:nvSpPr>
      <dsp:spPr>
        <a:xfrm>
          <a:off x="520835" y="3454811"/>
          <a:ext cx="9114833" cy="1121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3200" kern="1200" dirty="0"/>
        </a:p>
      </dsp:txBody>
      <dsp:txXfrm>
        <a:off x="575595" y="3509571"/>
        <a:ext cx="9005313" cy="1012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2DDB1-F0B5-46AE-9748-F047A35167C3}">
      <dsp:nvSpPr>
        <dsp:cNvPr id="0" name=""/>
        <dsp:cNvSpPr/>
      </dsp:nvSpPr>
      <dsp:spPr>
        <a:xfrm>
          <a:off x="452629" y="0"/>
          <a:ext cx="10497765" cy="1222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sz="65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sz="6500" kern="1200" dirty="0"/>
        </a:p>
      </dsp:txBody>
      <dsp:txXfrm>
        <a:off x="488423" y="35794"/>
        <a:ext cx="10426177" cy="1150503"/>
      </dsp:txXfrm>
    </dsp:sp>
    <dsp:sp modelId="{E3F08E69-56C9-4513-9313-74FC44C8952E}">
      <dsp:nvSpPr>
        <dsp:cNvPr id="0" name=""/>
        <dsp:cNvSpPr/>
      </dsp:nvSpPr>
      <dsp:spPr>
        <a:xfrm>
          <a:off x="310454" y="1297411"/>
          <a:ext cx="3318527" cy="37805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7AE64E-186F-4A38-B536-88E46AD9417C}">
      <dsp:nvSpPr>
        <dsp:cNvPr id="0" name=""/>
        <dsp:cNvSpPr/>
      </dsp:nvSpPr>
      <dsp:spPr>
        <a:xfrm>
          <a:off x="3755477" y="1317973"/>
          <a:ext cx="7115992" cy="371281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936754" y="1499250"/>
        <a:ext cx="6753438" cy="33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E503-A3A6-45FE-B297-F63F2005F06C}">
      <dsp:nvSpPr>
        <dsp:cNvPr id="0" name=""/>
        <dsp:cNvSpPr/>
      </dsp:nvSpPr>
      <dsp:spPr>
        <a:xfrm>
          <a:off x="811307" y="24741"/>
          <a:ext cx="9544243" cy="1029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5900" b="1" kern="1200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sz="5900" kern="1200" dirty="0"/>
        </a:p>
      </dsp:txBody>
      <dsp:txXfrm>
        <a:off x="841470" y="54904"/>
        <a:ext cx="9483917" cy="969524"/>
      </dsp:txXfrm>
    </dsp:sp>
    <dsp:sp modelId="{74142299-4158-45E7-B668-06722B7A164B}">
      <dsp:nvSpPr>
        <dsp:cNvPr id="0" name=""/>
        <dsp:cNvSpPr/>
      </dsp:nvSpPr>
      <dsp:spPr>
        <a:xfrm>
          <a:off x="559109" y="1222153"/>
          <a:ext cx="2515079" cy="349197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4000" r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823B7-1002-41BC-B57E-3FB5621D7FC1}">
      <dsp:nvSpPr>
        <dsp:cNvPr id="0" name=""/>
        <dsp:cNvSpPr/>
      </dsp:nvSpPr>
      <dsp:spPr>
        <a:xfrm>
          <a:off x="3455942" y="1170491"/>
          <a:ext cx="7187416" cy="359655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২২_পাঠ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পাশাপাশি বিয়োগ করি</a:t>
          </a:r>
          <a:endParaRPr lang="en-US" sz="4700" kern="1200" dirty="0">
            <a:latin typeface="NikoshBAN" pitchFamily="2" charset="0"/>
            <a:cs typeface="NikoshBAN" pitchFamily="2" charset="0"/>
          </a:endParaRPr>
        </a:p>
      </dsp:txBody>
      <dsp:txXfrm>
        <a:off x="3631543" y="1346092"/>
        <a:ext cx="6836214" cy="324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E82-7276-4099-95FA-4272421F5439}" type="datetimeFigureOut">
              <a:rPr lang="bn-BD" smtClean="0"/>
              <a:t>2/2/1448</a:t>
            </a:fld>
            <a:endParaRPr lang="bn-B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n-B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n-B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0139-EB88-4C7D-A8A4-4D770722A917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3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hool desks and a chalkboard&#10;&#10;AI-generated content may be incorrect.">
            <a:extLst>
              <a:ext uri="{FF2B5EF4-FFF2-40B4-BE49-F238E27FC236}">
                <a16:creationId xmlns:a16="http://schemas.microsoft.com/office/drawing/2014/main" id="{CF4B37B0-A239-73F3-6F25-998DA774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355560"/>
            <a:ext cx="11384279" cy="60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বাড়ির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E874BEB-7C48-E97C-FBD6-7698AEB7FA51}"/>
              </a:ext>
            </a:extLst>
          </p:cNvPr>
          <p:cNvGrpSpPr/>
          <p:nvPr/>
        </p:nvGrpSpPr>
        <p:grpSpPr>
          <a:xfrm>
            <a:off x="406078" y="379026"/>
            <a:ext cx="995423" cy="870062"/>
            <a:chOff x="0" y="0"/>
            <a:chExt cx="2153625" cy="199210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7155382-B138-B0D3-C37E-D35529CC5A9E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22AE382-0089-2746-1FA4-93450C8F0FF0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2564FE71-52D1-7F26-1D08-085947A8F522}"/>
              </a:ext>
            </a:extLst>
          </p:cNvPr>
          <p:cNvGrpSpPr/>
          <p:nvPr/>
        </p:nvGrpSpPr>
        <p:grpSpPr>
          <a:xfrm>
            <a:off x="1831693" y="399297"/>
            <a:ext cx="995423" cy="870062"/>
            <a:chOff x="0" y="0"/>
            <a:chExt cx="2153625" cy="1992103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6C74440-4C28-B8E7-637D-8F9434E9C6CB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A1307BD-F5DE-D25E-8D36-70222C8C888C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5CE52C7-A010-14EB-1C39-E9730E46F252}"/>
              </a:ext>
            </a:extLst>
          </p:cNvPr>
          <p:cNvGrpSpPr/>
          <p:nvPr/>
        </p:nvGrpSpPr>
        <p:grpSpPr>
          <a:xfrm>
            <a:off x="3257308" y="419568"/>
            <a:ext cx="995423" cy="870062"/>
            <a:chOff x="0" y="0"/>
            <a:chExt cx="2153625" cy="1992103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F353A80-4C5D-5E48-A711-AFC0E69B473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78898C0-DCF5-216C-321F-237EF2229D67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84E7CB2A-1FE3-8600-6780-AA88C6AB61E4}"/>
              </a:ext>
            </a:extLst>
          </p:cNvPr>
          <p:cNvGrpSpPr/>
          <p:nvPr/>
        </p:nvGrpSpPr>
        <p:grpSpPr>
          <a:xfrm>
            <a:off x="7732485" y="376627"/>
            <a:ext cx="995423" cy="870062"/>
            <a:chOff x="0" y="0"/>
            <a:chExt cx="2153625" cy="19921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7834D1-7518-A2D1-0582-95DB2D69431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9A701B2-D5D8-8CC5-C2AB-8D74784DF0AD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FAB71076-3F95-E09F-ED18-0B4BD4F140B2}"/>
              </a:ext>
            </a:extLst>
          </p:cNvPr>
          <p:cNvGrpSpPr/>
          <p:nvPr/>
        </p:nvGrpSpPr>
        <p:grpSpPr>
          <a:xfrm>
            <a:off x="9158100" y="338484"/>
            <a:ext cx="995423" cy="870062"/>
            <a:chOff x="0" y="0"/>
            <a:chExt cx="2153625" cy="1992103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43339A8-FF86-EE6C-58AC-A883880701B9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8FED02-9438-F0A9-5C24-9D72710CAA3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57B3B2-8023-97CF-88FD-DEDFC7212623}"/>
              </a:ext>
            </a:extLst>
          </p:cNvPr>
          <p:cNvGrpSpPr/>
          <p:nvPr/>
        </p:nvGrpSpPr>
        <p:grpSpPr>
          <a:xfrm>
            <a:off x="10670158" y="315815"/>
            <a:ext cx="995423" cy="870062"/>
            <a:chOff x="0" y="0"/>
            <a:chExt cx="2153625" cy="1992103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2E00DD3-4306-110A-650D-207F3628BF2A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8CAD6F9-75B7-5B1A-00CE-4936555E9EE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8486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>
            <a:extLst>
              <a:ext uri="{FF2B5EF4-FFF2-40B4-BE49-F238E27FC236}">
                <a16:creationId xmlns:a16="http://schemas.microsoft.com/office/drawing/2014/main" id="{E575A63A-3C46-301A-517B-449F88B892D3}"/>
              </a:ext>
            </a:extLst>
          </p:cNvPr>
          <p:cNvSpPr/>
          <p:nvPr userDrawn="1"/>
        </p:nvSpPr>
        <p:spPr>
          <a:xfrm>
            <a:off x="418126" y="380699"/>
            <a:ext cx="752306" cy="744013"/>
          </a:xfrm>
          <a:custGeom>
            <a:avLst/>
            <a:gdLst/>
            <a:ahLst/>
            <a:cxnLst/>
            <a:rect l="l" t="t" r="r" b="b"/>
            <a:pathLst>
              <a:path w="2565962" h="2945150">
                <a:moveTo>
                  <a:pt x="0" y="0"/>
                </a:moveTo>
                <a:lnTo>
                  <a:pt x="2565962" y="0"/>
                </a:lnTo>
                <a:lnTo>
                  <a:pt x="2565962" y="2945150"/>
                </a:lnTo>
                <a:lnTo>
                  <a:pt x="0" y="2945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99472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5864623-BB6E-8A7C-630B-7C29A35F3C51}"/>
              </a:ext>
            </a:extLst>
          </p:cNvPr>
          <p:cNvSpPr/>
          <p:nvPr/>
        </p:nvSpPr>
        <p:spPr>
          <a:xfrm>
            <a:off x="400742" y="367303"/>
            <a:ext cx="837750" cy="848039"/>
          </a:xfrm>
          <a:custGeom>
            <a:avLst/>
            <a:gdLst/>
            <a:ahLst/>
            <a:cxnLst/>
            <a:rect l="l" t="t" r="r" b="b"/>
            <a:pathLst>
              <a:path w="1739213" h="1992103">
                <a:moveTo>
                  <a:pt x="0" y="0"/>
                </a:moveTo>
                <a:lnTo>
                  <a:pt x="1739213" y="0"/>
                </a:lnTo>
                <a:lnTo>
                  <a:pt x="1739213" y="1992103"/>
                </a:lnTo>
                <a:lnTo>
                  <a:pt x="0" y="199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95" b="-499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3657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3A02EC4F-7B2B-D612-2039-CA52F2984F6D}"/>
              </a:ext>
            </a:extLst>
          </p:cNvPr>
          <p:cNvGrpSpPr/>
          <p:nvPr/>
        </p:nvGrpSpPr>
        <p:grpSpPr>
          <a:xfrm>
            <a:off x="362601" y="358528"/>
            <a:ext cx="980062" cy="995710"/>
            <a:chOff x="0" y="0"/>
            <a:chExt cx="2784479" cy="2784479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9B3072AF-CA6C-91DE-1BF9-AE5FACB0029D}"/>
                </a:ext>
              </a:extLst>
            </p:cNvPr>
            <p:cNvGrpSpPr/>
            <p:nvPr/>
          </p:nvGrpSpPr>
          <p:grpSpPr>
            <a:xfrm>
              <a:off x="0" y="0"/>
              <a:ext cx="2784479" cy="2784479"/>
              <a:chOff x="0" y="0"/>
              <a:chExt cx="812800" cy="812800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1CA7E09A-5A84-CBB2-91CA-9A0B3974E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>
                  <a:alphaModFix amt="23000"/>
                </a:blip>
                <a:stretch>
                  <a:fillRect l="-30251" r="-30251"/>
                </a:stretch>
              </a:blipFill>
            </p:spPr>
            <p:txBody>
              <a:bodyPr/>
              <a:lstStyle/>
              <a:p>
                <a:endParaRPr lang="bn-BD"/>
              </a:p>
            </p:txBody>
          </p:sp>
        </p:grp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B9BFB5AB-1EA9-61FE-A920-76A0818D2758}"/>
                </a:ext>
              </a:extLst>
            </p:cNvPr>
            <p:cNvSpPr/>
            <p:nvPr/>
          </p:nvSpPr>
          <p:spPr>
            <a:xfrm>
              <a:off x="782409" y="798285"/>
              <a:ext cx="928260" cy="1736542"/>
            </a:xfrm>
            <a:custGeom>
              <a:avLst/>
              <a:gdLst/>
              <a:ahLst/>
              <a:cxnLst/>
              <a:rect l="l" t="t" r="r" b="b"/>
              <a:pathLst>
                <a:path w="928260" h="1736542">
                  <a:moveTo>
                    <a:pt x="0" y="0"/>
                  </a:moveTo>
                  <a:lnTo>
                    <a:pt x="928261" y="0"/>
                  </a:lnTo>
                  <a:lnTo>
                    <a:pt x="928261" y="1736541"/>
                  </a:lnTo>
                  <a:lnTo>
                    <a:pt x="0" y="1736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CAAA093-7125-F376-D194-7C9020877C4F}"/>
                </a:ext>
              </a:extLst>
            </p:cNvPr>
            <p:cNvSpPr/>
            <p:nvPr/>
          </p:nvSpPr>
          <p:spPr>
            <a:xfrm>
              <a:off x="1194277" y="249653"/>
              <a:ext cx="807793" cy="781470"/>
            </a:xfrm>
            <a:custGeom>
              <a:avLst/>
              <a:gdLst/>
              <a:ahLst/>
              <a:cxnLst/>
              <a:rect l="l" t="t" r="r" b="b"/>
              <a:pathLst>
                <a:path w="807793" h="781470">
                  <a:moveTo>
                    <a:pt x="0" y="0"/>
                  </a:moveTo>
                  <a:lnTo>
                    <a:pt x="807793" y="0"/>
                  </a:lnTo>
                  <a:lnTo>
                    <a:pt x="807793" y="781470"/>
                  </a:lnTo>
                  <a:lnTo>
                    <a:pt x="0" y="78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93557" r="-99999"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0465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D6FC7D-9AFC-9F41-5A5E-EEF7B8ED0568}"/>
              </a:ext>
            </a:extLst>
          </p:cNvPr>
          <p:cNvSpPr txBox="1"/>
          <p:nvPr/>
        </p:nvSpPr>
        <p:spPr>
          <a:xfrm>
            <a:off x="419472" y="311138"/>
            <a:ext cx="11362804" cy="606310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582"/>
              </a:lnSpc>
            </a:pPr>
            <a:endParaRPr/>
          </a:p>
        </p:txBody>
      </p:sp>
      <p:pic>
        <p:nvPicPr>
          <p:cNvPr id="4" name="Picture 3" descr="Colorful text with different shapes and symbols&#10;&#10;AI-generated content may be incorrect.">
            <a:extLst>
              <a:ext uri="{FF2B5EF4-FFF2-40B4-BE49-F238E27FC236}">
                <a16:creationId xmlns:a16="http://schemas.microsoft.com/office/drawing/2014/main" id="{03280D7A-466E-624B-AF4C-77D070DC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4" y="329426"/>
            <a:ext cx="11362804" cy="60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4305-180A-813A-3E09-675F6E901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n-B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33DB86-DB34-2A3A-96C6-3F55585AC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n-B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51EA9-AB53-18CD-310A-3547EF14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DC3-27D1-4024-B2EE-067F427B44C2}" type="datetimeFigureOut">
              <a:rPr lang="bn-BD" smtClean="0"/>
              <a:t>2/2/1448</a:t>
            </a:fld>
            <a:endParaRPr lang="bn-B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2687-A7C6-E70D-34B4-F5884D83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4A890-DF26-A6F2-76E0-D0AC0707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605596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F2E717-9664-0025-64D1-86757A397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DC3-27D1-4024-B2EE-067F427B44C2}" type="datetimeFigureOut">
              <a:rPr lang="bn-BD" smtClean="0"/>
              <a:t>2/2/1448</a:t>
            </a:fld>
            <a:endParaRPr lang="bn-BD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98E740-FE10-2797-9A18-690F24C4B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0906C-4AA6-175B-5D36-9176562DA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‹#›</a:t>
            </a:fld>
            <a:endParaRPr lang="bn-BD" dirty="0"/>
          </a:p>
        </p:txBody>
      </p:sp>
    </p:spTree>
    <p:extLst>
      <p:ext uri="{BB962C8B-B14F-4D97-AF65-F5344CB8AC3E}">
        <p14:creationId xmlns:p14="http://schemas.microsoft.com/office/powerpoint/2010/main" val="404212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444188-76B3-D228-876B-53228E131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436" y="373380"/>
            <a:ext cx="11346459" cy="5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A0B70BC6-78DB-24D2-4AE5-702CCD0F19D6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পরিচিতি</a:t>
            </a:r>
            <a:endParaRPr lang="bn-BD" sz="800" b="1" dirty="0"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BC6B8FC-7F88-46EA-4177-97CF94D1A6E0}"/>
              </a:ext>
            </a:extLst>
          </p:cNvPr>
          <p:cNvSpPr/>
          <p:nvPr/>
        </p:nvSpPr>
        <p:spPr>
          <a:xfrm>
            <a:off x="397397" y="337111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4961BC-5207-FFF9-CA2F-BBECFD04AEA1}"/>
              </a:ext>
            </a:extLst>
          </p:cNvPr>
          <p:cNvSpPr/>
          <p:nvPr/>
        </p:nvSpPr>
        <p:spPr>
          <a:xfrm flipH="1">
            <a:off x="9813977" y="337110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8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BBC8373-0E31-9F88-46E2-F046C0B328CE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শিখনফল</a:t>
            </a:r>
            <a:endParaRPr lang="bn-BD" sz="8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B56269-A3D0-37C6-D710-017B6BEB252C}"/>
              </a:ext>
            </a:extLst>
          </p:cNvPr>
          <p:cNvSpPr/>
          <p:nvPr/>
        </p:nvSpPr>
        <p:spPr>
          <a:xfrm>
            <a:off x="397397" y="298379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4664297-EAC7-86D1-F121-318B848B119B}"/>
              </a:ext>
            </a:extLst>
          </p:cNvPr>
          <p:cNvSpPr/>
          <p:nvPr/>
        </p:nvSpPr>
        <p:spPr>
          <a:xfrm>
            <a:off x="10664142" y="298378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3176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ঘোষণা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30B0067-F49D-CBD6-CA5D-570C7B14106A}"/>
              </a:ext>
            </a:extLst>
          </p:cNvPr>
          <p:cNvSpPr/>
          <p:nvPr/>
        </p:nvSpPr>
        <p:spPr>
          <a:xfrm>
            <a:off x="406078" y="358756"/>
            <a:ext cx="1179654" cy="910603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D91AE1C1-B2C2-A94D-A9AC-91DE097F5CF0}"/>
              </a:ext>
            </a:extLst>
          </p:cNvPr>
          <p:cNvSpPr/>
          <p:nvPr/>
        </p:nvSpPr>
        <p:spPr>
          <a:xfrm>
            <a:off x="10606268" y="358756"/>
            <a:ext cx="1179654" cy="910602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421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জোড়ায়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1C68FD4-10C4-8F2F-3E25-99B988544A28}"/>
              </a:ext>
            </a:extLst>
          </p:cNvPr>
          <p:cNvSpPr/>
          <p:nvPr/>
        </p:nvSpPr>
        <p:spPr>
          <a:xfrm>
            <a:off x="406078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F1A70A3-49D0-39AE-7D9C-DBDA2D10128A}"/>
              </a:ext>
            </a:extLst>
          </p:cNvPr>
          <p:cNvSpPr/>
          <p:nvPr/>
        </p:nvSpPr>
        <p:spPr>
          <a:xfrm>
            <a:off x="1033908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54A5903-9389-58F3-1709-409017D6830D}"/>
              </a:ext>
            </a:extLst>
          </p:cNvPr>
          <p:cNvSpPr/>
          <p:nvPr/>
        </p:nvSpPr>
        <p:spPr>
          <a:xfrm>
            <a:off x="2584047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F8D3D7B-2DF5-7935-33BC-40BEB3376698}"/>
              </a:ext>
            </a:extLst>
          </p:cNvPr>
          <p:cNvSpPr/>
          <p:nvPr/>
        </p:nvSpPr>
        <p:spPr>
          <a:xfrm>
            <a:off x="800627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0220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91EFE1-34ED-CFE5-839F-522498C258A0}"/>
              </a:ext>
            </a:extLst>
          </p:cNvPr>
          <p:cNvSpPr/>
          <p:nvPr/>
        </p:nvSpPr>
        <p:spPr>
          <a:xfrm>
            <a:off x="397397" y="358757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56FE2A3-5EF3-F4C3-C264-79D0CF5074B9}"/>
              </a:ext>
            </a:extLst>
          </p:cNvPr>
          <p:cNvSpPr/>
          <p:nvPr/>
        </p:nvSpPr>
        <p:spPr>
          <a:xfrm>
            <a:off x="2679539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AA44410-B445-28E2-8F2E-6CBA1AEF8400}"/>
              </a:ext>
            </a:extLst>
          </p:cNvPr>
          <p:cNvSpPr/>
          <p:nvPr/>
        </p:nvSpPr>
        <p:spPr>
          <a:xfrm>
            <a:off x="7953736" y="358755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0085643-F8AC-7A19-42B3-8300CF3D7B42}"/>
              </a:ext>
            </a:extLst>
          </p:cNvPr>
          <p:cNvSpPr/>
          <p:nvPr/>
        </p:nvSpPr>
        <p:spPr>
          <a:xfrm>
            <a:off x="10102770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665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9E44C0B4-BE15-F689-D858-96E1FC177F7C}"/>
              </a:ext>
            </a:extLst>
          </p:cNvPr>
          <p:cNvSpPr/>
          <p:nvPr/>
        </p:nvSpPr>
        <p:spPr>
          <a:xfrm>
            <a:off x="397396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AFC0D39-5E05-8684-2A4C-BB008109FEDF}"/>
              </a:ext>
            </a:extLst>
          </p:cNvPr>
          <p:cNvSpPr/>
          <p:nvPr/>
        </p:nvSpPr>
        <p:spPr>
          <a:xfrm>
            <a:off x="10319795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A2F9FB5-0B55-4087-81EC-86E0CF3E8367}"/>
              </a:ext>
            </a:extLst>
          </p:cNvPr>
          <p:cNvSpPr/>
          <p:nvPr/>
        </p:nvSpPr>
        <p:spPr>
          <a:xfrm>
            <a:off x="2177428" y="1269358"/>
            <a:ext cx="7483999" cy="5113154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429089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84632" y="358756"/>
            <a:ext cx="11309971" cy="829520"/>
          </a:xfrm>
          <a:prstGeom prst="roundRect">
            <a:avLst>
              <a:gd name="adj" fmla="val 2048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মূল্যায়ন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D05E76-33BF-D94A-4666-FBFB12CBF94D}"/>
              </a:ext>
            </a:extLst>
          </p:cNvPr>
          <p:cNvSpPr/>
          <p:nvPr/>
        </p:nvSpPr>
        <p:spPr>
          <a:xfrm>
            <a:off x="406078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045290-3B1F-DDE7-CF30-9618D04945E0}"/>
              </a:ext>
            </a:extLst>
          </p:cNvPr>
          <p:cNvSpPr/>
          <p:nvPr/>
        </p:nvSpPr>
        <p:spPr>
          <a:xfrm>
            <a:off x="10034285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80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nasirkhn.com/about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8DD6B724-3AC6-9272-2D82-7A7C23052044}"/>
              </a:ext>
            </a:extLst>
          </p:cNvPr>
          <p:cNvSpPr/>
          <p:nvPr/>
        </p:nvSpPr>
        <p:spPr>
          <a:xfrm>
            <a:off x="0" y="-43382"/>
            <a:ext cx="12192000" cy="6858000"/>
          </a:xfrm>
          <a:prstGeom prst="frame">
            <a:avLst>
              <a:gd name="adj1" fmla="val 597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743DE-B7C7-38EB-99AF-F61AEC4B1711}"/>
              </a:ext>
            </a:extLst>
          </p:cNvPr>
          <p:cNvSpPr/>
          <p:nvPr/>
        </p:nvSpPr>
        <p:spPr>
          <a:xfrm>
            <a:off x="0" y="6429374"/>
            <a:ext cx="4762500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Presented By: Md Mostafa Kamal, Assistant Teacher,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Sadar,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bn-BD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3" descr="A red and green circle with a yellow map in the middle&#10;&#10;AI-generated content may be incorrect.">
            <a:extLst>
              <a:ext uri="{FF2B5EF4-FFF2-40B4-BE49-F238E27FC236}">
                <a16:creationId xmlns:a16="http://schemas.microsoft.com/office/drawing/2014/main" id="{4F697F46-7619-21CA-2B32-C5AB75F377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44" y="6318000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14" descr="A logo of a child and child reading books&#10;&#10;AI-generated content may be incorrect.">
            <a:extLst>
              <a:ext uri="{FF2B5EF4-FFF2-40B4-BE49-F238E27FC236}">
                <a16:creationId xmlns:a16="http://schemas.microsoft.com/office/drawing/2014/main" id="{A40FE39B-993F-83E0-F46B-2BA9F8FD992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93" y="6317999"/>
            <a:ext cx="486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968702-3CF7-9076-8988-E919F77CEE6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942" y="6317999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141EDB3-DD00-CF1B-9104-0D72B863D94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576793" y="6361381"/>
            <a:ext cx="679855" cy="453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2CBAA9-5854-7DBB-7C8E-D8959B5AC8FD}"/>
              </a:ext>
            </a:extLst>
          </p:cNvPr>
          <p:cNvSpPr/>
          <p:nvPr/>
        </p:nvSpPr>
        <p:spPr>
          <a:xfrm>
            <a:off x="9934575" y="6419789"/>
            <a:ext cx="20354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/>
                <a:solidFill>
                  <a:schemeClr val="accent3"/>
                </a:solidFill>
                <a:effectLst/>
              </a:rPr>
              <a:t>প্রাথমিক </a:t>
            </a:r>
            <a:r>
              <a:rPr lang="en-US" sz="2000" b="1" cap="none" spc="0" dirty="0" err="1">
                <a:ln/>
                <a:solidFill>
                  <a:schemeClr val="accent3"/>
                </a:solidFill>
                <a:effectLst/>
              </a:rPr>
              <a:t>গণিত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7" r:id="rId4"/>
    <p:sldLayoutId id="2147483716" r:id="rId5"/>
    <p:sldLayoutId id="2147483718" r:id="rId6"/>
    <p:sldLayoutId id="2147483720" r:id="rId7"/>
    <p:sldLayoutId id="2147483721" r:id="rId8"/>
    <p:sldLayoutId id="2147483722" r:id="rId9"/>
    <p:sldLayoutId id="2147483723" r:id="rId10"/>
    <p:sldLayoutId id="2147483719" r:id="rId11"/>
    <p:sldLayoutId id="2147483724" r:id="rId12"/>
    <p:sldLayoutId id="2147483725" r:id="rId13"/>
    <p:sldLayoutId id="2147483714" r:id="rId14"/>
    <p:sldLayoutId id="2147483726" r:id="rId15"/>
    <p:sldLayoutId id="214748372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n-B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6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DFDBD5B-C465-8A05-6C5B-E1549BE9BC25}"/>
              </a:ext>
            </a:extLst>
          </p:cNvPr>
          <p:cNvSpPr/>
          <p:nvPr/>
        </p:nvSpPr>
        <p:spPr>
          <a:xfrm>
            <a:off x="2137850" y="1313921"/>
            <a:ext cx="9518442" cy="854675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4800" b="1" dirty="0">
                <a:solidFill>
                  <a:schemeClr val="bg1"/>
                </a:solidFill>
                <a:latin typeface="+mj-lt"/>
              </a:rPr>
              <a:t>ক) যোগ করলে কি পাওয়া যায়?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4014C6-8267-B323-E13D-D6DAD1C6AF25}"/>
              </a:ext>
            </a:extLst>
          </p:cNvPr>
          <p:cNvSpPr/>
          <p:nvPr/>
        </p:nvSpPr>
        <p:spPr>
          <a:xfrm>
            <a:off x="879810" y="241380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814ADA-FB04-D182-E09F-F6CD94DBB640}"/>
              </a:ext>
            </a:extLst>
          </p:cNvPr>
          <p:cNvSpPr/>
          <p:nvPr/>
        </p:nvSpPr>
        <p:spPr>
          <a:xfrm>
            <a:off x="2183252" y="5452609"/>
            <a:ext cx="9000000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যোগফল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100DA84-68AF-35E7-AE48-6125D27FD138}"/>
              </a:ext>
            </a:extLst>
          </p:cNvPr>
          <p:cNvSpPr/>
          <p:nvPr/>
        </p:nvSpPr>
        <p:spPr>
          <a:xfrm>
            <a:off x="911622" y="340978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978CE60-770B-6FBA-3B75-335D39D46332}"/>
              </a:ext>
            </a:extLst>
          </p:cNvPr>
          <p:cNvSpPr/>
          <p:nvPr/>
        </p:nvSpPr>
        <p:spPr>
          <a:xfrm>
            <a:off x="2137850" y="2413804"/>
            <a:ext cx="9000000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b="1" dirty="0">
                <a:solidFill>
                  <a:schemeClr val="tx1"/>
                </a:solidFill>
                <a:latin typeface="+mj-lt"/>
              </a:rPr>
              <a:t>ভাগফল </a:t>
            </a:r>
            <a:endParaRPr lang="en-US" sz="4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0A8EEA0-B7B9-EBDA-F657-0773206FE65C}"/>
              </a:ext>
            </a:extLst>
          </p:cNvPr>
          <p:cNvSpPr/>
          <p:nvPr/>
        </p:nvSpPr>
        <p:spPr>
          <a:xfrm>
            <a:off x="939330" y="44419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75B3D6F-1878-98A3-386E-1567BE38A0BA}"/>
              </a:ext>
            </a:extLst>
          </p:cNvPr>
          <p:cNvSpPr/>
          <p:nvPr/>
        </p:nvSpPr>
        <p:spPr>
          <a:xfrm>
            <a:off x="2137850" y="3409786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গুনফল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E9D53B6-42EA-65EE-3D1C-9703919E8DC9}"/>
              </a:ext>
            </a:extLst>
          </p:cNvPr>
          <p:cNvSpPr/>
          <p:nvPr/>
        </p:nvSpPr>
        <p:spPr>
          <a:xfrm>
            <a:off x="946968" y="545260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7AB58CD-5BB0-87C3-D0B0-805AD6FCFEC2}"/>
              </a:ext>
            </a:extLst>
          </p:cNvPr>
          <p:cNvSpPr/>
          <p:nvPr/>
        </p:nvSpPr>
        <p:spPr>
          <a:xfrm>
            <a:off x="2147906" y="4416662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বিয়োগফল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3AA49C5-9A62-4D38-2794-9BE4B9D5954F}"/>
              </a:ext>
            </a:extLst>
          </p:cNvPr>
          <p:cNvSpPr/>
          <p:nvPr/>
        </p:nvSpPr>
        <p:spPr>
          <a:xfrm rot="18884540">
            <a:off x="1026778" y="5355256"/>
            <a:ext cx="1041318" cy="630484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BFA0519B-4127-AAFD-B21F-9DC2C677E404}"/>
              </a:ext>
            </a:extLst>
          </p:cNvPr>
          <p:cNvSpPr/>
          <p:nvPr/>
        </p:nvSpPr>
        <p:spPr>
          <a:xfrm>
            <a:off x="754454" y="4395450"/>
            <a:ext cx="1267018" cy="1049356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0CF4D956-9890-AA7C-5E63-70569DDFA0DC}"/>
              </a:ext>
            </a:extLst>
          </p:cNvPr>
          <p:cNvSpPr/>
          <p:nvPr/>
        </p:nvSpPr>
        <p:spPr>
          <a:xfrm>
            <a:off x="707718" y="2301970"/>
            <a:ext cx="1267018" cy="1069445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2284B15-C6F1-CF1C-5134-625018C0C290}"/>
              </a:ext>
            </a:extLst>
          </p:cNvPr>
          <p:cNvSpPr/>
          <p:nvPr/>
        </p:nvSpPr>
        <p:spPr>
          <a:xfrm>
            <a:off x="730293" y="3335061"/>
            <a:ext cx="1267018" cy="1136292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62925EAD-9C9A-1F8C-F04A-AE53FF598F85}"/>
              </a:ext>
            </a:extLst>
          </p:cNvPr>
          <p:cNvGrpSpPr/>
          <p:nvPr/>
        </p:nvGrpSpPr>
        <p:grpSpPr>
          <a:xfrm>
            <a:off x="884299" y="1220815"/>
            <a:ext cx="972214" cy="1010575"/>
            <a:chOff x="0" y="0"/>
            <a:chExt cx="2565962" cy="2945150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382216E-90C9-3BE2-055C-6A23A5AC2BE6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B7513FEA-D5AA-008D-6807-8995B28ACCA4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0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6201" y="172933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8" y="2855037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ii)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bn-BD" sz="4000" dirty="0">
                <a:solidFill>
                  <a:schemeClr val="tx1"/>
                </a:solidFill>
              </a:rPr>
              <a:t>একক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9762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728567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হাজার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891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090820" y="4033501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000" dirty="0">
                <a:solidFill>
                  <a:schemeClr val="tx1"/>
                </a:solidFill>
              </a:rPr>
              <a:t>দশক 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7983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5234422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000" dirty="0" err="1">
                <a:solidFill>
                  <a:schemeClr val="tx1"/>
                </a:solidFill>
              </a:rPr>
              <a:t>শ্তক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164CB50-B489-4983-B7D3-2799F4C226E7}"/>
              </a:ext>
            </a:extLst>
          </p:cNvPr>
          <p:cNvSpPr/>
          <p:nvPr/>
        </p:nvSpPr>
        <p:spPr>
          <a:xfrm rot="8308266" flipH="1" flipV="1">
            <a:off x="758807" y="3030253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24E858A4-3E55-442E-A31F-5889F8803078}"/>
              </a:ext>
            </a:extLst>
          </p:cNvPr>
          <p:cNvSpPr/>
          <p:nvPr/>
        </p:nvSpPr>
        <p:spPr>
          <a:xfrm>
            <a:off x="674145" y="174825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D8BD419-23FE-48EF-B0AD-2B29D9CFA004}"/>
              </a:ext>
            </a:extLst>
          </p:cNvPr>
          <p:cNvSpPr/>
          <p:nvPr/>
        </p:nvSpPr>
        <p:spPr>
          <a:xfrm>
            <a:off x="686201" y="398763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201CF77-883A-4D58-9F1A-B4540EC2A282}"/>
              </a:ext>
            </a:extLst>
          </p:cNvPr>
          <p:cNvSpPr/>
          <p:nvPr/>
        </p:nvSpPr>
        <p:spPr>
          <a:xfrm>
            <a:off x="698735" y="518855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798365" y="527646"/>
            <a:ext cx="991334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খ)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যোগকরার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জন্য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প্রথমে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কোন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স্থান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থেকে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শুরু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করতে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হবে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FB78A83F-0106-306C-4CCD-FC7A089A9806}"/>
              </a:ext>
            </a:extLst>
          </p:cNvPr>
          <p:cNvGrpSpPr/>
          <p:nvPr/>
        </p:nvGrpSpPr>
        <p:grpSpPr>
          <a:xfrm>
            <a:off x="698735" y="45102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1C6B4B5E-D39D-7BD8-CEE8-43EE269EEF2A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CD8A420-C3FF-BF90-6319-744BB9CD13FA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881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26150" y="486890"/>
            <a:ext cx="9884494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bn-BD" sz="4000" dirty="0">
                <a:latin typeface="+mj-lt"/>
              </a:rPr>
              <a:t>(গ) </a:t>
            </a:r>
            <a:r>
              <a:rPr lang="bn-BD" sz="4000" dirty="0"/>
              <a:t>৯+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≥</a:t>
            </a:r>
            <a:r>
              <a:rPr lang="bn-BD" sz="4000" dirty="0"/>
              <a:t>+৪ = ১৫ খালি ঘরের অঙ্ক টি কত?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71146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05568" y="5186890"/>
            <a:ext cx="93910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৩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281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5568" y="1710697"/>
            <a:ext cx="93910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dirty="0">
                <a:solidFill>
                  <a:schemeClr val="tx1"/>
                </a:solidFill>
              </a:rPr>
              <a:t>০</a:t>
            </a:r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7440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54672" y="2859127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dirty="0">
                <a:solidFill>
                  <a:schemeClr val="tx1"/>
                </a:solidFill>
              </a:rPr>
              <a:t>৯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3305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42021" y="4031650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72589" y="5160044"/>
            <a:ext cx="907429" cy="646446"/>
          </a:xfrm>
          <a:prstGeom prst="corner">
            <a:avLst>
              <a:gd name="adj1" fmla="val 36588"/>
              <a:gd name="adj2" fmla="val 28790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609" y="400492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46545" y="1681238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82816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77327E64-FDEC-B5A9-B274-F30BDC0CFEEA}"/>
              </a:ext>
            </a:extLst>
          </p:cNvPr>
          <p:cNvGrpSpPr/>
          <p:nvPr/>
        </p:nvGrpSpPr>
        <p:grpSpPr>
          <a:xfrm>
            <a:off x="626521" y="37631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E3D7988F-D0EC-601C-6E7C-EBB4147EC149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E5ABB9E-2942-0325-BC2D-34D53FB62617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465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9C8E4-4AB3-2317-9E75-2D1B4806D026}"/>
              </a:ext>
            </a:extLst>
          </p:cNvPr>
          <p:cNvSpPr/>
          <p:nvPr/>
        </p:nvSpPr>
        <p:spPr>
          <a:xfrm>
            <a:off x="686201" y="1680703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C903BD4-513F-D015-3B7B-49779A527D45}"/>
              </a:ext>
            </a:extLst>
          </p:cNvPr>
          <p:cNvSpPr/>
          <p:nvPr/>
        </p:nvSpPr>
        <p:spPr>
          <a:xfrm>
            <a:off x="2183794" y="3741189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061C17-1850-8627-35AB-C45D78695AA5}"/>
              </a:ext>
            </a:extLst>
          </p:cNvPr>
          <p:cNvSpPr/>
          <p:nvPr/>
        </p:nvSpPr>
        <p:spPr>
          <a:xfrm>
            <a:off x="732754" y="270307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C7F0E9-E27B-287B-4EE7-B2AFCABAA383}"/>
              </a:ext>
            </a:extLst>
          </p:cNvPr>
          <p:cNvSpPr/>
          <p:nvPr/>
        </p:nvSpPr>
        <p:spPr>
          <a:xfrm>
            <a:off x="2154367" y="1679936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১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3285FE-EA6A-C92B-44CF-844159FC412C}"/>
              </a:ext>
            </a:extLst>
          </p:cNvPr>
          <p:cNvSpPr/>
          <p:nvPr/>
        </p:nvSpPr>
        <p:spPr>
          <a:xfrm>
            <a:off x="762282" y="3724901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A3FEDC-824B-8F7E-DD29-E96207B6F608}"/>
              </a:ext>
            </a:extLst>
          </p:cNvPr>
          <p:cNvSpPr/>
          <p:nvPr/>
        </p:nvSpPr>
        <p:spPr>
          <a:xfrm>
            <a:off x="2137373" y="271535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৩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3EA553-D6B5-2602-5D1B-EADED302EA6E}"/>
              </a:ext>
            </a:extLst>
          </p:cNvPr>
          <p:cNvSpPr/>
          <p:nvPr/>
        </p:nvSpPr>
        <p:spPr>
          <a:xfrm>
            <a:off x="762282" y="4760323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1BDA827-3607-E831-B68E-F4C27C109065}"/>
              </a:ext>
            </a:extLst>
          </p:cNvPr>
          <p:cNvSpPr/>
          <p:nvPr/>
        </p:nvSpPr>
        <p:spPr>
          <a:xfrm>
            <a:off x="2154367" y="481490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FEF09FD-5F1F-CA95-AE5F-8AB83B3399FE}"/>
              </a:ext>
            </a:extLst>
          </p:cNvPr>
          <p:cNvSpPr/>
          <p:nvPr/>
        </p:nvSpPr>
        <p:spPr>
          <a:xfrm rot="8308266" flipH="1" flipV="1">
            <a:off x="805360" y="3737847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C5CAC326-A438-B1ED-FC83-EDFF2BD0F5D1}"/>
              </a:ext>
            </a:extLst>
          </p:cNvPr>
          <p:cNvSpPr/>
          <p:nvPr/>
        </p:nvSpPr>
        <p:spPr>
          <a:xfrm>
            <a:off x="674145" y="169962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66FD6F74-EE52-CF41-7BCA-DB43FE3AC502}"/>
              </a:ext>
            </a:extLst>
          </p:cNvPr>
          <p:cNvSpPr/>
          <p:nvPr/>
        </p:nvSpPr>
        <p:spPr>
          <a:xfrm>
            <a:off x="732754" y="2669491"/>
            <a:ext cx="894907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A2011395-F805-8823-27A1-6565F21F6983}"/>
              </a:ext>
            </a:extLst>
          </p:cNvPr>
          <p:cNvSpPr/>
          <p:nvPr/>
        </p:nvSpPr>
        <p:spPr>
          <a:xfrm>
            <a:off x="762282" y="476904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/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1705" tIns="125985" rIns="171705" bIns="125985" numCol="1" spcCol="1270" anchor="ctr" anchorCtr="0">
                <a:noAutofit/>
              </a:bodyPr>
              <a:lstStyle/>
              <a:p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(ঘ) </a:t>
                </a:r>
                <a:r>
                  <a:rPr lang="bn-BD" sz="2800" dirty="0">
                    <a:solidFill>
                      <a:schemeClr val="tx1"/>
                    </a:solidFill>
                  </a:rPr>
                  <a:t>(১)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2800" b="0">
                        <a:solidFill>
                          <a:schemeClr val="tx1"/>
                        </a:solidFill>
                      </a:rPr>
                      <m:t>২১৫০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৩৫</m:t>
                    </m:r>
                    <m:r>
                      <m:rPr>
                        <m:nor/>
                      </m:rPr>
                      <a:rPr lang="bn-BD" sz="2800" i="1" smtClean="0">
                        <a:solidFill>
                          <a:schemeClr val="tx1"/>
                        </a:solidFill>
                      </a:rPr>
                      <m:t>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১৩১০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১১৪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□</m:t>
                    </m:r>
                    <m:r>
                      <m:rPr>
                        <m:nor/>
                      </m:rPr>
                      <a:rPr lang="bn-BD" sz="2800" b="0" i="1" smtClean="0">
                        <a:solidFill>
                          <a:schemeClr val="tx1"/>
                        </a:solidFill>
                      </a:rPr>
                      <m:t>০৩৬</m:t>
                    </m:r>
                  </m:oMath>
                </a14:m>
                <a:r>
                  <a:rPr lang="bn-BD" sz="2800" b="1" dirty="0">
                    <a:solidFill>
                      <a:schemeClr val="tx1"/>
                    </a:solidFill>
                  </a:rPr>
                  <a:t> খালি ঘরে অঙ্ক  টি কত</a:t>
                </a:r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kumimoji="0" lang="en-US" sz="2800" b="1" i="0" u="none" strike="noStrike" kern="1200" cap="none" spc="50" normalizeH="0" baseline="0" noProof="0" dirty="0">
                  <a:ln w="9525" cmpd="sng">
                    <a:solidFill>
                      <a:srgbClr val="83992A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83992A">
                        <a:alpha val="40000"/>
                      </a:srgbClr>
                    </a:glow>
                  </a:effectLst>
                  <a:uLnTx/>
                  <a:uFillTx/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bn-B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0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154368" y="451706"/>
            <a:ext cx="956681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en-US" sz="4000" dirty="0">
                <a:solidFill>
                  <a:schemeClr val="bg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bg1"/>
                </a:solidFill>
                <a:latin typeface="+mj-lt"/>
              </a:rPr>
              <a:t>ঙ) </a:t>
            </a:r>
            <a:r>
              <a:rPr lang="bn-BD" sz="4000" dirty="0"/>
              <a:t>৪১৬৩+১৪২৬+১৪০৩+২৩০+১৬০২৫=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672550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7" y="5059194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b="1" dirty="0">
                <a:solidFill>
                  <a:schemeClr val="tx1"/>
                </a:solidFill>
              </a:rPr>
              <a:t>২৩২৪৭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1338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671783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b="1" dirty="0">
                <a:solidFill>
                  <a:schemeClr val="tx1"/>
                </a:solidFill>
              </a:rPr>
              <a:t>২৩২৪৯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87424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105226" y="2812994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b="1" dirty="0">
                <a:solidFill>
                  <a:schemeClr val="tx1"/>
                </a:solidFill>
              </a:rPr>
              <a:t>২৩২৪২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00535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3928459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b="1" dirty="0">
                <a:solidFill>
                  <a:schemeClr val="tx1"/>
                </a:solidFill>
              </a:rPr>
              <a:t>২৩২৪৫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92003" y="5123119"/>
            <a:ext cx="999058" cy="679081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201" y="389750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86201" y="168470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79013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74F85DB-9AAC-CF01-5447-7A25B9EF06E2}"/>
              </a:ext>
            </a:extLst>
          </p:cNvPr>
          <p:cNvGrpSpPr/>
          <p:nvPr/>
        </p:nvGrpSpPr>
        <p:grpSpPr>
          <a:xfrm>
            <a:off x="662628" y="451706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B740AAF-3C0B-7AE7-C66C-10866FC7206C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74478B-BFFA-3E31-CA65-4491784B03BC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6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6A6EE40B-9739-72C3-15FB-DA1AB45AED26}"/>
              </a:ext>
            </a:extLst>
          </p:cNvPr>
          <p:cNvSpPr/>
          <p:nvPr/>
        </p:nvSpPr>
        <p:spPr>
          <a:xfrm>
            <a:off x="10021412" y="4484452"/>
            <a:ext cx="1841920" cy="1921277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8CE1551-466A-8681-545D-15979CC4E1E1}"/>
              </a:ext>
            </a:extLst>
          </p:cNvPr>
          <p:cNvSpPr/>
          <p:nvPr/>
        </p:nvSpPr>
        <p:spPr>
          <a:xfrm>
            <a:off x="6517533" y="4484451"/>
            <a:ext cx="3483018" cy="1921278"/>
          </a:xfrm>
          <a:prstGeom prst="wedgeRoundRectCallout">
            <a:avLst>
              <a:gd name="adj1" fmla="val 71685"/>
              <a:gd name="adj2" fmla="val -10555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2400" b="1" dirty="0">
                <a:solidFill>
                  <a:schemeClr val="tx1"/>
                </a:solidFill>
              </a:rPr>
              <a:t>চতুর্ভুজ 'ঙ'-এর বিপরীত বাহুগুলো পরস্পর সমান ও সমান্তরাল। এছাড়া, এর প্রতিটি কোণ এক </a:t>
            </a:r>
            <a:r>
              <a:rPr lang="bn-BD" sz="2400" b="1" dirty="0" err="1">
                <a:solidFill>
                  <a:schemeClr val="tx1"/>
                </a:solidFill>
              </a:rPr>
              <a:t>সমকোণ</a:t>
            </a:r>
            <a:r>
              <a:rPr lang="bn-BD" sz="2400" b="1" dirty="0">
                <a:solidFill>
                  <a:schemeClr val="tx1"/>
                </a:solidFill>
              </a:rPr>
              <a:t>। তাই চতুর্ভুজ 'ঙ' একটি আয়ত।</a:t>
            </a:r>
            <a:endParaRPr lang="bn-BD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32CC5A26-EA59-E183-AF13-ACBBCA450029}"/>
              </a:ext>
            </a:extLst>
          </p:cNvPr>
          <p:cNvSpPr/>
          <p:nvPr/>
        </p:nvSpPr>
        <p:spPr>
          <a:xfrm flipH="1">
            <a:off x="747672" y="1731683"/>
            <a:ext cx="1606422" cy="184465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2D7678EA-15B4-3AB3-A092-F25D1FAE8EA6}"/>
              </a:ext>
            </a:extLst>
          </p:cNvPr>
          <p:cNvSpPr/>
          <p:nvPr/>
        </p:nvSpPr>
        <p:spPr>
          <a:xfrm>
            <a:off x="2762654" y="1875798"/>
            <a:ext cx="6313252" cy="778213"/>
          </a:xfrm>
          <a:prstGeom prst="wedgeRoundRectCallout">
            <a:avLst>
              <a:gd name="adj1" fmla="val -68570"/>
              <a:gd name="adj2" fmla="val 61250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 বছর সমান ৩৬৫ দিন। আমার মনে হয় ১ দিনে যাতায়াত করা গাড়ির সংখ্যাকে ৩৬৫ দ্বারা গুণ করতে হবে।</a:t>
            </a:r>
          </a:p>
        </p:txBody>
      </p:sp>
    </p:spTree>
    <p:extLst>
      <p:ext uri="{BB962C8B-B14F-4D97-AF65-F5344CB8AC3E}">
        <p14:creationId xmlns:p14="http://schemas.microsoft.com/office/powerpoint/2010/main" val="233177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41598B-814D-651D-8B9D-D5B97C52A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307" y="2194297"/>
            <a:ext cx="10419271" cy="318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46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589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990877-1107-36BB-2D6C-EC7B1BDBB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758" y="4815192"/>
            <a:ext cx="10487017" cy="13715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D675FB-EDB0-52E5-F0EE-6972C7548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758" y="1630093"/>
            <a:ext cx="10419271" cy="318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7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39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6FDD6-331A-AE85-DA12-F187EAD75FA0}"/>
              </a:ext>
            </a:extLst>
          </p:cNvPr>
          <p:cNvSpPr txBox="1"/>
          <p:nvPr/>
        </p:nvSpPr>
        <p:spPr>
          <a:xfrm>
            <a:off x="6498077" y="3536005"/>
            <a:ext cx="492219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৪র্থ_বিষয়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প্রাথমিক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গণিত_অধ্যায়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০২ - যোগ ও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বিয়োগ_পাঠ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২২_পাঠ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শিরোনাম: পাশাপাশি বিয়োগ করি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54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EC25440-75E0-61B1-38A1-F49259BC2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6156989"/>
              </p:ext>
            </p:extLst>
          </p:nvPr>
        </p:nvGraphicFramePr>
        <p:xfrm>
          <a:off x="1305128" y="1342417"/>
          <a:ext cx="10416702" cy="498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8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96390" y="809898"/>
          <a:ext cx="11220994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02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3E1F56F-1AC3-0EB5-7A2D-B97D0CC5B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620204"/>
              </p:ext>
            </p:extLst>
          </p:nvPr>
        </p:nvGraphicFramePr>
        <p:xfrm>
          <a:off x="564204" y="1322962"/>
          <a:ext cx="11156741" cy="481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6A9D32-8450-9C73-84FF-1FE41D9BC1A5}"/>
              </a:ext>
            </a:extLst>
          </p:cNvPr>
          <p:cNvSpPr txBox="1"/>
          <p:nvPr/>
        </p:nvSpPr>
        <p:spPr>
          <a:xfrm>
            <a:off x="1154499" y="412758"/>
            <a:ext cx="5829961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১. পাশাপাশি বিয়োগ করি। </a:t>
            </a:r>
            <a:r>
              <a:rPr lang="bn-BD" sz="2800" dirty="0">
                <a:solidFill>
                  <a:srgbClr val="2B2D31"/>
                </a:solidFill>
                <a:latin typeface="Inter"/>
              </a:rPr>
              <a:t>৭৪৩২৯ - ৪৬৮৩৬ </a:t>
            </a:r>
            <a:r>
              <a:rPr lang="bn-BD" sz="2800" dirty="0">
                <a:solidFill>
                  <a:srgbClr val="1A1C1E"/>
                </a:solidFill>
                <a:latin typeface="Inter"/>
              </a:rPr>
              <a:t>= </a:t>
            </a:r>
            <a:endParaRPr lang="bn-BD" sz="28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1C3475-8F92-B6BD-9513-A97844CEFC36}"/>
              </a:ext>
            </a:extLst>
          </p:cNvPr>
          <p:cNvSpPr/>
          <p:nvPr/>
        </p:nvSpPr>
        <p:spPr>
          <a:xfrm>
            <a:off x="3547878" y="4976636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523CF7-CC64-1639-2E83-4CFDBEC525E5}"/>
              </a:ext>
            </a:extLst>
          </p:cNvPr>
          <p:cNvSpPr/>
          <p:nvPr/>
        </p:nvSpPr>
        <p:spPr>
          <a:xfrm>
            <a:off x="3926587" y="4976636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3F547F2-FD1F-4838-8294-722C11092B7D}"/>
              </a:ext>
            </a:extLst>
          </p:cNvPr>
          <p:cNvSpPr/>
          <p:nvPr/>
        </p:nvSpPr>
        <p:spPr>
          <a:xfrm>
            <a:off x="4305292" y="4976636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FE6FAE-9309-CD74-30C6-240FB43DDE66}"/>
              </a:ext>
            </a:extLst>
          </p:cNvPr>
          <p:cNvSpPr txBox="1"/>
          <p:nvPr/>
        </p:nvSpPr>
        <p:spPr>
          <a:xfrm>
            <a:off x="2778542" y="5818137"/>
            <a:ext cx="64914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400" dirty="0" err="1"/>
              <a:t>নির্নেয়</a:t>
            </a:r>
            <a:r>
              <a:rPr lang="bn-BD" sz="2400" dirty="0"/>
              <a:t> </a:t>
            </a:r>
            <a:r>
              <a:rPr lang="bn-BD" sz="2400" dirty="0" err="1"/>
              <a:t>বিয়োফল</a:t>
            </a:r>
            <a:r>
              <a:rPr lang="bn-BD" sz="2400" dirty="0">
                <a:solidFill>
                  <a:srgbClr val="2B2D31"/>
                </a:solidFill>
                <a:latin typeface="Inter"/>
              </a:rPr>
              <a:t> ৭৪৩২৯ - ৪৬৮৩৬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= ২৭৪৯৩</a:t>
            </a:r>
            <a:endParaRPr lang="bn-BD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3CDCD03-4E06-9786-5984-AE903429BBC7}"/>
              </a:ext>
            </a:extLst>
          </p:cNvPr>
          <p:cNvSpPr/>
          <p:nvPr/>
        </p:nvSpPr>
        <p:spPr>
          <a:xfrm>
            <a:off x="4713580" y="4970564"/>
            <a:ext cx="360000" cy="5040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16C89B2-F00B-1AE9-73A8-CFADD195B4A6}"/>
              </a:ext>
            </a:extLst>
          </p:cNvPr>
          <p:cNvSpPr/>
          <p:nvPr/>
        </p:nvSpPr>
        <p:spPr>
          <a:xfrm>
            <a:off x="3547879" y="4731170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3E3EF6B-A37A-879B-187F-3017B2D3CE6F}"/>
              </a:ext>
            </a:extLst>
          </p:cNvPr>
          <p:cNvSpPr/>
          <p:nvPr/>
        </p:nvSpPr>
        <p:spPr>
          <a:xfrm>
            <a:off x="3926588" y="4731170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EC5B53B-CA99-B259-D428-6B7DF588C435}"/>
              </a:ext>
            </a:extLst>
          </p:cNvPr>
          <p:cNvSpPr/>
          <p:nvPr/>
        </p:nvSpPr>
        <p:spPr>
          <a:xfrm>
            <a:off x="4305291" y="4731170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48CF7F8-3887-0BBE-7896-F7C1B6646404}"/>
              </a:ext>
            </a:extLst>
          </p:cNvPr>
          <p:cNvSpPr/>
          <p:nvPr/>
        </p:nvSpPr>
        <p:spPr>
          <a:xfrm>
            <a:off x="3162244" y="4724116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A06B8A3-3787-1B24-503A-69326A4885DA}"/>
              </a:ext>
            </a:extLst>
          </p:cNvPr>
          <p:cNvSpPr/>
          <p:nvPr/>
        </p:nvSpPr>
        <p:spPr>
          <a:xfrm>
            <a:off x="3164514" y="4970564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221046F-705D-F2C3-8605-40F699217BED}"/>
              </a:ext>
            </a:extLst>
          </p:cNvPr>
          <p:cNvSpPr/>
          <p:nvPr/>
        </p:nvSpPr>
        <p:spPr>
          <a:xfrm>
            <a:off x="6328019" y="4989598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4647322-1A26-998B-E538-046F1536AF32}"/>
              </a:ext>
            </a:extLst>
          </p:cNvPr>
          <p:cNvSpPr/>
          <p:nvPr/>
        </p:nvSpPr>
        <p:spPr>
          <a:xfrm>
            <a:off x="6706728" y="4989598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F5D7856-D1FF-7939-02B8-FBDAE9513253}"/>
              </a:ext>
            </a:extLst>
          </p:cNvPr>
          <p:cNvSpPr/>
          <p:nvPr/>
        </p:nvSpPr>
        <p:spPr>
          <a:xfrm>
            <a:off x="7085433" y="4989598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51E5360-8285-8708-2B80-33FA74F79C16}"/>
              </a:ext>
            </a:extLst>
          </p:cNvPr>
          <p:cNvSpPr/>
          <p:nvPr/>
        </p:nvSpPr>
        <p:spPr>
          <a:xfrm>
            <a:off x="7494432" y="4989598"/>
            <a:ext cx="360000" cy="5040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EB52339-4357-64C0-9023-1DC21216C90E}"/>
              </a:ext>
            </a:extLst>
          </p:cNvPr>
          <p:cNvSpPr/>
          <p:nvPr/>
        </p:nvSpPr>
        <p:spPr>
          <a:xfrm>
            <a:off x="6328020" y="4744132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283DD84-6299-26DF-8611-B097D2BE8B45}"/>
              </a:ext>
            </a:extLst>
          </p:cNvPr>
          <p:cNvSpPr/>
          <p:nvPr/>
        </p:nvSpPr>
        <p:spPr>
          <a:xfrm>
            <a:off x="6706729" y="4744132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5B8FADE-93F6-9D69-425E-71470B4A3D9A}"/>
              </a:ext>
            </a:extLst>
          </p:cNvPr>
          <p:cNvSpPr/>
          <p:nvPr/>
        </p:nvSpPr>
        <p:spPr>
          <a:xfrm>
            <a:off x="7085432" y="4744132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53C744C-2787-F367-1976-A0872D8A0148}"/>
              </a:ext>
            </a:extLst>
          </p:cNvPr>
          <p:cNvSpPr/>
          <p:nvPr/>
        </p:nvSpPr>
        <p:spPr>
          <a:xfrm>
            <a:off x="5942385" y="4737078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AA0F1A6-ECCD-A2AF-1602-D265F214ACAA}"/>
              </a:ext>
            </a:extLst>
          </p:cNvPr>
          <p:cNvSpPr/>
          <p:nvPr/>
        </p:nvSpPr>
        <p:spPr>
          <a:xfrm>
            <a:off x="5944655" y="4983526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1B14269-70A8-D459-CF6B-290B8DD568C6}"/>
              </a:ext>
            </a:extLst>
          </p:cNvPr>
          <p:cNvSpPr/>
          <p:nvPr/>
        </p:nvSpPr>
        <p:spPr>
          <a:xfrm>
            <a:off x="9933830" y="5034910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D3345B5-1677-D3BA-7395-279FB4A27300}"/>
              </a:ext>
            </a:extLst>
          </p:cNvPr>
          <p:cNvSpPr/>
          <p:nvPr/>
        </p:nvSpPr>
        <p:spPr>
          <a:xfrm>
            <a:off x="10312539" y="5034910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B1CBBEE-F110-6A80-1E0F-0DE030A00FE3}"/>
              </a:ext>
            </a:extLst>
          </p:cNvPr>
          <p:cNvSpPr/>
          <p:nvPr/>
        </p:nvSpPr>
        <p:spPr>
          <a:xfrm>
            <a:off x="10691244" y="5034910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662B53B-5ADA-05F2-02B5-FA448D459AFD}"/>
              </a:ext>
            </a:extLst>
          </p:cNvPr>
          <p:cNvSpPr/>
          <p:nvPr/>
        </p:nvSpPr>
        <p:spPr>
          <a:xfrm>
            <a:off x="9933831" y="4510982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024E47B-B055-78F2-9741-E93A4AB17BE4}"/>
              </a:ext>
            </a:extLst>
          </p:cNvPr>
          <p:cNvSpPr/>
          <p:nvPr/>
        </p:nvSpPr>
        <p:spPr>
          <a:xfrm>
            <a:off x="10312540" y="4510982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4A9D9E9-F6CF-1BFA-8A6C-B24A6C0D3918}"/>
              </a:ext>
            </a:extLst>
          </p:cNvPr>
          <p:cNvSpPr/>
          <p:nvPr/>
        </p:nvSpPr>
        <p:spPr>
          <a:xfrm>
            <a:off x="10691243" y="4510982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8EFA6F6-BD67-47EC-E30B-255A3AE7AC99}"/>
              </a:ext>
            </a:extLst>
          </p:cNvPr>
          <p:cNvSpPr/>
          <p:nvPr/>
        </p:nvSpPr>
        <p:spPr>
          <a:xfrm>
            <a:off x="9548196" y="4503928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9DB0EBB-3DEE-F538-9261-16791922C629}"/>
              </a:ext>
            </a:extLst>
          </p:cNvPr>
          <p:cNvSpPr/>
          <p:nvPr/>
        </p:nvSpPr>
        <p:spPr>
          <a:xfrm>
            <a:off x="9550466" y="5028838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9E57B8-94FC-1F21-34AB-B57F60695EC1}"/>
              </a:ext>
            </a:extLst>
          </p:cNvPr>
          <p:cNvSpPr txBox="1"/>
          <p:nvPr/>
        </p:nvSpPr>
        <p:spPr>
          <a:xfrm>
            <a:off x="555607" y="1353746"/>
            <a:ext cx="508922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একক স্থানের সংখ্যা বি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য়ো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গ করলে হয়: ৯ - ৬ = ৩</a:t>
            </a:r>
            <a:endParaRPr lang="bn-BD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1A7E01-58AF-99DA-084D-3AF811034908}"/>
              </a:ext>
            </a:extLst>
          </p:cNvPr>
          <p:cNvSpPr txBox="1"/>
          <p:nvPr/>
        </p:nvSpPr>
        <p:spPr>
          <a:xfrm>
            <a:off x="555607" y="1872142"/>
            <a:ext cx="508922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দশক স্থানের সংখ্যা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বিয়োগ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করলে হয়: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১২ - ৩ = ৯</a:t>
            </a:r>
            <a:endParaRPr lang="bn-BD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58D02E-11CA-3B54-521E-2D4A618B01EF}"/>
              </a:ext>
            </a:extLst>
          </p:cNvPr>
          <p:cNvSpPr txBox="1"/>
          <p:nvPr/>
        </p:nvSpPr>
        <p:spPr>
          <a:xfrm>
            <a:off x="555607" y="2380810"/>
            <a:ext cx="508922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শতক স্থানের সংখ্যা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বিয়োগ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করলে হয়: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১২ - ৮ = ৪</a:t>
            </a:r>
            <a:endParaRPr lang="bn-BD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B1F35E0-AC25-D604-8DAD-E95A8E33B2CA}"/>
              </a:ext>
            </a:extLst>
          </p:cNvPr>
          <p:cNvSpPr txBox="1"/>
          <p:nvPr/>
        </p:nvSpPr>
        <p:spPr>
          <a:xfrm>
            <a:off x="5641281" y="1839807"/>
            <a:ext cx="59132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বিয়োগ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করলে হয়: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১৩ - ৬ = ৭ </a:t>
            </a:r>
            <a:endParaRPr lang="bn-BD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8BC31D-FF32-6C23-4AF2-872A7EFB263E}"/>
              </a:ext>
            </a:extLst>
          </p:cNvPr>
          <p:cNvSpPr/>
          <p:nvPr/>
        </p:nvSpPr>
        <p:spPr>
          <a:xfrm>
            <a:off x="5151860" y="4984666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03BC3C9-77CA-EF96-F6E1-8F9DF1C29789}"/>
              </a:ext>
            </a:extLst>
          </p:cNvPr>
          <p:cNvSpPr/>
          <p:nvPr/>
        </p:nvSpPr>
        <p:spPr>
          <a:xfrm>
            <a:off x="5548276" y="4732706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C9094F8-8ED1-4D32-DD0B-56FC237AF23D}"/>
              </a:ext>
            </a:extLst>
          </p:cNvPr>
          <p:cNvSpPr/>
          <p:nvPr/>
        </p:nvSpPr>
        <p:spPr>
          <a:xfrm>
            <a:off x="5550546" y="4979154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DD8E59D0-E4A3-0CBB-68AC-8A74D64A3446}"/>
              </a:ext>
            </a:extLst>
          </p:cNvPr>
          <p:cNvSpPr/>
          <p:nvPr/>
        </p:nvSpPr>
        <p:spPr>
          <a:xfrm>
            <a:off x="2362213" y="4967542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04B9127-39D1-BF06-B644-FFA8F144DEFE}"/>
              </a:ext>
            </a:extLst>
          </p:cNvPr>
          <p:cNvSpPr/>
          <p:nvPr/>
        </p:nvSpPr>
        <p:spPr>
          <a:xfrm>
            <a:off x="2766670" y="4716168"/>
            <a:ext cx="360000" cy="2255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02C90C1-6FD2-0153-57B4-7D9BAFBBEFE5}"/>
              </a:ext>
            </a:extLst>
          </p:cNvPr>
          <p:cNvSpPr/>
          <p:nvPr/>
        </p:nvSpPr>
        <p:spPr>
          <a:xfrm>
            <a:off x="2768940" y="4962616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768CBAB-33DB-888C-5F17-4339DE479191}"/>
              </a:ext>
            </a:extLst>
          </p:cNvPr>
          <p:cNvSpPr/>
          <p:nvPr/>
        </p:nvSpPr>
        <p:spPr>
          <a:xfrm>
            <a:off x="9162561" y="4503928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EA576DE-9DA4-98BA-C221-96A4F69E0975}"/>
              </a:ext>
            </a:extLst>
          </p:cNvPr>
          <p:cNvSpPr/>
          <p:nvPr/>
        </p:nvSpPr>
        <p:spPr>
          <a:xfrm>
            <a:off x="9164831" y="5028838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470F152-5B53-075D-8269-695E9C775A7C}"/>
              </a:ext>
            </a:extLst>
          </p:cNvPr>
          <p:cNvSpPr txBox="1"/>
          <p:nvPr/>
        </p:nvSpPr>
        <p:spPr>
          <a:xfrm>
            <a:off x="5640570" y="2353625"/>
            <a:ext cx="5913288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>
                <a:solidFill>
                  <a:srgbClr val="1A1C1E"/>
                </a:solidFill>
                <a:latin typeface="Inter"/>
              </a:rPr>
              <a:t>অযুত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বিয়োগ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করলে হয়: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৬ - ৪ = ২ </a:t>
            </a:r>
            <a:endParaRPr lang="bn-BD" sz="2400" dirty="0"/>
          </a:p>
        </p:txBody>
      </p:sp>
      <p:sp>
        <p:nvSpPr>
          <p:cNvPr id="56" name="Freeform 4">
            <a:extLst>
              <a:ext uri="{FF2B5EF4-FFF2-40B4-BE49-F238E27FC236}">
                <a16:creationId xmlns:a16="http://schemas.microsoft.com/office/drawing/2014/main" id="{1AEA8C51-1EE7-2562-E30A-8CD55B64EF73}"/>
              </a:ext>
            </a:extLst>
          </p:cNvPr>
          <p:cNvSpPr/>
          <p:nvPr/>
        </p:nvSpPr>
        <p:spPr>
          <a:xfrm>
            <a:off x="10887964" y="453792"/>
            <a:ext cx="965174" cy="1183350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7D1F2740-DFBB-ECD8-9BDA-8F12AB60626F}"/>
              </a:ext>
            </a:extLst>
          </p:cNvPr>
          <p:cNvSpPr/>
          <p:nvPr/>
        </p:nvSpPr>
        <p:spPr>
          <a:xfrm>
            <a:off x="7116388" y="456376"/>
            <a:ext cx="3808994" cy="1347501"/>
          </a:xfrm>
          <a:prstGeom prst="wedgeRoundRectCallout">
            <a:avLst>
              <a:gd name="adj1" fmla="val 54080"/>
              <a:gd name="adj2" fmla="val -22500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>
                <a:solidFill>
                  <a:schemeClr val="tx1"/>
                </a:solidFill>
              </a:rPr>
              <a:t>যোগের মতো আমরা এককের স্থান থেকে শুরু করে বড়ো স্থানের অঙ্ক বিয়োগ করতে পারি। হিসাব করা অঙ্কের উপর ‘✓’ চিহ্ন বসাই এবং হাতে রাখার ক্ষেত্রে সতর্ক হই।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7DFEBF2-496E-2245-495E-9FD100EB32C0}"/>
              </a:ext>
            </a:extLst>
          </p:cNvPr>
          <p:cNvSpPr/>
          <p:nvPr/>
        </p:nvSpPr>
        <p:spPr>
          <a:xfrm>
            <a:off x="8748751" y="4510027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42914E43-5838-05F9-233A-34DABDAA5015}"/>
              </a:ext>
            </a:extLst>
          </p:cNvPr>
          <p:cNvSpPr/>
          <p:nvPr/>
        </p:nvSpPr>
        <p:spPr>
          <a:xfrm>
            <a:off x="3545608" y="4204242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2B6664BC-6525-1674-6562-B15CBE20322D}"/>
              </a:ext>
            </a:extLst>
          </p:cNvPr>
          <p:cNvSpPr/>
          <p:nvPr/>
        </p:nvSpPr>
        <p:spPr>
          <a:xfrm>
            <a:off x="3924317" y="4204242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84B956F5-EF9B-9BD5-6A59-9B89BF6CA4A3}"/>
              </a:ext>
            </a:extLst>
          </p:cNvPr>
          <p:cNvSpPr/>
          <p:nvPr/>
        </p:nvSpPr>
        <p:spPr>
          <a:xfrm>
            <a:off x="3162244" y="4198170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DEAD254F-D9C2-0172-B7AA-18B228F20913}"/>
              </a:ext>
            </a:extLst>
          </p:cNvPr>
          <p:cNvSpPr/>
          <p:nvPr/>
        </p:nvSpPr>
        <p:spPr>
          <a:xfrm>
            <a:off x="2766670" y="4190222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AC7B2D2-87CD-9C4B-AA2D-67DC17AE5D1D}"/>
              </a:ext>
            </a:extLst>
          </p:cNvPr>
          <p:cNvCxnSpPr>
            <a:cxnSpLocks/>
          </p:cNvCxnSpPr>
          <p:nvPr/>
        </p:nvCxnSpPr>
        <p:spPr>
          <a:xfrm flipV="1">
            <a:off x="3596518" y="5145924"/>
            <a:ext cx="294346" cy="131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6F59512-B725-FA49-6881-01EDB9471353}"/>
              </a:ext>
            </a:extLst>
          </p:cNvPr>
          <p:cNvCxnSpPr>
            <a:cxnSpLocks/>
          </p:cNvCxnSpPr>
          <p:nvPr/>
        </p:nvCxnSpPr>
        <p:spPr>
          <a:xfrm flipV="1">
            <a:off x="3214392" y="5162960"/>
            <a:ext cx="294346" cy="131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44C0EC3D-0CFA-33A0-D164-900B8C8ECCC0}"/>
              </a:ext>
            </a:extLst>
          </p:cNvPr>
          <p:cNvSpPr/>
          <p:nvPr/>
        </p:nvSpPr>
        <p:spPr>
          <a:xfrm>
            <a:off x="3544861" y="3677135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7EEC04-0E65-115E-2B20-D663B18D20B7}"/>
              </a:ext>
            </a:extLst>
          </p:cNvPr>
          <p:cNvCxnSpPr>
            <a:cxnSpLocks/>
          </p:cNvCxnSpPr>
          <p:nvPr/>
        </p:nvCxnSpPr>
        <p:spPr>
          <a:xfrm flipV="1">
            <a:off x="2820988" y="5128567"/>
            <a:ext cx="294346" cy="131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7F5076D-9841-3061-8ADB-E522EDCC9B2B}"/>
              </a:ext>
            </a:extLst>
          </p:cNvPr>
          <p:cNvSpPr/>
          <p:nvPr/>
        </p:nvSpPr>
        <p:spPr>
          <a:xfrm>
            <a:off x="3148738" y="3668574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</p:spTree>
    <p:extLst>
      <p:ext uri="{BB962C8B-B14F-4D97-AF65-F5344CB8AC3E}">
        <p14:creationId xmlns:p14="http://schemas.microsoft.com/office/powerpoint/2010/main" val="9628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0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1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4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5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500"/>
                            </p:stCondLst>
                            <p:childTnLst>
                              <p:par>
                                <p:cTn id="168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9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0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1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4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5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6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7" presetClass="emph" presetSubtype="0" repeatCount="indefinite" fill="remove" grpId="2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5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6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7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8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500"/>
                            </p:stCondLst>
                            <p:childTnLst>
                              <p:par>
                                <p:cTn id="257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8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9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0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1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4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5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6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0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2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4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5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3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4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500"/>
                            </p:stCondLst>
                            <p:childTnLst>
                              <p:par>
                                <p:cTn id="3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000"/>
                            </p:stCondLst>
                            <p:childTnLst>
                              <p:par>
                                <p:cTn id="3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500"/>
                            </p:stCondLst>
                            <p:childTnLst>
                              <p:par>
                                <p:cTn id="351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2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3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2000"/>
                            </p:stCondLst>
                            <p:childTnLst>
                              <p:par>
                                <p:cTn id="357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8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9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0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1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2500"/>
                            </p:stCondLst>
                            <p:childTnLst>
                              <p:par>
                                <p:cTn id="363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7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500"/>
                            </p:stCondLst>
                            <p:childTnLst>
                              <p:par>
                                <p:cTn id="384" presetID="27" presetClass="emph" presetSubtype="0" repeatCount="indefinite" fill="remove" grpId="3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5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6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7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8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000"/>
                            </p:stCondLst>
                            <p:childTnLst>
                              <p:par>
                                <p:cTn id="390" presetID="27" presetClass="emph" presetSubtype="0" repeatCount="indefinite" fill="remove" grpId="2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4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5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6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1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3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4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6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1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3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4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5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0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3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84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5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6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2" grpId="1" animBg="1"/>
      <p:bldP spid="2" grpId="2" animBg="1"/>
      <p:bldP spid="6" grpId="0" animBg="1"/>
      <p:bldP spid="6" grpId="1" animBg="1"/>
      <p:bldP spid="10" grpId="0"/>
      <p:bldP spid="12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1" grpId="0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1" grpId="0" animBg="1"/>
      <p:bldP spid="32" grpId="0" animBg="1"/>
      <p:bldP spid="33" grpId="0" animBg="1"/>
      <p:bldP spid="34" grpId="0" animBg="1"/>
      <p:bldP spid="35" grpId="0" animBg="1"/>
      <p:bldP spid="35" grpId="1" animBg="1"/>
      <p:bldP spid="35" grpId="2" animBg="1"/>
      <p:bldP spid="30" grpId="0" animBg="1"/>
      <p:bldP spid="30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9" grpId="0" animBg="1"/>
      <p:bldP spid="46" grpId="0" animBg="1"/>
      <p:bldP spid="46" grpId="1" animBg="1"/>
      <p:bldP spid="47" grpId="0" animBg="1"/>
      <p:bldP spid="47" grpId="1" animBg="1"/>
      <p:bldP spid="49" grpId="0" animBg="1"/>
      <p:bldP spid="50" grpId="0" animBg="1"/>
      <p:bldP spid="50" grpId="1" animBg="1"/>
      <p:bldP spid="51" grpId="0" animBg="1"/>
      <p:bldP spid="51" grpId="1" animBg="1"/>
      <p:bldP spid="52" grpId="0" animBg="1"/>
      <p:bldP spid="53" grpId="0" animBg="1"/>
      <p:bldP spid="53" grpId="1" animBg="1"/>
      <p:bldP spid="53" grpId="2" animBg="1"/>
      <p:bldP spid="57" grpId="0" animBg="1"/>
      <p:bldP spid="57" grpId="1" animBg="1"/>
      <p:bldP spid="59" grpId="0" animBg="1"/>
      <p:bldP spid="61" grpId="0" animBg="1"/>
      <p:bldP spid="65" grpId="0" animBg="1"/>
      <p:bldP spid="65" grpId="1" animBg="1"/>
      <p:bldP spid="65" grpId="2" animBg="1"/>
      <p:bldP spid="65" grpId="3" animBg="1"/>
      <p:bldP spid="65" grpId="4" animBg="1"/>
      <p:bldP spid="69" grpId="0" animBg="1"/>
      <p:bldP spid="69" grpId="1" animBg="1"/>
      <p:bldP spid="69" grpId="2" animBg="1"/>
      <p:bldP spid="69" grpId="3" animBg="1"/>
      <p:bldP spid="72" grpId="0" animBg="1"/>
      <p:bldP spid="72" grpId="1" animBg="1"/>
      <p:bldP spid="72" grpId="2" animBg="1"/>
      <p:bldP spid="72" grpId="3" animBg="1"/>
      <p:bldP spid="72" grpId="4" animBg="1"/>
      <p:bldP spid="80" grpId="0" animBg="1"/>
      <p:bldP spid="80" grpId="1" animBg="1"/>
      <p:bldP spid="80" grpId="2" animBg="1"/>
      <p:bldP spid="84" grpId="0" animBg="1"/>
      <p:bldP spid="84" grpId="1" animBg="1"/>
      <p:bldP spid="84" grpId="2" animBg="1"/>
      <p:bldP spid="84" grpId="3" animBg="1"/>
      <p:bldP spid="7" grpId="0" animBg="1"/>
      <p:bldP spid="7" grpId="1" animBg="1"/>
      <p:bldP spid="7" grpId="2" animBg="1"/>
      <p:bldP spid="7" grpId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D7B3B-FD31-B8F0-36D9-C194BCD6C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0B8177-79D3-5B99-1643-E7C1E75E5D1E}"/>
              </a:ext>
            </a:extLst>
          </p:cNvPr>
          <p:cNvSpPr txBox="1"/>
          <p:nvPr/>
        </p:nvSpPr>
        <p:spPr>
          <a:xfrm>
            <a:off x="1154499" y="412758"/>
            <a:ext cx="10547875" cy="550962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400" dirty="0"/>
              <a:t>৩. নিচের অঙ্কগুলো ব্যবহার করে </a:t>
            </a:r>
            <a:r>
              <a:rPr lang="bn-BD" sz="2400" dirty="0" err="1"/>
              <a:t>বৃহত্তম</a:t>
            </a:r>
            <a:r>
              <a:rPr lang="bn-BD" sz="2400" dirty="0"/>
              <a:t> ও ক্ষুদ্রতম সংখ্যা তৈরি করে তাদের পার্থক্য নির্ণয় করি।</a:t>
            </a:r>
            <a:endParaRPr lang="bn-BD" sz="3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8AF4A2-E154-790C-0257-5A8AEB7A73D2}"/>
              </a:ext>
            </a:extLst>
          </p:cNvPr>
          <p:cNvSpPr txBox="1"/>
          <p:nvPr/>
        </p:nvSpPr>
        <p:spPr>
          <a:xfrm>
            <a:off x="7314432" y="1467988"/>
            <a:ext cx="864000" cy="90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BD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3D9CAB-A0ED-5048-191B-235FE1596D0A}"/>
              </a:ext>
            </a:extLst>
          </p:cNvPr>
          <p:cNvSpPr txBox="1"/>
          <p:nvPr/>
        </p:nvSpPr>
        <p:spPr>
          <a:xfrm>
            <a:off x="6234289" y="1467988"/>
            <a:ext cx="864000" cy="90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BD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nter"/>
              </a:rPr>
              <a:t>০</a:t>
            </a:r>
            <a:endParaRPr lang="bn-BD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5DBB10-5EE5-BED9-C3C6-A5624024BE88}"/>
              </a:ext>
            </a:extLst>
          </p:cNvPr>
          <p:cNvSpPr txBox="1"/>
          <p:nvPr/>
        </p:nvSpPr>
        <p:spPr>
          <a:xfrm>
            <a:off x="5126956" y="1467988"/>
            <a:ext cx="864000" cy="90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BD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nter"/>
              </a:rPr>
              <a:t>৯</a:t>
            </a:r>
            <a:endParaRPr lang="bn-BD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9E7C337-B052-8EE1-CD91-39B806B2A200}"/>
              </a:ext>
            </a:extLst>
          </p:cNvPr>
          <p:cNvSpPr txBox="1"/>
          <p:nvPr/>
        </p:nvSpPr>
        <p:spPr>
          <a:xfrm>
            <a:off x="4049912" y="1484823"/>
            <a:ext cx="864000" cy="90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BD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nter"/>
              </a:rPr>
              <a:t>২ </a:t>
            </a:r>
            <a:endParaRPr lang="bn-BD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989AAE-BA74-1791-9D58-F6AF061E3CA0}"/>
              </a:ext>
            </a:extLst>
          </p:cNvPr>
          <p:cNvSpPr txBox="1"/>
          <p:nvPr/>
        </p:nvSpPr>
        <p:spPr>
          <a:xfrm>
            <a:off x="2965583" y="1507786"/>
            <a:ext cx="864000" cy="90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bn-BD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nter"/>
              </a:rPr>
              <a:t>৫ </a:t>
            </a:r>
            <a:endParaRPr lang="bn-BD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A069C4-087F-88CB-B7DE-8EC5A7222F4E}"/>
              </a:ext>
            </a:extLst>
          </p:cNvPr>
          <p:cNvSpPr txBox="1"/>
          <p:nvPr/>
        </p:nvSpPr>
        <p:spPr>
          <a:xfrm>
            <a:off x="1666288" y="2991650"/>
            <a:ext cx="80422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800" dirty="0" err="1"/>
              <a:t>বৃহত্তম</a:t>
            </a:r>
            <a:r>
              <a:rPr lang="bn-BD" sz="2800" dirty="0"/>
              <a:t>  সংখ্যা                  -                 ক্ষুদ্রতম সংখ্যা 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0334FF2-7BCA-E8D4-BA4D-81E8FD6661FE}"/>
              </a:ext>
            </a:extLst>
          </p:cNvPr>
          <p:cNvSpPr/>
          <p:nvPr/>
        </p:nvSpPr>
        <p:spPr>
          <a:xfrm>
            <a:off x="7943258" y="3535839"/>
            <a:ext cx="540000" cy="540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8D43BD2-E9AD-2DE7-3C45-EF1384247FFD}"/>
              </a:ext>
            </a:extLst>
          </p:cNvPr>
          <p:cNvSpPr/>
          <p:nvPr/>
        </p:nvSpPr>
        <p:spPr>
          <a:xfrm>
            <a:off x="8584614" y="3535839"/>
            <a:ext cx="540000" cy="540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D7A5B1F-EE0B-1289-36AF-5CAB3E0E5EA2}"/>
              </a:ext>
            </a:extLst>
          </p:cNvPr>
          <p:cNvSpPr/>
          <p:nvPr/>
        </p:nvSpPr>
        <p:spPr>
          <a:xfrm>
            <a:off x="9235686" y="3535839"/>
            <a:ext cx="540000" cy="540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AFA9352-DEB0-04E5-037C-A2F8D0DBC752}"/>
              </a:ext>
            </a:extLst>
          </p:cNvPr>
          <p:cNvSpPr/>
          <p:nvPr/>
        </p:nvSpPr>
        <p:spPr>
          <a:xfrm>
            <a:off x="7314432" y="3528785"/>
            <a:ext cx="540000" cy="540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DA41A6D2-2292-8F50-F850-293906762020}"/>
              </a:ext>
            </a:extLst>
          </p:cNvPr>
          <p:cNvSpPr/>
          <p:nvPr/>
        </p:nvSpPr>
        <p:spPr>
          <a:xfrm>
            <a:off x="6705058" y="3528785"/>
            <a:ext cx="540000" cy="540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E0075BA8-EE51-0BEC-781F-750A2F88432D}"/>
              </a:ext>
            </a:extLst>
          </p:cNvPr>
          <p:cNvSpPr/>
          <p:nvPr/>
        </p:nvSpPr>
        <p:spPr>
          <a:xfrm>
            <a:off x="6067511" y="3534884"/>
            <a:ext cx="540000" cy="540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8A202E78-2A5B-F1DE-DB81-18FC583C8B8C}"/>
              </a:ext>
            </a:extLst>
          </p:cNvPr>
          <p:cNvSpPr/>
          <p:nvPr/>
        </p:nvSpPr>
        <p:spPr>
          <a:xfrm>
            <a:off x="3542036" y="3521924"/>
            <a:ext cx="540000" cy="540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DFB5652E-AF94-1010-2392-79F570986D2D}"/>
              </a:ext>
            </a:extLst>
          </p:cNvPr>
          <p:cNvSpPr/>
          <p:nvPr/>
        </p:nvSpPr>
        <p:spPr>
          <a:xfrm>
            <a:off x="4183392" y="3521924"/>
            <a:ext cx="540000" cy="540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DF4F4BF-0390-D25F-715B-89BC9BF9B0F6}"/>
              </a:ext>
            </a:extLst>
          </p:cNvPr>
          <p:cNvSpPr/>
          <p:nvPr/>
        </p:nvSpPr>
        <p:spPr>
          <a:xfrm>
            <a:off x="4834464" y="3521924"/>
            <a:ext cx="540000" cy="540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E68E453-CFA1-0E05-93D8-704CE9EA7770}"/>
              </a:ext>
            </a:extLst>
          </p:cNvPr>
          <p:cNvSpPr/>
          <p:nvPr/>
        </p:nvSpPr>
        <p:spPr>
          <a:xfrm>
            <a:off x="2913210" y="3514870"/>
            <a:ext cx="540000" cy="540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E17C496D-AD14-9D37-E770-18124A0C64D1}"/>
              </a:ext>
            </a:extLst>
          </p:cNvPr>
          <p:cNvSpPr/>
          <p:nvPr/>
        </p:nvSpPr>
        <p:spPr>
          <a:xfrm>
            <a:off x="2303836" y="3514870"/>
            <a:ext cx="540000" cy="540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934F856-C479-5E84-9731-A08C84577AD8}"/>
              </a:ext>
            </a:extLst>
          </p:cNvPr>
          <p:cNvSpPr/>
          <p:nvPr/>
        </p:nvSpPr>
        <p:spPr>
          <a:xfrm>
            <a:off x="1666289" y="3520969"/>
            <a:ext cx="540000" cy="540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1F68AB01-370E-F84F-B1E7-2F32CC47A1F7}"/>
              </a:ext>
            </a:extLst>
          </p:cNvPr>
          <p:cNvSpPr/>
          <p:nvPr/>
        </p:nvSpPr>
        <p:spPr>
          <a:xfrm>
            <a:off x="7943257" y="4159501"/>
            <a:ext cx="540000" cy="540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8E731951-3E48-B6F6-1FB1-042956E10450}"/>
              </a:ext>
            </a:extLst>
          </p:cNvPr>
          <p:cNvSpPr/>
          <p:nvPr/>
        </p:nvSpPr>
        <p:spPr>
          <a:xfrm>
            <a:off x="8584613" y="4159501"/>
            <a:ext cx="540000" cy="540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638A080C-494E-0481-B72B-E6C0941CB4E9}"/>
              </a:ext>
            </a:extLst>
          </p:cNvPr>
          <p:cNvSpPr/>
          <p:nvPr/>
        </p:nvSpPr>
        <p:spPr>
          <a:xfrm>
            <a:off x="7314431" y="4152447"/>
            <a:ext cx="540000" cy="540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13D5649C-79B3-6868-9DDF-4461FA3044DC}"/>
              </a:ext>
            </a:extLst>
          </p:cNvPr>
          <p:cNvSpPr/>
          <p:nvPr/>
        </p:nvSpPr>
        <p:spPr>
          <a:xfrm>
            <a:off x="6067510" y="4158546"/>
            <a:ext cx="540000" cy="540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72482332-0544-1B7B-2E02-54C9574D2785}"/>
              </a:ext>
            </a:extLst>
          </p:cNvPr>
          <p:cNvSpPr/>
          <p:nvPr/>
        </p:nvSpPr>
        <p:spPr>
          <a:xfrm>
            <a:off x="3542035" y="4145586"/>
            <a:ext cx="540000" cy="540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BE130E38-F784-E620-F9B4-FD843ACC8D3D}"/>
              </a:ext>
            </a:extLst>
          </p:cNvPr>
          <p:cNvSpPr/>
          <p:nvPr/>
        </p:nvSpPr>
        <p:spPr>
          <a:xfrm>
            <a:off x="4183391" y="4145586"/>
            <a:ext cx="540000" cy="540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886BBC6D-CA74-EF82-6156-1C6C84E4A24C}"/>
              </a:ext>
            </a:extLst>
          </p:cNvPr>
          <p:cNvSpPr/>
          <p:nvPr/>
        </p:nvSpPr>
        <p:spPr>
          <a:xfrm>
            <a:off x="4834463" y="4145586"/>
            <a:ext cx="540000" cy="540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BB3123A5-EA51-00AC-9AD3-5CF9E07FAE2F}"/>
              </a:ext>
            </a:extLst>
          </p:cNvPr>
          <p:cNvSpPr/>
          <p:nvPr/>
        </p:nvSpPr>
        <p:spPr>
          <a:xfrm>
            <a:off x="2913209" y="4138532"/>
            <a:ext cx="540000" cy="540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AE385CC7-A32B-E1BC-60DA-1E2E4C61EB66}"/>
              </a:ext>
            </a:extLst>
          </p:cNvPr>
          <p:cNvSpPr/>
          <p:nvPr/>
        </p:nvSpPr>
        <p:spPr>
          <a:xfrm>
            <a:off x="2303835" y="4138532"/>
            <a:ext cx="540000" cy="540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CC35F7A4-C04F-D4AD-D131-F52EF13E534C}"/>
              </a:ext>
            </a:extLst>
          </p:cNvPr>
          <p:cNvSpPr/>
          <p:nvPr/>
        </p:nvSpPr>
        <p:spPr>
          <a:xfrm>
            <a:off x="1666288" y="4144631"/>
            <a:ext cx="540000" cy="540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D91F44A1-0B9C-82D4-6A92-B7F1FCA22C58}"/>
              </a:ext>
            </a:extLst>
          </p:cNvPr>
          <p:cNvSpPr/>
          <p:nvPr/>
        </p:nvSpPr>
        <p:spPr>
          <a:xfrm>
            <a:off x="5458136" y="4152447"/>
            <a:ext cx="540000" cy="5400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07DDFA63-ACAE-46C1-DDCE-910A6B2F7425}"/>
              </a:ext>
            </a:extLst>
          </p:cNvPr>
          <p:cNvSpPr/>
          <p:nvPr/>
        </p:nvSpPr>
        <p:spPr>
          <a:xfrm>
            <a:off x="9225969" y="4159501"/>
            <a:ext cx="540000" cy="5400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760AF4-FF2B-BF3D-D387-75B83005251D}"/>
              </a:ext>
            </a:extLst>
          </p:cNvPr>
          <p:cNvSpPr/>
          <p:nvPr/>
        </p:nvSpPr>
        <p:spPr>
          <a:xfrm>
            <a:off x="6690758" y="4159501"/>
            <a:ext cx="540000" cy="540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</p:spTree>
    <p:extLst>
      <p:ext uri="{BB962C8B-B14F-4D97-AF65-F5344CB8AC3E}">
        <p14:creationId xmlns:p14="http://schemas.microsoft.com/office/powerpoint/2010/main" val="68116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8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9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5" dur="250" autoRev="1" fill="remove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6" dur="250" autoRev="1" fill="remove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250" autoRev="1" fill="remove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0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1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12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12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5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4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5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7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9" dur="250" autoRev="1" fill="remov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0" dur="250" autoRev="1" fill="remove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250" autoRev="1" fill="remove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3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7" dur="2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1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2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6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7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8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4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5" dur="20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0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1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4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5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6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7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8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3" dur="20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0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2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3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4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5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24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24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1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1F5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6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7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00"/>
                            </p:stCondLst>
                            <p:childTnLst>
                              <p:par>
                                <p:cTn id="24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1" dur="20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5" dur="25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6" dur="25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7" dur="25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250" autoRev="1" fill="remove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2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263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26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27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7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28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8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9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0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7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298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2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303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304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5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31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1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7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8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2" dur="2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32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32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1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332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333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4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8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339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6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1" dur="2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5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6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7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0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1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2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3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36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5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0" dur="20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4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385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386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7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9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animClr clrSpc="rgb" dir="cw">
                                      <p:cBhvr>
                                        <p:cTn id="390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521"/>
                                      </p:to>
                                    </p:animClr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39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4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5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9" dur="20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0" grpId="2" animBg="1"/>
      <p:bldP spid="36" grpId="0" animBg="1"/>
      <p:bldP spid="36" grpId="1" animBg="1"/>
      <p:bldP spid="36" grpId="2" animBg="1"/>
      <p:bldP spid="36" grpId="3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57" grpId="0" animBg="1"/>
      <p:bldP spid="57" grpId="1" animBg="1"/>
      <p:bldP spid="57" grpId="2" animBg="1"/>
      <p:bldP spid="39" grpId="0"/>
      <p:bldP spid="45" grpId="0" animBg="1"/>
      <p:bldP spid="45" grpId="1" animBg="1"/>
      <p:bldP spid="48" grpId="0" animBg="1"/>
      <p:bldP spid="48" grpId="1" animBg="1"/>
      <p:bldP spid="54" grpId="0" animBg="1"/>
      <p:bldP spid="54" grpId="1" animBg="1"/>
      <p:bldP spid="55" grpId="0" animBg="1"/>
      <p:bldP spid="55" grpId="1" animBg="1"/>
      <p:bldP spid="58" grpId="0" animBg="1"/>
      <p:bldP spid="58" grpId="1" animBg="1"/>
      <p:bldP spid="60" grpId="0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71" grpId="0" animBg="1"/>
      <p:bldP spid="71" grpId="1" animBg="1"/>
      <p:bldP spid="73" grpId="0" animBg="1"/>
      <p:bldP spid="73" grpId="1" animBg="1"/>
      <p:bldP spid="75" grpId="0" animBg="1"/>
      <p:bldP spid="75" grpId="1" animBg="1"/>
      <p:bldP spid="77" grpId="0" animBg="1"/>
      <p:bldP spid="78" grpId="0" animBg="1"/>
      <p:bldP spid="78" grpId="1" animBg="1"/>
      <p:bldP spid="79" grpId="0" animBg="1"/>
      <p:bldP spid="79" grpId="1" animBg="1"/>
      <p:bldP spid="81" grpId="0" animBg="1"/>
      <p:bldP spid="81" grpId="1" animBg="1"/>
      <p:bldP spid="85" grpId="0" animBg="1"/>
      <p:bldP spid="85" grpId="1" animBg="1"/>
      <p:bldP spid="86" grpId="0" animBg="1"/>
      <p:bldP spid="86" grpId="1" uiExpand="1" build="allAtOnce" animBg="1"/>
      <p:bldP spid="87" grpId="0" animBg="1"/>
      <p:bldP spid="88" grpId="0" animBg="1"/>
      <p:bldP spid="88" grpId="1" animBg="1"/>
      <p:bldP spid="89" grpId="0" animBg="1"/>
      <p:bldP spid="89" grpId="1" animBg="1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383DF-AEF5-FC7F-7E6D-05C9ABBE6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DCC7B7-DB20-9517-8258-67A1E3AEE5C6}"/>
              </a:ext>
            </a:extLst>
          </p:cNvPr>
          <p:cNvSpPr txBox="1"/>
          <p:nvPr/>
        </p:nvSpPr>
        <p:spPr>
          <a:xfrm>
            <a:off x="1154499" y="412758"/>
            <a:ext cx="5829961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১. পাশাপাশি বিয়োগ করি। </a:t>
            </a:r>
            <a:r>
              <a:rPr lang="bn-BD" sz="2800" dirty="0">
                <a:solidFill>
                  <a:srgbClr val="2B2D31"/>
                </a:solidFill>
                <a:latin typeface="Inter"/>
              </a:rPr>
              <a:t>৭৪৩২৯ - ৪৬৮৩৬ </a:t>
            </a:r>
            <a:r>
              <a:rPr lang="bn-BD" sz="2800" dirty="0">
                <a:solidFill>
                  <a:srgbClr val="1A1C1E"/>
                </a:solidFill>
                <a:latin typeface="Inter"/>
              </a:rPr>
              <a:t>= </a:t>
            </a:r>
            <a:endParaRPr lang="bn-BD" sz="28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A4439C-15DF-E504-3EB7-B7871108FA35}"/>
              </a:ext>
            </a:extLst>
          </p:cNvPr>
          <p:cNvSpPr/>
          <p:nvPr/>
        </p:nvSpPr>
        <p:spPr>
          <a:xfrm>
            <a:off x="3547878" y="4976636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7FBEF-A4B3-EA83-7B0E-8A2B37D091D4}"/>
              </a:ext>
            </a:extLst>
          </p:cNvPr>
          <p:cNvSpPr/>
          <p:nvPr/>
        </p:nvSpPr>
        <p:spPr>
          <a:xfrm>
            <a:off x="3926587" y="4976636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E2CB00D-0370-190A-9AAB-7004BCE105E0}"/>
              </a:ext>
            </a:extLst>
          </p:cNvPr>
          <p:cNvSpPr/>
          <p:nvPr/>
        </p:nvSpPr>
        <p:spPr>
          <a:xfrm>
            <a:off x="4305292" y="4976636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D359AB-AC19-D57A-8EA7-7BD72AC58404}"/>
              </a:ext>
            </a:extLst>
          </p:cNvPr>
          <p:cNvSpPr txBox="1"/>
          <p:nvPr/>
        </p:nvSpPr>
        <p:spPr>
          <a:xfrm>
            <a:off x="2778542" y="5818137"/>
            <a:ext cx="64914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400" dirty="0" err="1"/>
              <a:t>নির্নেয়</a:t>
            </a:r>
            <a:r>
              <a:rPr lang="bn-BD" sz="2400" dirty="0"/>
              <a:t> </a:t>
            </a:r>
            <a:r>
              <a:rPr lang="bn-BD" sz="2400" dirty="0" err="1"/>
              <a:t>বিয়োফল</a:t>
            </a:r>
            <a:r>
              <a:rPr lang="bn-BD" sz="2400" dirty="0">
                <a:solidFill>
                  <a:srgbClr val="2B2D31"/>
                </a:solidFill>
                <a:latin typeface="Inter"/>
              </a:rPr>
              <a:t> ৯৭৫২০ - ২০৫৭৯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= ৭৬৯৪১</a:t>
            </a:r>
            <a:endParaRPr lang="bn-BD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DAB41C9-BF35-B7AB-B8ED-38164586AA21}"/>
              </a:ext>
            </a:extLst>
          </p:cNvPr>
          <p:cNvSpPr/>
          <p:nvPr/>
        </p:nvSpPr>
        <p:spPr>
          <a:xfrm>
            <a:off x="4713580" y="4970564"/>
            <a:ext cx="360000" cy="5040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20F41A8-A078-2B7F-E2A6-7CE48573A74F}"/>
              </a:ext>
            </a:extLst>
          </p:cNvPr>
          <p:cNvSpPr/>
          <p:nvPr/>
        </p:nvSpPr>
        <p:spPr>
          <a:xfrm>
            <a:off x="3547879" y="4721152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3B1EC88-07BC-1562-E103-5B27A753AA50}"/>
              </a:ext>
            </a:extLst>
          </p:cNvPr>
          <p:cNvSpPr/>
          <p:nvPr/>
        </p:nvSpPr>
        <p:spPr>
          <a:xfrm>
            <a:off x="3926588" y="4721152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A2163F6-2E56-8078-0090-8165AF57C3E6}"/>
              </a:ext>
            </a:extLst>
          </p:cNvPr>
          <p:cNvSpPr/>
          <p:nvPr/>
        </p:nvSpPr>
        <p:spPr>
          <a:xfrm>
            <a:off x="4305291" y="4721152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3918888-BB10-D4A9-7EB0-06CD7AB0F0AB}"/>
              </a:ext>
            </a:extLst>
          </p:cNvPr>
          <p:cNvSpPr/>
          <p:nvPr/>
        </p:nvSpPr>
        <p:spPr>
          <a:xfrm>
            <a:off x="3162244" y="4714098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D336CD3-B02B-199C-B1DF-17A8B8BA6A73}"/>
              </a:ext>
            </a:extLst>
          </p:cNvPr>
          <p:cNvSpPr/>
          <p:nvPr/>
        </p:nvSpPr>
        <p:spPr>
          <a:xfrm>
            <a:off x="3164514" y="4970564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4CBEE43-35F4-F229-579E-B26B8CB5553B}"/>
              </a:ext>
            </a:extLst>
          </p:cNvPr>
          <p:cNvSpPr/>
          <p:nvPr/>
        </p:nvSpPr>
        <p:spPr>
          <a:xfrm>
            <a:off x="6328019" y="4989598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2A8D4A0-8A5C-B66B-32F5-D5623F26F391}"/>
              </a:ext>
            </a:extLst>
          </p:cNvPr>
          <p:cNvSpPr/>
          <p:nvPr/>
        </p:nvSpPr>
        <p:spPr>
          <a:xfrm>
            <a:off x="6706728" y="4989598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C16F590-D59C-08FE-FFF9-73D7A37C991F}"/>
              </a:ext>
            </a:extLst>
          </p:cNvPr>
          <p:cNvSpPr/>
          <p:nvPr/>
        </p:nvSpPr>
        <p:spPr>
          <a:xfrm>
            <a:off x="7085433" y="4989598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F829CB5-E702-43DA-5C0F-6DDF60B26898}"/>
              </a:ext>
            </a:extLst>
          </p:cNvPr>
          <p:cNvSpPr/>
          <p:nvPr/>
        </p:nvSpPr>
        <p:spPr>
          <a:xfrm>
            <a:off x="7494432" y="4989598"/>
            <a:ext cx="360000" cy="5040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9CCE7BA-4C6F-DA2D-6850-8FBEFA435824}"/>
              </a:ext>
            </a:extLst>
          </p:cNvPr>
          <p:cNvSpPr/>
          <p:nvPr/>
        </p:nvSpPr>
        <p:spPr>
          <a:xfrm>
            <a:off x="6328020" y="4734114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54B54D7-B7DE-296A-5908-303B6B5CB7FC}"/>
              </a:ext>
            </a:extLst>
          </p:cNvPr>
          <p:cNvSpPr/>
          <p:nvPr/>
        </p:nvSpPr>
        <p:spPr>
          <a:xfrm>
            <a:off x="6706729" y="4734114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4D3CF7B-2CF2-D1A1-E7FC-75CEA0F7F3C3}"/>
              </a:ext>
            </a:extLst>
          </p:cNvPr>
          <p:cNvSpPr/>
          <p:nvPr/>
        </p:nvSpPr>
        <p:spPr>
          <a:xfrm>
            <a:off x="7085432" y="4734114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27B99E5-BA2E-13BC-CE5C-FC6DA9F2C8D2}"/>
              </a:ext>
            </a:extLst>
          </p:cNvPr>
          <p:cNvSpPr/>
          <p:nvPr/>
        </p:nvSpPr>
        <p:spPr>
          <a:xfrm>
            <a:off x="5942385" y="4727060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E0522CD-5A04-5D45-39E5-DE359BFBB4D0}"/>
              </a:ext>
            </a:extLst>
          </p:cNvPr>
          <p:cNvSpPr/>
          <p:nvPr/>
        </p:nvSpPr>
        <p:spPr>
          <a:xfrm>
            <a:off x="5944655" y="4983526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87DB66E-A31C-35E8-4DF1-53572C540618}"/>
              </a:ext>
            </a:extLst>
          </p:cNvPr>
          <p:cNvSpPr/>
          <p:nvPr/>
        </p:nvSpPr>
        <p:spPr>
          <a:xfrm>
            <a:off x="9933830" y="5034910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DC3B61E-61AA-01B6-2C4F-CBB9B0E2B136}"/>
              </a:ext>
            </a:extLst>
          </p:cNvPr>
          <p:cNvSpPr/>
          <p:nvPr/>
        </p:nvSpPr>
        <p:spPr>
          <a:xfrm>
            <a:off x="10312539" y="5034910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A57EEAE-23C8-9772-21C8-55C54BE6300F}"/>
              </a:ext>
            </a:extLst>
          </p:cNvPr>
          <p:cNvSpPr/>
          <p:nvPr/>
        </p:nvSpPr>
        <p:spPr>
          <a:xfrm>
            <a:off x="10691244" y="5034910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0F48D86-B0CC-05C9-A6A3-CBF0A4469512}"/>
              </a:ext>
            </a:extLst>
          </p:cNvPr>
          <p:cNvSpPr/>
          <p:nvPr/>
        </p:nvSpPr>
        <p:spPr>
          <a:xfrm>
            <a:off x="9933831" y="4510982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4C927AB-F213-8884-AFA1-E86B73A69B86}"/>
              </a:ext>
            </a:extLst>
          </p:cNvPr>
          <p:cNvSpPr/>
          <p:nvPr/>
        </p:nvSpPr>
        <p:spPr>
          <a:xfrm>
            <a:off x="10312540" y="4510982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F2991D9-0A5A-07EF-7DA3-BA1E0012A555}"/>
              </a:ext>
            </a:extLst>
          </p:cNvPr>
          <p:cNvSpPr/>
          <p:nvPr/>
        </p:nvSpPr>
        <p:spPr>
          <a:xfrm>
            <a:off x="10691243" y="4510982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4F2DABD-B035-6E6A-CCA2-05BCC5C96857}"/>
              </a:ext>
            </a:extLst>
          </p:cNvPr>
          <p:cNvSpPr/>
          <p:nvPr/>
        </p:nvSpPr>
        <p:spPr>
          <a:xfrm>
            <a:off x="9548196" y="4503928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3F7275F-0A1B-5420-D43E-D944D62A53A5}"/>
              </a:ext>
            </a:extLst>
          </p:cNvPr>
          <p:cNvSpPr/>
          <p:nvPr/>
        </p:nvSpPr>
        <p:spPr>
          <a:xfrm>
            <a:off x="9550466" y="5028838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D96F45-99B3-3E2D-A614-C1C2799B320F}"/>
              </a:ext>
            </a:extLst>
          </p:cNvPr>
          <p:cNvSpPr txBox="1"/>
          <p:nvPr/>
        </p:nvSpPr>
        <p:spPr>
          <a:xfrm>
            <a:off x="555607" y="1353746"/>
            <a:ext cx="508922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একক স্থানের সংখ্যা বি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য়ো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গ করলে হয়: ১০ - ৯ = ১</a:t>
            </a:r>
            <a:endParaRPr lang="bn-BD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0B039D2-AE53-8E87-F00C-F848559F1094}"/>
              </a:ext>
            </a:extLst>
          </p:cNvPr>
          <p:cNvSpPr txBox="1"/>
          <p:nvPr/>
        </p:nvSpPr>
        <p:spPr>
          <a:xfrm>
            <a:off x="555607" y="1872142"/>
            <a:ext cx="508922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দশক স্থানের সংখ্যা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বিয়োগ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করলে হয়: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১১ - ৭ = ৪</a:t>
            </a:r>
            <a:endParaRPr lang="bn-BD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2CF6D0-3E56-8293-3742-1050DE1A5AEC}"/>
              </a:ext>
            </a:extLst>
          </p:cNvPr>
          <p:cNvSpPr txBox="1"/>
          <p:nvPr/>
        </p:nvSpPr>
        <p:spPr>
          <a:xfrm>
            <a:off x="555607" y="2380810"/>
            <a:ext cx="508922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শতক স্থানের সংখ্যা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বিয়োগ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করলে হয়: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 ১৪- ৫ = ৯</a:t>
            </a:r>
            <a:endParaRPr lang="bn-BD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676DB68-9C3C-E501-86AE-218BF299125B}"/>
              </a:ext>
            </a:extLst>
          </p:cNvPr>
          <p:cNvSpPr txBox="1"/>
          <p:nvPr/>
        </p:nvSpPr>
        <p:spPr>
          <a:xfrm>
            <a:off x="5641281" y="1839807"/>
            <a:ext cx="59132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বিয়োগ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করলে হয়: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৬ - ০ = ৬ </a:t>
            </a:r>
            <a:endParaRPr lang="bn-BD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CFE2D42-1129-9031-5B0C-7AC83CBC8B9C}"/>
              </a:ext>
            </a:extLst>
          </p:cNvPr>
          <p:cNvSpPr/>
          <p:nvPr/>
        </p:nvSpPr>
        <p:spPr>
          <a:xfrm>
            <a:off x="5151860" y="4984666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478742C-B8D1-24C9-D173-238FC5D9B431}"/>
              </a:ext>
            </a:extLst>
          </p:cNvPr>
          <p:cNvSpPr/>
          <p:nvPr/>
        </p:nvSpPr>
        <p:spPr>
          <a:xfrm>
            <a:off x="5548276" y="4722688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F23AE86-381D-DEE0-DCDF-6030D61107D5}"/>
              </a:ext>
            </a:extLst>
          </p:cNvPr>
          <p:cNvSpPr/>
          <p:nvPr/>
        </p:nvSpPr>
        <p:spPr>
          <a:xfrm>
            <a:off x="5550546" y="4979154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2967D6F-6049-B652-FB4D-22A5AC229775}"/>
              </a:ext>
            </a:extLst>
          </p:cNvPr>
          <p:cNvSpPr/>
          <p:nvPr/>
        </p:nvSpPr>
        <p:spPr>
          <a:xfrm>
            <a:off x="2362213" y="4967542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6D32A7CA-78A0-4846-7E97-1CFE569431D7}"/>
              </a:ext>
            </a:extLst>
          </p:cNvPr>
          <p:cNvSpPr/>
          <p:nvPr/>
        </p:nvSpPr>
        <p:spPr>
          <a:xfrm>
            <a:off x="2766670" y="4706150"/>
            <a:ext cx="360000" cy="2355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9967072-936F-6B21-2EB1-1DC1B61F1F51}"/>
              </a:ext>
            </a:extLst>
          </p:cNvPr>
          <p:cNvSpPr/>
          <p:nvPr/>
        </p:nvSpPr>
        <p:spPr>
          <a:xfrm>
            <a:off x="2768940" y="4962616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11E661C-E29D-70E4-91F0-CEF197F772E3}"/>
              </a:ext>
            </a:extLst>
          </p:cNvPr>
          <p:cNvSpPr/>
          <p:nvPr/>
        </p:nvSpPr>
        <p:spPr>
          <a:xfrm>
            <a:off x="9162561" y="4503928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B5E9AC1-0921-5D68-B887-D3A9894E0CDB}"/>
              </a:ext>
            </a:extLst>
          </p:cNvPr>
          <p:cNvSpPr/>
          <p:nvPr/>
        </p:nvSpPr>
        <p:spPr>
          <a:xfrm>
            <a:off x="9164831" y="5028838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41C03B9-493B-7D59-60A1-7A3C28B164B2}"/>
              </a:ext>
            </a:extLst>
          </p:cNvPr>
          <p:cNvSpPr txBox="1"/>
          <p:nvPr/>
        </p:nvSpPr>
        <p:spPr>
          <a:xfrm>
            <a:off x="5640570" y="2353625"/>
            <a:ext cx="5913288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>
                <a:solidFill>
                  <a:srgbClr val="1A1C1E"/>
                </a:solidFill>
                <a:latin typeface="Inter"/>
              </a:rPr>
              <a:t>অযুত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বিয়োগ</a:t>
            </a:r>
            <a:r>
              <a:rPr lang="bn-BD" sz="2400" b="0" i="0" dirty="0">
                <a:solidFill>
                  <a:srgbClr val="1A1C1E"/>
                </a:solidFill>
                <a:effectLst/>
                <a:latin typeface="Inter"/>
              </a:rPr>
              <a:t> করলে হয়: ৯</a:t>
            </a:r>
            <a:r>
              <a:rPr lang="bn-BD" sz="2400" dirty="0">
                <a:solidFill>
                  <a:srgbClr val="1A1C1E"/>
                </a:solidFill>
                <a:latin typeface="Inter"/>
              </a:rPr>
              <a:t> - ২ = ৭</a:t>
            </a:r>
            <a:endParaRPr lang="bn-BD" sz="2400" dirty="0"/>
          </a:p>
        </p:txBody>
      </p:sp>
      <p:sp>
        <p:nvSpPr>
          <p:cNvPr id="56" name="Freeform 4">
            <a:extLst>
              <a:ext uri="{FF2B5EF4-FFF2-40B4-BE49-F238E27FC236}">
                <a16:creationId xmlns:a16="http://schemas.microsoft.com/office/drawing/2014/main" id="{AF516226-2C0E-B8B8-BC8D-B6C3008F6FDB}"/>
              </a:ext>
            </a:extLst>
          </p:cNvPr>
          <p:cNvSpPr/>
          <p:nvPr/>
        </p:nvSpPr>
        <p:spPr>
          <a:xfrm>
            <a:off x="10887964" y="453792"/>
            <a:ext cx="965174" cy="1183350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DC07EC6-2BE6-B0D5-EA99-B8CD792DE80A}"/>
              </a:ext>
            </a:extLst>
          </p:cNvPr>
          <p:cNvSpPr/>
          <p:nvPr/>
        </p:nvSpPr>
        <p:spPr>
          <a:xfrm>
            <a:off x="7116388" y="456376"/>
            <a:ext cx="3808994" cy="1347501"/>
          </a:xfrm>
          <a:prstGeom prst="wedgeRoundRectCallout">
            <a:avLst>
              <a:gd name="adj1" fmla="val 54080"/>
              <a:gd name="adj2" fmla="val -22500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>
                <a:solidFill>
                  <a:schemeClr val="tx1"/>
                </a:solidFill>
              </a:rPr>
              <a:t>যোগের মতো আমরা এককের স্থান থেকে শুরু করে বড়ো স্থানের অঙ্ক বিয়োগ করতে পারি। হিসাব করা অঙ্কের উপর ‘✓’ চিহ্ন বসাই এবং হাতে রাখার ক্ষেত্রে সতর্ক হই।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4DC291A3-B788-DA0D-FF03-500684277682}"/>
              </a:ext>
            </a:extLst>
          </p:cNvPr>
          <p:cNvSpPr/>
          <p:nvPr/>
        </p:nvSpPr>
        <p:spPr>
          <a:xfrm>
            <a:off x="8748751" y="4510027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30DDA894-0AF6-EFDE-88D0-CDBBC731EB9E}"/>
              </a:ext>
            </a:extLst>
          </p:cNvPr>
          <p:cNvSpPr/>
          <p:nvPr/>
        </p:nvSpPr>
        <p:spPr>
          <a:xfrm>
            <a:off x="3935487" y="4194803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69F2D2EF-F8BF-2B6D-2542-A800B449423E}"/>
              </a:ext>
            </a:extLst>
          </p:cNvPr>
          <p:cNvSpPr/>
          <p:nvPr/>
        </p:nvSpPr>
        <p:spPr>
          <a:xfrm>
            <a:off x="4314196" y="4194803"/>
            <a:ext cx="360000" cy="504000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857C3F52-C663-F385-B7B0-AE37C56BCFA9}"/>
              </a:ext>
            </a:extLst>
          </p:cNvPr>
          <p:cNvSpPr/>
          <p:nvPr/>
        </p:nvSpPr>
        <p:spPr>
          <a:xfrm>
            <a:off x="3552123" y="4188731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9C1F4AD8-54B3-E793-FB4D-3B7EADE8B967}"/>
              </a:ext>
            </a:extLst>
          </p:cNvPr>
          <p:cNvSpPr/>
          <p:nvPr/>
        </p:nvSpPr>
        <p:spPr>
          <a:xfrm>
            <a:off x="3156549" y="4180783"/>
            <a:ext cx="360000" cy="5040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D4D756C5-1516-2ECC-C729-F283A362147A}"/>
              </a:ext>
            </a:extLst>
          </p:cNvPr>
          <p:cNvCxnSpPr>
            <a:cxnSpLocks/>
          </p:cNvCxnSpPr>
          <p:nvPr/>
        </p:nvCxnSpPr>
        <p:spPr>
          <a:xfrm flipV="1">
            <a:off x="3967065" y="5155967"/>
            <a:ext cx="294346" cy="131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C548AFA9-2B11-DB06-ACF2-A33128C07EDF}"/>
              </a:ext>
            </a:extLst>
          </p:cNvPr>
          <p:cNvSpPr/>
          <p:nvPr/>
        </p:nvSpPr>
        <p:spPr>
          <a:xfrm>
            <a:off x="3934740" y="3667696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4F01E6D-0574-F191-D00E-03B38C7CD3E9}"/>
              </a:ext>
            </a:extLst>
          </p:cNvPr>
          <p:cNvSpPr/>
          <p:nvPr/>
        </p:nvSpPr>
        <p:spPr>
          <a:xfrm>
            <a:off x="3538617" y="3659135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CDEB1E-2D0E-200B-8781-B1B4B66618B5}"/>
              </a:ext>
            </a:extLst>
          </p:cNvPr>
          <p:cNvCxnSpPr>
            <a:cxnSpLocks/>
          </p:cNvCxnSpPr>
          <p:nvPr/>
        </p:nvCxnSpPr>
        <p:spPr>
          <a:xfrm flipV="1">
            <a:off x="3603075" y="5182360"/>
            <a:ext cx="294346" cy="131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F3F786D-32A0-E67A-E01B-451C36385467}"/>
              </a:ext>
            </a:extLst>
          </p:cNvPr>
          <p:cNvCxnSpPr>
            <a:cxnSpLocks/>
          </p:cNvCxnSpPr>
          <p:nvPr/>
        </p:nvCxnSpPr>
        <p:spPr>
          <a:xfrm flipV="1">
            <a:off x="3199290" y="5186867"/>
            <a:ext cx="294346" cy="131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07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8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9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14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9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20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21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3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7" presetClass="emph" presetSubtype="0" repeatCount="indefinite" fill="remove" grpId="2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0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41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5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5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7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68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69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7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4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205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206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7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0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211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212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22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22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5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226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227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0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23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5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236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237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000"/>
                            </p:stCondLst>
                            <p:childTnLst>
                              <p:par>
                                <p:cTn id="250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0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1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2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3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4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5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000"/>
                            </p:stCondLst>
                            <p:childTnLst>
                              <p:par>
                                <p:cTn id="307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0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3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4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6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3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2000"/>
                            </p:stCondLst>
                            <p:childTnLst>
                              <p:par>
                                <p:cTn id="349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2500"/>
                            </p:stCondLst>
                            <p:childTnLst>
                              <p:par>
                                <p:cTn id="353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0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1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2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3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7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0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2000"/>
                            </p:stCondLst>
                            <p:childTnLst>
                              <p:par>
                                <p:cTn id="403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500"/>
                            </p:stCondLst>
                            <p:childTnLst>
                              <p:par>
                                <p:cTn id="4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1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2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6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7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2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4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5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6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7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9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9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0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1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46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6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46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6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47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7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47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7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9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480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81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48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8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2" grpId="1" animBg="1"/>
      <p:bldP spid="6" grpId="0" animBg="1"/>
      <p:bldP spid="6" grpId="1" animBg="1"/>
      <p:bldP spid="10" grpId="0"/>
      <p:bldP spid="10" grpId="1"/>
      <p:bldP spid="12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1" grpId="0" animBg="1"/>
      <p:bldP spid="32" grpId="0" animBg="1"/>
      <p:bldP spid="33" grpId="0" animBg="1"/>
      <p:bldP spid="34" grpId="0" animBg="1"/>
      <p:bldP spid="35" grpId="0" animBg="1"/>
      <p:bldP spid="35" grpId="1" animBg="1"/>
      <p:bldP spid="35" grpId="2" animBg="1"/>
      <p:bldP spid="30" grpId="0" animBg="1"/>
      <p:bldP spid="30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9" grpId="0" animBg="1"/>
      <p:bldP spid="46" grpId="0" animBg="1"/>
      <p:bldP spid="46" grpId="1" animBg="1"/>
      <p:bldP spid="47" grpId="0" animBg="1"/>
      <p:bldP spid="47" grpId="1" animBg="1"/>
      <p:bldP spid="49" grpId="0" animBg="1"/>
      <p:bldP spid="50" grpId="0" animBg="1"/>
      <p:bldP spid="50" grpId="1" animBg="1"/>
      <p:bldP spid="51" grpId="0" animBg="1"/>
      <p:bldP spid="51" grpId="1" animBg="1"/>
      <p:bldP spid="52" grpId="0" animBg="1"/>
      <p:bldP spid="53" grpId="0" animBg="1"/>
      <p:bldP spid="53" grpId="1" animBg="1"/>
      <p:bldP spid="53" grpId="2" animBg="1"/>
      <p:bldP spid="57" grpId="0" animBg="1"/>
      <p:bldP spid="57" grpId="1" animBg="1"/>
      <p:bldP spid="61" grpId="0" animBg="1"/>
      <p:bldP spid="65" grpId="0" animBg="1"/>
      <p:bldP spid="65" grpId="1" animBg="1"/>
      <p:bldP spid="65" grpId="2" animBg="1"/>
      <p:bldP spid="65" grpId="3" animBg="1"/>
      <p:bldP spid="65" grpId="4" animBg="1"/>
      <p:bldP spid="69" grpId="0" animBg="1"/>
      <p:bldP spid="69" grpId="1" animBg="1"/>
      <p:bldP spid="69" grpId="2" animBg="1"/>
      <p:bldP spid="69" grpId="3" animBg="1"/>
      <p:bldP spid="72" grpId="0" animBg="1"/>
      <p:bldP spid="72" grpId="1" animBg="1"/>
      <p:bldP spid="72" grpId="2" animBg="1"/>
      <p:bldP spid="72" grpId="3" animBg="1"/>
      <p:bldP spid="72" grpId="4" animBg="1"/>
      <p:bldP spid="80" grpId="0" animBg="1"/>
      <p:bldP spid="80" grpId="1" animBg="1"/>
      <p:bldP spid="80" grpId="2" animBg="1"/>
      <p:bldP spid="80" grpId="3" animBg="1"/>
      <p:bldP spid="84" grpId="0" animBg="1"/>
      <p:bldP spid="84" grpId="1" animBg="1"/>
      <p:bldP spid="84" grpId="2" animBg="1"/>
      <p:bldP spid="84" grpId="3" animBg="1"/>
      <p:bldP spid="7" grpId="0" animBg="1"/>
      <p:bldP spid="7" grpId="1" animBg="1"/>
      <p:bldP spid="7" grpId="2" animBg="1"/>
      <p:bldP spid="7" grpId="3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74DD2730-3487-19B3-F863-43C804793B29}"/>
              </a:ext>
            </a:extLst>
          </p:cNvPr>
          <p:cNvSpPr txBox="1"/>
          <p:nvPr/>
        </p:nvSpPr>
        <p:spPr>
          <a:xfrm>
            <a:off x="1390340" y="402834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১) পাশাপাশি বিয়োগ </a:t>
            </a:r>
            <a:r>
              <a:rPr lang="bn-BD" sz="2800" b="1" dirty="0" err="1"/>
              <a:t>করিঃ</a:t>
            </a:r>
            <a:r>
              <a:rPr lang="bn-BD" sz="2800" b="1" dirty="0"/>
              <a:t>- ৫) ৬৩৮২১০ - ৩২১৭৮৯</a:t>
            </a:r>
            <a:endParaRPr lang="bn-BD" sz="9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C85DDE-06AE-9580-3E33-3CF3D9A94711}"/>
              </a:ext>
            </a:extLst>
          </p:cNvPr>
          <p:cNvSpPr txBox="1"/>
          <p:nvPr/>
        </p:nvSpPr>
        <p:spPr>
          <a:xfrm>
            <a:off x="2001476" y="5728683"/>
            <a:ext cx="82282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 err="1"/>
              <a:t>নির্নেয়</a:t>
            </a:r>
            <a:r>
              <a:rPr lang="bn-BD" sz="3200" dirty="0"/>
              <a:t> </a:t>
            </a:r>
            <a:r>
              <a:rPr lang="bn-BD" sz="3200" dirty="0" err="1"/>
              <a:t>বিয়োগফল</a:t>
            </a:r>
            <a:r>
              <a:rPr lang="bn-BD" sz="3200" dirty="0"/>
              <a:t> </a:t>
            </a:r>
            <a:r>
              <a:rPr lang="bn-BD" sz="3200" b="1" dirty="0"/>
              <a:t>৫) ৬৩৮২১০ – ৩২১৭৮৯= ৩১৬৪২১</a:t>
            </a:r>
            <a:endParaRPr lang="bn-BD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BD96AF-7993-87D5-39C1-B3B96EE2DD7F}"/>
              </a:ext>
            </a:extLst>
          </p:cNvPr>
          <p:cNvSpPr txBox="1"/>
          <p:nvPr/>
        </p:nvSpPr>
        <p:spPr>
          <a:xfrm>
            <a:off x="1390340" y="1169568"/>
            <a:ext cx="4340834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[এককের স্থান] ১০ — ৯ = ১</a:t>
            </a:r>
            <a:endParaRPr lang="bn-BD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D521AF-266E-AF00-2B66-27B5F9DAC91C}"/>
              </a:ext>
            </a:extLst>
          </p:cNvPr>
          <p:cNvSpPr txBox="1"/>
          <p:nvPr/>
        </p:nvSpPr>
        <p:spPr>
          <a:xfrm>
            <a:off x="1390341" y="1734569"/>
            <a:ext cx="434083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[দশকের স্থান] ১০ — ৮ = ২</a:t>
            </a:r>
            <a:endParaRPr lang="bn-BD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3FCF9D-EA2C-DC9F-2825-B75009482251}"/>
              </a:ext>
            </a:extLst>
          </p:cNvPr>
          <p:cNvSpPr txBox="1"/>
          <p:nvPr/>
        </p:nvSpPr>
        <p:spPr>
          <a:xfrm>
            <a:off x="1390340" y="2313070"/>
            <a:ext cx="4340834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[শতকের স্থান] ১১ — ৭ = ৪</a:t>
            </a:r>
            <a:endParaRPr lang="bn-BD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A208BE-F608-39CF-D2CF-BA4CE7AEA443}"/>
              </a:ext>
            </a:extLst>
          </p:cNvPr>
          <p:cNvSpPr txBox="1"/>
          <p:nvPr/>
        </p:nvSpPr>
        <p:spPr>
          <a:xfrm>
            <a:off x="6207584" y="1169568"/>
            <a:ext cx="4814906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[হাজারের স্থান] ৭ — ১ = ৬</a:t>
            </a:r>
            <a:endParaRPr lang="bn-BD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515A0E-1358-A1D7-42C7-EC5F2EA0068A}"/>
              </a:ext>
            </a:extLst>
          </p:cNvPr>
          <p:cNvSpPr txBox="1"/>
          <p:nvPr/>
        </p:nvSpPr>
        <p:spPr>
          <a:xfrm>
            <a:off x="6193233" y="1734569"/>
            <a:ext cx="4814906" cy="523220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800" dirty="0"/>
              <a:t>অযুতের </a:t>
            </a:r>
            <a:r>
              <a:rPr lang="bn-BD" sz="2800" dirty="0" err="1"/>
              <a:t>স্থানঃ</a:t>
            </a:r>
            <a:r>
              <a:rPr lang="bn-BD" sz="2800" dirty="0"/>
              <a:t> ৩</a:t>
            </a:r>
            <a:r>
              <a:rPr lang="bn-BD" sz="2800" b="1" dirty="0"/>
              <a:t> — ২ = ১</a:t>
            </a:r>
            <a:endParaRPr lang="bn-BD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DE8C210-B4CB-2FA1-5E19-AD6B9EF33075}"/>
              </a:ext>
            </a:extLst>
          </p:cNvPr>
          <p:cNvSpPr/>
          <p:nvPr/>
        </p:nvSpPr>
        <p:spPr>
          <a:xfrm>
            <a:off x="10101347" y="432349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8111138-608C-0ECB-40A9-14C51A68284B}"/>
              </a:ext>
            </a:extLst>
          </p:cNvPr>
          <p:cNvSpPr/>
          <p:nvPr/>
        </p:nvSpPr>
        <p:spPr>
          <a:xfrm>
            <a:off x="10658856" y="432349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9E98762-9AB4-4B35-AB69-833D9F34DE67}"/>
              </a:ext>
            </a:extLst>
          </p:cNvPr>
          <p:cNvSpPr/>
          <p:nvPr/>
        </p:nvSpPr>
        <p:spPr>
          <a:xfrm>
            <a:off x="11216365" y="432349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A6F2D8E-E761-54B4-552D-24B7D3170312}"/>
              </a:ext>
            </a:extLst>
          </p:cNvPr>
          <p:cNvSpPr/>
          <p:nvPr/>
        </p:nvSpPr>
        <p:spPr>
          <a:xfrm>
            <a:off x="2159483" y="487879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903E6B6-BAC1-AE32-2FD7-493CE8FDABF9}"/>
              </a:ext>
            </a:extLst>
          </p:cNvPr>
          <p:cNvSpPr/>
          <p:nvPr/>
        </p:nvSpPr>
        <p:spPr>
          <a:xfrm>
            <a:off x="2716992" y="487879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90BF909-B6F1-1ACE-0EC2-BCC9C3F013A9}"/>
              </a:ext>
            </a:extLst>
          </p:cNvPr>
          <p:cNvSpPr/>
          <p:nvPr/>
        </p:nvSpPr>
        <p:spPr>
          <a:xfrm>
            <a:off x="3274501" y="4878795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FA3372E-3FD7-0BD5-1FE0-6F9C4B5A7181}"/>
              </a:ext>
            </a:extLst>
          </p:cNvPr>
          <p:cNvSpPr/>
          <p:nvPr/>
        </p:nvSpPr>
        <p:spPr>
          <a:xfrm>
            <a:off x="10123147" y="487111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F7CCB58-80CC-3E30-F1DA-A33BE7091AF3}"/>
              </a:ext>
            </a:extLst>
          </p:cNvPr>
          <p:cNvSpPr/>
          <p:nvPr/>
        </p:nvSpPr>
        <p:spPr>
          <a:xfrm>
            <a:off x="10680656" y="487111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549F3DB-CD1B-526D-4412-2E640BD29145}"/>
              </a:ext>
            </a:extLst>
          </p:cNvPr>
          <p:cNvSpPr/>
          <p:nvPr/>
        </p:nvSpPr>
        <p:spPr>
          <a:xfrm>
            <a:off x="11246883" y="4876218"/>
            <a:ext cx="505191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A0CBEB3-C847-810B-BFB7-BF028195D335}"/>
              </a:ext>
            </a:extLst>
          </p:cNvPr>
          <p:cNvSpPr/>
          <p:nvPr/>
        </p:nvSpPr>
        <p:spPr>
          <a:xfrm>
            <a:off x="9546720" y="432091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44D9C6F-4EA1-6884-4150-C61C3DAB6D52}"/>
              </a:ext>
            </a:extLst>
          </p:cNvPr>
          <p:cNvSpPr/>
          <p:nvPr/>
        </p:nvSpPr>
        <p:spPr>
          <a:xfrm>
            <a:off x="1604856" y="487621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EDC03950-28B9-8689-FC09-11CBB77AEBCD}"/>
              </a:ext>
            </a:extLst>
          </p:cNvPr>
          <p:cNvSpPr/>
          <p:nvPr/>
        </p:nvSpPr>
        <p:spPr>
          <a:xfrm>
            <a:off x="9568520" y="486853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E342219-8A15-C6C2-6DE9-373064364354}"/>
              </a:ext>
            </a:extLst>
          </p:cNvPr>
          <p:cNvSpPr/>
          <p:nvPr/>
        </p:nvSpPr>
        <p:spPr>
          <a:xfrm>
            <a:off x="6136297" y="488388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852CAC3-636A-9803-63EF-CBFCA44C4442}"/>
              </a:ext>
            </a:extLst>
          </p:cNvPr>
          <p:cNvSpPr/>
          <p:nvPr/>
        </p:nvSpPr>
        <p:spPr>
          <a:xfrm>
            <a:off x="6693806" y="488388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8B81017-E1B3-04A8-9097-E81906E96D9C}"/>
              </a:ext>
            </a:extLst>
          </p:cNvPr>
          <p:cNvSpPr/>
          <p:nvPr/>
        </p:nvSpPr>
        <p:spPr>
          <a:xfrm>
            <a:off x="7251315" y="4883887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0D62A1B4-BA39-168F-FAF1-D4D3EB036C29}"/>
              </a:ext>
            </a:extLst>
          </p:cNvPr>
          <p:cNvSpPr/>
          <p:nvPr/>
        </p:nvSpPr>
        <p:spPr>
          <a:xfrm>
            <a:off x="5581670" y="488131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8F454DB1-FD77-A342-8F00-F71037300606}"/>
              </a:ext>
            </a:extLst>
          </p:cNvPr>
          <p:cNvSpPr/>
          <p:nvPr/>
        </p:nvSpPr>
        <p:spPr>
          <a:xfrm>
            <a:off x="8980074" y="433752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6E6B158-0649-6EE9-B0C8-F130C9E947C9}"/>
              </a:ext>
            </a:extLst>
          </p:cNvPr>
          <p:cNvSpPr/>
          <p:nvPr/>
        </p:nvSpPr>
        <p:spPr>
          <a:xfrm>
            <a:off x="8991481" y="487163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F5D4EB5-60F0-786B-1B5F-3B6715F220FC}"/>
              </a:ext>
            </a:extLst>
          </p:cNvPr>
          <p:cNvSpPr/>
          <p:nvPr/>
        </p:nvSpPr>
        <p:spPr>
          <a:xfrm>
            <a:off x="4989214" y="488364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A3155BF-C146-EBAF-658B-9656E2921E59}"/>
              </a:ext>
            </a:extLst>
          </p:cNvPr>
          <p:cNvSpPr/>
          <p:nvPr/>
        </p:nvSpPr>
        <p:spPr>
          <a:xfrm>
            <a:off x="998578" y="489437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1B8FF450-1149-60EC-2739-8DD3CC952ABD}"/>
              </a:ext>
            </a:extLst>
          </p:cNvPr>
          <p:cNvSpPr/>
          <p:nvPr/>
        </p:nvSpPr>
        <p:spPr>
          <a:xfrm>
            <a:off x="8403056" y="433604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85DCD51E-198A-30FD-D572-673913886014}"/>
              </a:ext>
            </a:extLst>
          </p:cNvPr>
          <p:cNvSpPr/>
          <p:nvPr/>
        </p:nvSpPr>
        <p:spPr>
          <a:xfrm>
            <a:off x="8414442" y="486853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CBC17BB4-8B7C-9C89-A7A2-E18760E4964C}"/>
              </a:ext>
            </a:extLst>
          </p:cNvPr>
          <p:cNvSpPr/>
          <p:nvPr/>
        </p:nvSpPr>
        <p:spPr>
          <a:xfrm>
            <a:off x="4415821" y="4891009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1108BB6E-988C-2BDF-4DB4-E648102D0825}"/>
              </a:ext>
            </a:extLst>
          </p:cNvPr>
          <p:cNvSpPr/>
          <p:nvPr/>
        </p:nvSpPr>
        <p:spPr>
          <a:xfrm>
            <a:off x="418126" y="490073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C5DDC245-4B89-B343-D246-B70FD6ADB2FC}"/>
              </a:ext>
            </a:extLst>
          </p:cNvPr>
          <p:cNvSpPr/>
          <p:nvPr/>
        </p:nvSpPr>
        <p:spPr>
          <a:xfrm>
            <a:off x="2715285" y="411174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E038F3B5-22FA-28B0-5E0A-7F56D84A3B08}"/>
              </a:ext>
            </a:extLst>
          </p:cNvPr>
          <p:cNvSpPr/>
          <p:nvPr/>
        </p:nvSpPr>
        <p:spPr>
          <a:xfrm>
            <a:off x="3263066" y="410201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3FF06B72-CE98-C29C-A6AD-BA5226A0DA48}"/>
              </a:ext>
            </a:extLst>
          </p:cNvPr>
          <p:cNvCxnSpPr/>
          <p:nvPr/>
        </p:nvCxnSpPr>
        <p:spPr>
          <a:xfrm flipV="1">
            <a:off x="2787847" y="4985184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99EC4D0-B4BC-DF8D-838C-D89297448F5A}"/>
              </a:ext>
            </a:extLst>
          </p:cNvPr>
          <p:cNvSpPr/>
          <p:nvPr/>
        </p:nvSpPr>
        <p:spPr>
          <a:xfrm>
            <a:off x="3837698" y="4910059"/>
            <a:ext cx="535709" cy="508000"/>
          </a:xfrm>
          <a:prstGeom prst="roundRect">
            <a:avLst/>
          </a:prstGeom>
          <a:solidFill>
            <a:srgbClr val="1AF6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5A4A02B-B3F1-ECC8-41CF-8BDFC99C3DD1}"/>
              </a:ext>
            </a:extLst>
          </p:cNvPr>
          <p:cNvSpPr/>
          <p:nvPr/>
        </p:nvSpPr>
        <p:spPr>
          <a:xfrm>
            <a:off x="7832260" y="4888084"/>
            <a:ext cx="535709" cy="508000"/>
          </a:xfrm>
          <a:prstGeom prst="roundRect">
            <a:avLst/>
          </a:prstGeom>
          <a:solidFill>
            <a:srgbClr val="1AF6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B940ADE-54A1-C557-A532-AE6EDBFBE565}"/>
              </a:ext>
            </a:extLst>
          </p:cNvPr>
          <p:cNvSpPr/>
          <p:nvPr/>
        </p:nvSpPr>
        <p:spPr>
          <a:xfrm>
            <a:off x="2147946" y="4630470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A1A4C75-3EBC-7609-CBE2-55B5C47F2713}"/>
              </a:ext>
            </a:extLst>
          </p:cNvPr>
          <p:cNvSpPr/>
          <p:nvPr/>
        </p:nvSpPr>
        <p:spPr>
          <a:xfrm>
            <a:off x="2705455" y="4630470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68F50CB-2BFB-79EB-DBBE-5020892B573A}"/>
              </a:ext>
            </a:extLst>
          </p:cNvPr>
          <p:cNvSpPr/>
          <p:nvPr/>
        </p:nvSpPr>
        <p:spPr>
          <a:xfrm>
            <a:off x="3262964" y="4630470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1A90672-6E34-B26E-D407-917E624EED4E}"/>
              </a:ext>
            </a:extLst>
          </p:cNvPr>
          <p:cNvSpPr/>
          <p:nvPr/>
        </p:nvSpPr>
        <p:spPr>
          <a:xfrm>
            <a:off x="1593319" y="4627893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859813E-0DAC-9350-523C-0FB3E97AA0DB}"/>
              </a:ext>
            </a:extLst>
          </p:cNvPr>
          <p:cNvSpPr/>
          <p:nvPr/>
        </p:nvSpPr>
        <p:spPr>
          <a:xfrm>
            <a:off x="1026673" y="4644505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8AF8437-40B6-35FE-9241-049BC7D3A515}"/>
              </a:ext>
            </a:extLst>
          </p:cNvPr>
          <p:cNvSpPr/>
          <p:nvPr/>
        </p:nvSpPr>
        <p:spPr>
          <a:xfrm>
            <a:off x="449655" y="4643020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78D1A5C-BE97-DC33-AB02-FFA5EF1DACCD}"/>
              </a:ext>
            </a:extLst>
          </p:cNvPr>
          <p:cNvSpPr/>
          <p:nvPr/>
        </p:nvSpPr>
        <p:spPr>
          <a:xfrm>
            <a:off x="6125353" y="4633821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E8A88A7-F278-3CC6-CF42-BBB0D8A6743F}"/>
              </a:ext>
            </a:extLst>
          </p:cNvPr>
          <p:cNvSpPr/>
          <p:nvPr/>
        </p:nvSpPr>
        <p:spPr>
          <a:xfrm>
            <a:off x="6682862" y="4633821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6DBA83-DF59-AC52-FDF4-14E15D61BF4B}"/>
              </a:ext>
            </a:extLst>
          </p:cNvPr>
          <p:cNvSpPr/>
          <p:nvPr/>
        </p:nvSpPr>
        <p:spPr>
          <a:xfrm>
            <a:off x="7240371" y="4633821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FB44417-2299-8856-1616-310F91E6364E}"/>
              </a:ext>
            </a:extLst>
          </p:cNvPr>
          <p:cNvSpPr/>
          <p:nvPr/>
        </p:nvSpPr>
        <p:spPr>
          <a:xfrm>
            <a:off x="5570726" y="4631244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FBA0287-C093-84E6-FFA9-C978AAC1C402}"/>
              </a:ext>
            </a:extLst>
          </p:cNvPr>
          <p:cNvSpPr/>
          <p:nvPr/>
        </p:nvSpPr>
        <p:spPr>
          <a:xfrm>
            <a:off x="5004080" y="4647856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CCD0E45-313A-06E6-867D-8E6E23FEE1D8}"/>
              </a:ext>
            </a:extLst>
          </p:cNvPr>
          <p:cNvSpPr/>
          <p:nvPr/>
        </p:nvSpPr>
        <p:spPr>
          <a:xfrm>
            <a:off x="4427062" y="4646371"/>
            <a:ext cx="535709" cy="2289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91EE121-7BEB-8B6D-2CD7-7EAFA87AA809}"/>
              </a:ext>
            </a:extLst>
          </p:cNvPr>
          <p:cNvCxnSpPr/>
          <p:nvPr/>
        </p:nvCxnSpPr>
        <p:spPr>
          <a:xfrm flipV="1">
            <a:off x="2241544" y="5004074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1C69B4D-F112-F53A-59F2-71DAE3F32F50}"/>
              </a:ext>
            </a:extLst>
          </p:cNvPr>
          <p:cNvSpPr/>
          <p:nvPr/>
        </p:nvSpPr>
        <p:spPr>
          <a:xfrm>
            <a:off x="2699917" y="359038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A3C2B55-C185-016A-E3F0-51DE5D864E8B}"/>
              </a:ext>
            </a:extLst>
          </p:cNvPr>
          <p:cNvSpPr/>
          <p:nvPr/>
        </p:nvSpPr>
        <p:spPr>
          <a:xfrm>
            <a:off x="2156171" y="411889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F3B50A3-F029-C0DF-7006-C207BD0E39A8}"/>
              </a:ext>
            </a:extLst>
          </p:cNvPr>
          <p:cNvCxnSpPr/>
          <p:nvPr/>
        </p:nvCxnSpPr>
        <p:spPr>
          <a:xfrm flipV="1">
            <a:off x="1682126" y="5011505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8C7F387-BF01-059A-3E30-C113CC02669C}"/>
              </a:ext>
            </a:extLst>
          </p:cNvPr>
          <p:cNvSpPr/>
          <p:nvPr/>
        </p:nvSpPr>
        <p:spPr>
          <a:xfrm>
            <a:off x="1591240" y="413314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48D1106-C698-FA6F-C80E-B47742F76186}"/>
              </a:ext>
            </a:extLst>
          </p:cNvPr>
          <p:cNvSpPr/>
          <p:nvPr/>
        </p:nvSpPr>
        <p:spPr>
          <a:xfrm>
            <a:off x="2144364" y="359185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45C2EB8-6211-9286-C825-825A02B35DA7}"/>
              </a:ext>
            </a:extLst>
          </p:cNvPr>
          <p:cNvSpPr txBox="1"/>
          <p:nvPr/>
        </p:nvSpPr>
        <p:spPr>
          <a:xfrm>
            <a:off x="6193233" y="2307611"/>
            <a:ext cx="4814906" cy="523220"/>
          </a:xfrm>
          <a:prstGeom prst="rect">
            <a:avLst/>
          </a:prstGeom>
          <a:solidFill>
            <a:srgbClr val="A0F1FC"/>
          </a:solidFill>
        </p:spPr>
        <p:txBody>
          <a:bodyPr wrap="square">
            <a:spAutoFit/>
          </a:bodyPr>
          <a:lstStyle/>
          <a:p>
            <a:r>
              <a:rPr lang="bn-BD" sz="2800" dirty="0"/>
              <a:t>লক্ষের </a:t>
            </a:r>
            <a:r>
              <a:rPr lang="bn-BD" sz="2800" dirty="0" err="1"/>
              <a:t>স্থানঃ</a:t>
            </a:r>
            <a:r>
              <a:rPr lang="bn-BD" sz="2800" dirty="0"/>
              <a:t> ৬</a:t>
            </a:r>
            <a:r>
              <a:rPr lang="bn-BD" sz="2800" b="1" dirty="0"/>
              <a:t> — ৩ = ৩</a:t>
            </a:r>
            <a:endParaRPr lang="bn-BD" sz="2800" dirty="0"/>
          </a:p>
        </p:txBody>
      </p:sp>
    </p:spTree>
    <p:extLst>
      <p:ext uri="{BB962C8B-B14F-4D97-AF65-F5344CB8AC3E}">
        <p14:creationId xmlns:p14="http://schemas.microsoft.com/office/powerpoint/2010/main" val="383082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76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77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92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7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18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19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2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2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28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29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"/>
                            </p:stCondLst>
                            <p:childTnLst>
                              <p:par>
                                <p:cTn id="145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14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4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15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5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6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64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168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69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indefinite" fill="remove" grpId="4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17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1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27" presetClass="emph" presetSubtype="0" repeatCount="indefinite" fill="remove" grpId="2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22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7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28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0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00"/>
                            </p:stCondLst>
                            <p:childTnLst>
                              <p:par>
                                <p:cTn id="2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24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4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25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5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26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6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6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6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0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271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27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8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4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15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16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7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9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20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21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animClr clrSpc="rgb" dir="cw">
                                      <p:cBhvr>
                                        <p:cTn id="32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32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3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3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4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44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5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2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5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54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7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58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59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0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2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63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6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7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7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500"/>
                            </p:stCondLst>
                            <p:childTnLst>
                              <p:par>
                                <p:cTn id="375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7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7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2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03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0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0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2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3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3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34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500"/>
                            </p:stCondLst>
                            <p:childTnLst>
                              <p:par>
                                <p:cTn id="438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9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40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41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2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4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45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46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7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4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55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56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7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6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6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7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71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2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7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7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9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8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8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8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8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9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90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91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  <p:bldP spid="13" grpId="0" animBg="1"/>
      <p:bldP spid="13" grpId="1" animBg="1"/>
      <p:bldP spid="26" grpId="0" animBg="1"/>
      <p:bldP spid="29" grpId="0" animBg="1"/>
      <p:bldP spid="31" grpId="0" animBg="1"/>
      <p:bldP spid="37" grpId="0" animBg="1"/>
      <p:bldP spid="37" grpId="1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53" grpId="0" animBg="1"/>
      <p:bldP spid="57" grpId="0" animBg="1"/>
      <p:bldP spid="57" grpId="1" animBg="1"/>
      <p:bldP spid="57" grpId="2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2" grpId="0" animBg="1"/>
      <p:bldP spid="63" grpId="0" animBg="1"/>
      <p:bldP spid="63" grpId="1" animBg="1"/>
      <p:bldP spid="63" grpId="2" animBg="1"/>
      <p:bldP spid="64" grpId="0" animBg="1"/>
      <p:bldP spid="64" grpId="1" animBg="1"/>
      <p:bldP spid="65" grpId="0" animBg="1"/>
      <p:bldP spid="66" grpId="0" animBg="1"/>
      <p:bldP spid="67" grpId="0" animBg="1"/>
      <p:bldP spid="67" grpId="1" animBg="1"/>
      <p:bldP spid="67" grpId="2" animBg="1"/>
      <p:bldP spid="68" grpId="0" animBg="1"/>
      <p:bldP spid="69" grpId="0" animBg="1"/>
      <p:bldP spid="71" grpId="0" animBg="1"/>
      <p:bldP spid="71" grpId="1" animBg="1"/>
      <p:bldP spid="71" grpId="2" animBg="1"/>
      <p:bldP spid="71" grpId="3" animBg="1"/>
      <p:bldP spid="71" grpId="4" animBg="1"/>
      <p:bldP spid="72" grpId="0" animBg="1"/>
      <p:bldP spid="72" grpId="1" animBg="1"/>
      <p:bldP spid="72" grpId="2" animBg="1"/>
      <p:bldP spid="72" grpId="3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8" grpId="0" animBg="1"/>
      <p:bldP spid="28" grpId="1" animBg="1"/>
      <p:bldP spid="28" grpId="2" animBg="1"/>
      <p:bldP spid="28" grpId="3" animBg="1"/>
      <p:bldP spid="30" grpId="0" animBg="1"/>
      <p:bldP spid="30" grpId="1" animBg="1"/>
      <p:bldP spid="30" grpId="2" animBg="1"/>
      <p:bldP spid="30" grpId="3" animBg="1"/>
      <p:bldP spid="30" grpId="4" animBg="1"/>
      <p:bldP spid="33" grpId="0" animBg="1"/>
      <p:bldP spid="33" grpId="1" animBg="1"/>
      <p:bldP spid="33" grpId="2" animBg="1"/>
      <p:bldP spid="33" grpId="3" animBg="1"/>
      <p:bldP spid="34" grpId="0" animBg="1"/>
      <p:bldP spid="34" grpId="1" animBg="1"/>
      <p:bldP spid="34" grpId="2" animBg="1"/>
      <p:bldP spid="34" grpId="3" animBg="1"/>
      <p:bldP spid="38" grpId="0" animBg="1"/>
      <p:bldP spid="38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heme/theme1.xml><?xml version="1.0" encoding="utf-8"?>
<a:theme xmlns:a="http://schemas.openxmlformats.org/drawingml/2006/main" name="Math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h" id="{650DBAED-E24D-4A27-A078-6A18766A2EFF}" vid="{F6C1E41F-9831-4B36-BCD5-83AA5DBAE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</Template>
  <TotalTime>624</TotalTime>
  <Words>689</Words>
  <Application>Microsoft Office PowerPoint</Application>
  <PresentationFormat>Widescreen</PresentationFormat>
  <Paragraphs>208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Arial</vt:lpstr>
      <vt:lpstr>Calibri</vt:lpstr>
      <vt:lpstr>Cambria Math</vt:lpstr>
      <vt:lpstr>Garamond</vt:lpstr>
      <vt:lpstr>Inter</vt:lpstr>
      <vt:lpstr>NikoshBAN</vt:lpstr>
      <vt:lpstr>Math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WPBX5105GRF032212798</dc:creator>
  <cp:lastModifiedBy>Pedp4 WPBX5105GRF032212798</cp:lastModifiedBy>
  <cp:revision>55</cp:revision>
  <dcterms:created xsi:type="dcterms:W3CDTF">2025-11-28T05:21:56Z</dcterms:created>
  <dcterms:modified xsi:type="dcterms:W3CDTF">2026-07-17T03:03:39Z</dcterms:modified>
</cp:coreProperties>
</file>