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17.jpg" ContentType="image/pn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3" r:id="rId3"/>
    <p:sldId id="289" r:id="rId4"/>
    <p:sldId id="290" r:id="rId5"/>
    <p:sldId id="275" r:id="rId6"/>
    <p:sldId id="276" r:id="rId7"/>
    <p:sldId id="301" r:id="rId8"/>
    <p:sldId id="302" r:id="rId9"/>
    <p:sldId id="292" r:id="rId10"/>
    <p:sldId id="293" r:id="rId11"/>
    <p:sldId id="294" r:id="rId12"/>
    <p:sldId id="296" r:id="rId13"/>
    <p:sldId id="298" r:id="rId14"/>
    <p:sldId id="295" r:id="rId15"/>
    <p:sldId id="297" r:id="rId16"/>
    <p:sldId id="299" r:id="rId17"/>
    <p:sldId id="278" r:id="rId18"/>
    <p:sldId id="300" r:id="rId19"/>
    <p:sldId id="286" r:id="rId20"/>
    <p:sldId id="28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400"/>
    <a:srgbClr val="2EBAFA"/>
    <a:srgbClr val="FFD650"/>
    <a:srgbClr val="3AC065"/>
    <a:srgbClr val="FF2929"/>
    <a:srgbClr val="006700"/>
    <a:srgbClr val="97A5ED"/>
    <a:srgbClr val="E6E6E6"/>
    <a:srgbClr val="86C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3" autoAdjust="0"/>
    <p:restoredTop sz="94660"/>
  </p:normalViewPr>
  <p:slideViewPr>
    <p:cSldViewPr snapToGrid="0">
      <p:cViewPr varScale="1">
        <p:scale>
          <a:sx n="67" d="100"/>
          <a:sy n="67" d="100"/>
        </p:scale>
        <p:origin x="8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7C0FE2-A692-4F68-A8EC-C127E8CAE6B7}" type="doc">
      <dgm:prSet loTypeId="urn:microsoft.com/office/officeart/2005/8/layout/hList3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EF7CBA5-A6AD-443E-9C4B-5DFD70498844}">
      <dgm:prSet phldrT="[Text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b="0" cap="none" spc="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পরিচিতি</a:t>
          </a:r>
          <a:endParaRPr lang="en-US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127A4E14-668C-4086-AA0B-4849FFA03B21}" type="parTrans" cxnId="{1DF02C5B-929D-4661-A0FE-8D3658766CE7}">
      <dgm:prSet/>
      <dgm:spPr/>
      <dgm:t>
        <a:bodyPr/>
        <a:lstStyle/>
        <a:p>
          <a:endParaRPr lang="en-US"/>
        </a:p>
      </dgm:t>
    </dgm:pt>
    <dgm:pt modelId="{2382B4BA-8800-45C4-9309-BC310F5A437F}" type="sibTrans" cxnId="{1DF02C5B-929D-4661-A0FE-8D3658766CE7}">
      <dgm:prSet/>
      <dgm:spPr/>
      <dgm:t>
        <a:bodyPr/>
        <a:lstStyle/>
        <a:p>
          <a:endParaRPr lang="en-US"/>
        </a:p>
      </dgm:t>
    </dgm:pt>
    <dgm:pt modelId="{2A0459D0-10B4-4F42-874E-FA1C863183D7}">
      <dgm:prSet phldrT="[Text]" custT="1"/>
      <dgm:spPr/>
      <dgm:t>
        <a:bodyPr/>
        <a:lstStyle/>
        <a:p>
          <a:pPr algn="l"/>
          <a:r>
            <a:rPr lang="en-US" sz="2000" b="1" u="sng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শিক্ষক</a:t>
          </a:r>
          <a:r>
            <a:rPr lang="en-US" sz="2000" b="1" u="sng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b="1" u="sng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পরিচিতি</a:t>
          </a:r>
          <a:endParaRPr lang="en-US" sz="2000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r>
            <a:rPr lang="en-US" sz="2000" b="1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মো</a:t>
          </a:r>
          <a:r>
            <a:rPr lang="en-US" sz="2000" b="1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: </a:t>
          </a:r>
          <a:r>
            <a:rPr lang="en-US" sz="2000" b="1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গোলাম</a:t>
          </a:r>
          <a:r>
            <a:rPr lang="en-US" sz="2000" b="1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b="1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আযম</a:t>
          </a:r>
          <a:endParaRPr lang="en-US" sz="2000" b="1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r>
            <a:rPr lang="en-US" sz="20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সহকারী</a:t>
          </a:r>
          <a:r>
            <a:rPr lang="en-US" sz="20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শিক্ষক</a:t>
          </a:r>
          <a:endParaRPr lang="en-US" sz="2000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r>
            <a:rPr lang="en-US" sz="20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দি</a:t>
          </a:r>
          <a:r>
            <a:rPr lang="en-US" sz="20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এইডেড</a:t>
          </a:r>
          <a:r>
            <a:rPr lang="en-US" sz="20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হাই</a:t>
          </a:r>
          <a:r>
            <a:rPr lang="en-US" sz="20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স্কুল,সিলেট</a:t>
          </a:r>
          <a:endParaRPr lang="en-US" sz="2000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r>
            <a:rPr lang="en-US" sz="20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ইমেইল</a:t>
          </a:r>
          <a:r>
            <a:rPr lang="en-US" sz="20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: </a:t>
          </a:r>
          <a:r>
            <a:rPr lang="en-US" sz="18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mgulamazam@gmail.com</a:t>
          </a:r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EBA78FC2-B292-4129-83B7-DC6B1332755E}" type="parTrans" cxnId="{3FE97271-3C1D-409B-8A98-51BA5458BEF6}">
      <dgm:prSet/>
      <dgm:spPr/>
      <dgm:t>
        <a:bodyPr/>
        <a:lstStyle/>
        <a:p>
          <a:endParaRPr lang="en-US"/>
        </a:p>
      </dgm:t>
    </dgm:pt>
    <dgm:pt modelId="{64B151F7-96C6-45D5-B8A9-A7231FBA9F9B}" type="sibTrans" cxnId="{3FE97271-3C1D-409B-8A98-51BA5458BEF6}">
      <dgm:prSet/>
      <dgm:spPr/>
      <dgm:t>
        <a:bodyPr/>
        <a:lstStyle/>
        <a:p>
          <a:endParaRPr lang="en-US"/>
        </a:p>
      </dgm:t>
    </dgm:pt>
    <dgm:pt modelId="{6547ABED-6A28-4640-BBD9-901D62D2C5C2}">
      <dgm:prSet phldrT="[Text]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b="1" u="sng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  <a:p>
          <a:endParaRPr lang="en-US" dirty="0"/>
        </a:p>
      </dgm:t>
    </dgm:pt>
    <dgm:pt modelId="{75D03D68-F5E6-4D0C-B160-984EF144966A}" type="parTrans" cxnId="{CD249370-3240-411A-BDB3-3FD5E0F8915A}">
      <dgm:prSet/>
      <dgm:spPr/>
      <dgm:t>
        <a:bodyPr/>
        <a:lstStyle/>
        <a:p>
          <a:endParaRPr lang="en-US"/>
        </a:p>
      </dgm:t>
    </dgm:pt>
    <dgm:pt modelId="{F0578AFC-472D-497A-A7AF-340668096B90}" type="sibTrans" cxnId="{CD249370-3240-411A-BDB3-3FD5E0F8915A}">
      <dgm:prSet/>
      <dgm:spPr/>
      <dgm:t>
        <a:bodyPr/>
        <a:lstStyle/>
        <a:p>
          <a:endParaRPr lang="en-US"/>
        </a:p>
      </dgm:t>
    </dgm:pt>
    <dgm:pt modelId="{FDE42583-D12A-462A-B4FF-BCB92BB48596}">
      <dgm:prSet phldrT="[Text]" custT="1"/>
      <dgm:spPr/>
      <dgm:t>
        <a:bodyPr/>
        <a:lstStyle/>
        <a:p>
          <a:pPr algn="l"/>
          <a:r>
            <a:rPr lang="en-US" sz="2000" b="1" u="sng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পাঠ</a:t>
          </a:r>
          <a:r>
            <a:rPr lang="en-US" sz="2000" b="1" u="sng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b="1" u="sng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পরিচিতি</a:t>
          </a:r>
          <a:endParaRPr lang="en-US" sz="2000" b="1" u="sng" dirty="0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r>
            <a:rPr lang="en-US" sz="20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শ্রেণি</a:t>
          </a:r>
          <a:r>
            <a:rPr lang="en-US" sz="20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	: </a:t>
          </a:r>
          <a:r>
            <a:rPr lang="en-US" sz="20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অষ্টম</a:t>
          </a:r>
          <a:endParaRPr lang="en-US" sz="2000" dirty="0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r>
            <a:rPr lang="en-US" sz="20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অধ্যায়</a:t>
          </a:r>
          <a:r>
            <a:rPr lang="en-US" sz="20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	: ২য় (২য় </a:t>
          </a:r>
          <a:r>
            <a:rPr lang="en-US" sz="20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পাঠ</a:t>
          </a:r>
          <a:r>
            <a:rPr lang="en-US" sz="20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)</a:t>
          </a:r>
        </a:p>
        <a:p>
          <a:pPr algn="l"/>
          <a:r>
            <a:rPr lang="en-US" sz="20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তারিখ</a:t>
          </a:r>
          <a:r>
            <a:rPr lang="en-US" sz="20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	: ১৪ </a:t>
          </a:r>
          <a:r>
            <a:rPr lang="en-US" sz="20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আগস্ট</a:t>
          </a:r>
          <a:r>
            <a:rPr lang="en-US" sz="20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 ২০২৬</a:t>
          </a:r>
        </a:p>
        <a:p>
          <a:pPr algn="l"/>
          <a:r>
            <a:rPr lang="en-US" sz="2000" dirty="0" err="1">
              <a:latin typeface="Hind Siliguri" panose="02000000000000000000" pitchFamily="2" charset="0"/>
              <a:cs typeface="Hind Siliguri" panose="02000000000000000000" pitchFamily="2" charset="0"/>
            </a:rPr>
            <a:t>সময়</a:t>
          </a:r>
          <a:r>
            <a:rPr lang="en-US" sz="2000" dirty="0">
              <a:latin typeface="Hind Siliguri" panose="02000000000000000000" pitchFamily="2" charset="0"/>
              <a:cs typeface="Hind Siliguri" panose="02000000000000000000" pitchFamily="2" charset="0"/>
            </a:rPr>
            <a:t>	: ৫০ </a:t>
          </a:r>
          <a:r>
            <a:rPr lang="en-US" sz="2000" dirty="0" err="1">
              <a:latin typeface="Hind Siliguri" panose="02000000000000000000" pitchFamily="2" charset="0"/>
              <a:cs typeface="Hind Siliguri" panose="02000000000000000000" pitchFamily="2" charset="0"/>
            </a:rPr>
            <a:t>মিনিট</a:t>
          </a:r>
          <a:endParaRPr lang="en-US" sz="2000" dirty="0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407603B3-286A-404D-980F-7205413D879A}" type="parTrans" cxnId="{900A61FB-5244-403B-8F0E-AD69DA037C1E}">
      <dgm:prSet/>
      <dgm:spPr/>
      <dgm:t>
        <a:bodyPr/>
        <a:lstStyle/>
        <a:p>
          <a:endParaRPr lang="en-US"/>
        </a:p>
      </dgm:t>
    </dgm:pt>
    <dgm:pt modelId="{E9D81F6C-DE39-41E7-97CC-C1272D06A4A6}" type="sibTrans" cxnId="{900A61FB-5244-403B-8F0E-AD69DA037C1E}">
      <dgm:prSet/>
      <dgm:spPr/>
      <dgm:t>
        <a:bodyPr/>
        <a:lstStyle/>
        <a:p>
          <a:endParaRPr lang="en-US"/>
        </a:p>
      </dgm:t>
    </dgm:pt>
    <dgm:pt modelId="{5437155F-91B7-4EAF-8035-71BE8D066711}" type="pres">
      <dgm:prSet presAssocID="{807C0FE2-A692-4F68-A8EC-C127E8CAE6B7}" presName="composite" presStyleCnt="0">
        <dgm:presLayoutVars>
          <dgm:chMax val="1"/>
          <dgm:dir/>
          <dgm:resizeHandles val="exact"/>
        </dgm:presLayoutVars>
      </dgm:prSet>
      <dgm:spPr/>
    </dgm:pt>
    <dgm:pt modelId="{56D6E6D1-5ABD-4DBC-BEEF-172786D6A58F}" type="pres">
      <dgm:prSet presAssocID="{8EF7CBA5-A6AD-443E-9C4B-5DFD70498844}" presName="roof" presStyleLbl="dkBgShp" presStyleIdx="0" presStyleCnt="2" custLinFactNeighborX="4423" custLinFactNeighborY="-1998"/>
      <dgm:spPr/>
    </dgm:pt>
    <dgm:pt modelId="{1295B9EA-38C0-4A75-ACEE-5FEAE16A04DC}" type="pres">
      <dgm:prSet presAssocID="{8EF7CBA5-A6AD-443E-9C4B-5DFD70498844}" presName="pillars" presStyleCnt="0"/>
      <dgm:spPr/>
    </dgm:pt>
    <dgm:pt modelId="{83155F43-117F-434E-A3ED-69C454ACBCAF}" type="pres">
      <dgm:prSet presAssocID="{8EF7CBA5-A6AD-443E-9C4B-5DFD70498844}" presName="pillar1" presStyleLbl="node1" presStyleIdx="0" presStyleCnt="3">
        <dgm:presLayoutVars>
          <dgm:bulletEnabled val="1"/>
        </dgm:presLayoutVars>
      </dgm:prSet>
      <dgm:spPr/>
    </dgm:pt>
    <dgm:pt modelId="{D97CF4D6-12D2-4F4E-9FC5-67310746AFF5}" type="pres">
      <dgm:prSet presAssocID="{6547ABED-6A28-4640-BBD9-901D62D2C5C2}" presName="pillarX" presStyleLbl="node1" presStyleIdx="1" presStyleCnt="3">
        <dgm:presLayoutVars>
          <dgm:bulletEnabled val="1"/>
        </dgm:presLayoutVars>
      </dgm:prSet>
      <dgm:spPr/>
    </dgm:pt>
    <dgm:pt modelId="{BBD91725-1744-4B0A-811A-E922C9BE54F4}" type="pres">
      <dgm:prSet presAssocID="{FDE42583-D12A-462A-B4FF-BCB92BB48596}" presName="pillarX" presStyleLbl="node1" presStyleIdx="2" presStyleCnt="3">
        <dgm:presLayoutVars>
          <dgm:bulletEnabled val="1"/>
        </dgm:presLayoutVars>
      </dgm:prSet>
      <dgm:spPr/>
    </dgm:pt>
    <dgm:pt modelId="{090A964C-D842-4D3B-940A-0FEC71D56683}" type="pres">
      <dgm:prSet presAssocID="{8EF7CBA5-A6AD-443E-9C4B-5DFD70498844}" presName="base" presStyleLbl="dkBgShp" presStyleIdx="1" presStyleCnt="2"/>
      <dgm:spPr/>
    </dgm:pt>
  </dgm:ptLst>
  <dgm:cxnLst>
    <dgm:cxn modelId="{A3768F40-6DF3-4A18-9FA8-B7FC7F680D84}" type="presOf" srcId="{6547ABED-6A28-4640-BBD9-901D62D2C5C2}" destId="{D97CF4D6-12D2-4F4E-9FC5-67310746AFF5}" srcOrd="0" destOrd="0" presId="urn:microsoft.com/office/officeart/2005/8/layout/hList3"/>
    <dgm:cxn modelId="{1DF02C5B-929D-4661-A0FE-8D3658766CE7}" srcId="{807C0FE2-A692-4F68-A8EC-C127E8CAE6B7}" destId="{8EF7CBA5-A6AD-443E-9C4B-5DFD70498844}" srcOrd="0" destOrd="0" parTransId="{127A4E14-668C-4086-AA0B-4849FFA03B21}" sibTransId="{2382B4BA-8800-45C4-9309-BC310F5A437F}"/>
    <dgm:cxn modelId="{79515E6F-DE5A-4AF4-924F-98B9B776C3DD}" type="presOf" srcId="{8EF7CBA5-A6AD-443E-9C4B-5DFD70498844}" destId="{56D6E6D1-5ABD-4DBC-BEEF-172786D6A58F}" srcOrd="0" destOrd="0" presId="urn:microsoft.com/office/officeart/2005/8/layout/hList3"/>
    <dgm:cxn modelId="{CD249370-3240-411A-BDB3-3FD5E0F8915A}" srcId="{8EF7CBA5-A6AD-443E-9C4B-5DFD70498844}" destId="{6547ABED-6A28-4640-BBD9-901D62D2C5C2}" srcOrd="1" destOrd="0" parTransId="{75D03D68-F5E6-4D0C-B160-984EF144966A}" sibTransId="{F0578AFC-472D-497A-A7AF-340668096B90}"/>
    <dgm:cxn modelId="{3FE97271-3C1D-409B-8A98-51BA5458BEF6}" srcId="{8EF7CBA5-A6AD-443E-9C4B-5DFD70498844}" destId="{2A0459D0-10B4-4F42-874E-FA1C863183D7}" srcOrd="0" destOrd="0" parTransId="{EBA78FC2-B292-4129-83B7-DC6B1332755E}" sibTransId="{64B151F7-96C6-45D5-B8A9-A7231FBA9F9B}"/>
    <dgm:cxn modelId="{8337A4B5-3938-4E27-8264-BE177697D9C5}" type="presOf" srcId="{FDE42583-D12A-462A-B4FF-BCB92BB48596}" destId="{BBD91725-1744-4B0A-811A-E922C9BE54F4}" srcOrd="0" destOrd="0" presId="urn:microsoft.com/office/officeart/2005/8/layout/hList3"/>
    <dgm:cxn modelId="{6B5A8DD5-7BC0-4E77-B094-114DC1B64B4F}" type="presOf" srcId="{2A0459D0-10B4-4F42-874E-FA1C863183D7}" destId="{83155F43-117F-434E-A3ED-69C454ACBCAF}" srcOrd="0" destOrd="0" presId="urn:microsoft.com/office/officeart/2005/8/layout/hList3"/>
    <dgm:cxn modelId="{57980DD6-7DD2-4C73-9602-5D5BFA1CBD20}" type="presOf" srcId="{807C0FE2-A692-4F68-A8EC-C127E8CAE6B7}" destId="{5437155F-91B7-4EAF-8035-71BE8D066711}" srcOrd="0" destOrd="0" presId="urn:microsoft.com/office/officeart/2005/8/layout/hList3"/>
    <dgm:cxn modelId="{900A61FB-5244-403B-8F0E-AD69DA037C1E}" srcId="{8EF7CBA5-A6AD-443E-9C4B-5DFD70498844}" destId="{FDE42583-D12A-462A-B4FF-BCB92BB48596}" srcOrd="2" destOrd="0" parTransId="{407603B3-286A-404D-980F-7205413D879A}" sibTransId="{E9D81F6C-DE39-41E7-97CC-C1272D06A4A6}"/>
    <dgm:cxn modelId="{34A591E5-E082-42C0-B478-67D06201AA43}" type="presParOf" srcId="{5437155F-91B7-4EAF-8035-71BE8D066711}" destId="{56D6E6D1-5ABD-4DBC-BEEF-172786D6A58F}" srcOrd="0" destOrd="0" presId="urn:microsoft.com/office/officeart/2005/8/layout/hList3"/>
    <dgm:cxn modelId="{4703A052-1D83-4977-A299-A87B9D436158}" type="presParOf" srcId="{5437155F-91B7-4EAF-8035-71BE8D066711}" destId="{1295B9EA-38C0-4A75-ACEE-5FEAE16A04DC}" srcOrd="1" destOrd="0" presId="urn:microsoft.com/office/officeart/2005/8/layout/hList3"/>
    <dgm:cxn modelId="{F6B8711F-F8C9-4039-8D3F-EFC997251DF4}" type="presParOf" srcId="{1295B9EA-38C0-4A75-ACEE-5FEAE16A04DC}" destId="{83155F43-117F-434E-A3ED-69C454ACBCAF}" srcOrd="0" destOrd="0" presId="urn:microsoft.com/office/officeart/2005/8/layout/hList3"/>
    <dgm:cxn modelId="{3EE5BEF2-71DC-4650-9B15-80B6522BD50A}" type="presParOf" srcId="{1295B9EA-38C0-4A75-ACEE-5FEAE16A04DC}" destId="{D97CF4D6-12D2-4F4E-9FC5-67310746AFF5}" srcOrd="1" destOrd="0" presId="urn:microsoft.com/office/officeart/2005/8/layout/hList3"/>
    <dgm:cxn modelId="{2BCD79C9-2B36-47B5-B54F-BF66EA801CB7}" type="presParOf" srcId="{1295B9EA-38C0-4A75-ACEE-5FEAE16A04DC}" destId="{BBD91725-1744-4B0A-811A-E922C9BE54F4}" srcOrd="2" destOrd="0" presId="urn:microsoft.com/office/officeart/2005/8/layout/hList3"/>
    <dgm:cxn modelId="{E37EEA53-2C15-43A5-A72D-1734D2292A52}" type="presParOf" srcId="{5437155F-91B7-4EAF-8035-71BE8D066711}" destId="{090A964C-D842-4D3B-940A-0FEC71D566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695B9B-D6F0-46B8-8532-30989D3F0F7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>
        <a:scene3d>
          <a:camera prst="perspectiveRight"/>
          <a:lightRig rig="threePt" dir="t"/>
        </a:scene3d>
      </dgm:spPr>
      <dgm:t>
        <a:bodyPr/>
        <a:lstStyle/>
        <a:p>
          <a:endParaRPr lang="en-US"/>
        </a:p>
      </dgm:t>
    </dgm:pt>
    <dgm:pt modelId="{00869E5D-698C-4F22-8925-B046610305C2}">
      <dgm:prSet phldrT="[Text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pPr algn="l"/>
          <a:endParaRPr lang="en-US" sz="2800" b="1" cap="none" spc="0" dirty="0">
            <a:ln w="0">
              <a:noFill/>
            </a:ln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endParaRPr lang="en-US" sz="2800" b="1" cap="none" spc="0" dirty="0">
            <a:ln w="0">
              <a:noFill/>
            </a:ln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r"/>
          <a:r>
            <a:rPr lang="en-US" sz="2800" b="0" cap="none" spc="0" dirty="0" err="1">
              <a:ln w="0">
                <a:noFill/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শিখনফল</a:t>
          </a:r>
          <a:endParaRPr lang="en-US" sz="2800" b="0" cap="none" spc="0" dirty="0">
            <a:ln w="0">
              <a:noFill/>
            </a:ln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8F3424E3-D229-42EB-B4EC-6D3B59C6260A}" type="parTrans" cxnId="{17D81936-3ADF-4F4E-BAF8-7F797D67D70E}">
      <dgm:prSet/>
      <dgm:spPr/>
      <dgm:t>
        <a:bodyPr/>
        <a:lstStyle/>
        <a:p>
          <a:endParaRPr lang="en-US"/>
        </a:p>
      </dgm:t>
    </dgm:pt>
    <dgm:pt modelId="{803E00A5-9621-4E91-AB0C-C54DF4FC5201}" type="sibTrans" cxnId="{17D81936-3ADF-4F4E-BAF8-7F797D67D70E}">
      <dgm:prSet/>
      <dgm:spPr/>
      <dgm:t>
        <a:bodyPr/>
        <a:lstStyle/>
        <a:p>
          <a:endParaRPr lang="en-US"/>
        </a:p>
      </dgm:t>
    </dgm:pt>
    <dgm:pt modelId="{DBE9C56F-3C68-4A80-AC61-B9D850D8CB64}">
      <dgm:prSet phldrT="[Text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sz="24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এ </a:t>
          </a:r>
          <a:r>
            <a:rPr lang="en-US" sz="2400" dirty="0" err="1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পাঠ</a:t>
          </a:r>
          <a:r>
            <a:rPr lang="en-US" sz="24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400" dirty="0" err="1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শেষে</a:t>
          </a:r>
          <a:r>
            <a:rPr lang="en-US" sz="24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400" dirty="0" err="1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শিক্ষার্থীরা</a:t>
          </a:r>
          <a:r>
            <a:rPr lang="en-US" sz="24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….</a:t>
          </a:r>
        </a:p>
      </dgm:t>
    </dgm:pt>
    <dgm:pt modelId="{8AE531FE-95A2-4CC3-A71B-60135335B093}" type="parTrans" cxnId="{A7B33E5B-0932-4844-8B72-48CC5A5B7284}">
      <dgm:prSet/>
      <dgm:spPr/>
      <dgm:t>
        <a:bodyPr/>
        <a:lstStyle/>
        <a:p>
          <a:endParaRPr lang="en-US"/>
        </a:p>
      </dgm:t>
    </dgm:pt>
    <dgm:pt modelId="{94CC23A4-AAA8-4F01-AFAC-C21B8DF1917B}" type="sibTrans" cxnId="{A7B33E5B-0932-4844-8B72-48CC5A5B7284}">
      <dgm:prSet/>
      <dgm:spPr/>
      <dgm:t>
        <a:bodyPr/>
        <a:lstStyle/>
        <a:p>
          <a:endParaRPr lang="en-US"/>
        </a:p>
      </dgm:t>
    </dgm:pt>
    <dgm:pt modelId="{3B7BEAB8-4315-46D7-89F5-8A4D34469BCD}">
      <dgm:prSet phldrT="[Text]" custT="1"/>
      <dgm:spPr>
        <a:solidFill>
          <a:schemeClr val="tx2">
            <a:lumMod val="25000"/>
          </a:schemeClr>
        </a:solidFill>
        <a:sp3d>
          <a:bevelT prst="angle"/>
        </a:sp3d>
      </dgm:spPr>
      <dgm:t>
        <a:bodyPr anchor="ctr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sz="1800" b="1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bn-BD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তা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বলতে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bn-IN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  <a:endParaRPr lang="en-US" sz="1800" dirty="0">
            <a:solidFill>
              <a:schemeClr val="tx1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sz="1800" b="1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নেটওয়ার্কের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প্রকারভেদ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ব্যাখ্যা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bn-IN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  <a:endParaRPr lang="en-US" sz="1800" dirty="0">
            <a:solidFill>
              <a:schemeClr val="tx1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sz="1800" b="1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বর্ণনা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</a:p>
        <a:p>
          <a:pPr>
            <a:lnSpc>
              <a:spcPct val="100000"/>
            </a:lnSpc>
            <a:buFont typeface="Wingdings" panose="05000000000000000000" pitchFamily="2" charset="2"/>
            <a:buChar char="v"/>
          </a:pPr>
          <a:r>
            <a:rPr lang="en-US" sz="1800" b="1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bn-IN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বিভিন্ন প্রকার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টপোলজির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বৈশিষ্ট্য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ও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সুবিধা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ও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অসুবিধা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bn-BD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বর্ণনা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bn-IN" sz="18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 </a:t>
          </a:r>
          <a:endParaRPr lang="en-GB" sz="1800" b="0" dirty="0">
            <a:ln w="12700">
              <a:noFill/>
              <a:prstDash val="solid"/>
            </a:ln>
            <a:solidFill>
              <a:schemeClr val="tx1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05349903-103C-42A8-AC3C-27E392743515}" type="parTrans" cxnId="{B8F42E9C-B757-4C56-8EE8-5CC5BF252411}">
      <dgm:prSet/>
      <dgm:spPr/>
      <dgm:t>
        <a:bodyPr/>
        <a:lstStyle/>
        <a:p>
          <a:endParaRPr lang="en-US"/>
        </a:p>
      </dgm:t>
    </dgm:pt>
    <dgm:pt modelId="{24E9E13D-F224-4B7C-915B-1EC8CC78E762}" type="sibTrans" cxnId="{B8F42E9C-B757-4C56-8EE8-5CC5BF252411}">
      <dgm:prSet/>
      <dgm:spPr/>
      <dgm:t>
        <a:bodyPr/>
        <a:lstStyle/>
        <a:p>
          <a:endParaRPr lang="en-US"/>
        </a:p>
      </dgm:t>
    </dgm:pt>
    <dgm:pt modelId="{A70CF88D-E76A-4F6D-8B7D-23FA7BFEFCA1}" type="pres">
      <dgm:prSet presAssocID="{E9695B9B-D6F0-46B8-8532-30989D3F0F7C}" presName="vert0" presStyleCnt="0">
        <dgm:presLayoutVars>
          <dgm:dir/>
          <dgm:animOne val="branch"/>
          <dgm:animLvl val="lvl"/>
        </dgm:presLayoutVars>
      </dgm:prSet>
      <dgm:spPr/>
    </dgm:pt>
    <dgm:pt modelId="{93C5B1C4-A8FF-47E9-80E0-D8B0B172B6EF}" type="pres">
      <dgm:prSet presAssocID="{00869E5D-698C-4F22-8925-B046610305C2}" presName="thickLine" presStyleLbl="alignNode1" presStyleIdx="0" presStyleCnt="1"/>
      <dgm:spPr/>
    </dgm:pt>
    <dgm:pt modelId="{321F3A95-BB75-4EF1-80A5-CD12FB3C6C21}" type="pres">
      <dgm:prSet presAssocID="{00869E5D-698C-4F22-8925-B046610305C2}" presName="horz1" presStyleCnt="0"/>
      <dgm:spPr/>
    </dgm:pt>
    <dgm:pt modelId="{BB47F5EE-F842-4B6C-9484-5180BF86CB6F}" type="pres">
      <dgm:prSet presAssocID="{00869E5D-698C-4F22-8925-B046610305C2}" presName="tx1" presStyleLbl="revTx" presStyleIdx="0" presStyleCnt="3"/>
      <dgm:spPr/>
    </dgm:pt>
    <dgm:pt modelId="{87C1E3C9-ECDE-448E-B606-BD879C964C0D}" type="pres">
      <dgm:prSet presAssocID="{00869E5D-698C-4F22-8925-B046610305C2}" presName="vert1" presStyleCnt="0"/>
      <dgm:spPr/>
    </dgm:pt>
    <dgm:pt modelId="{F256C552-3FC2-4A19-AD0E-F11D4A401702}" type="pres">
      <dgm:prSet presAssocID="{DBE9C56F-3C68-4A80-AC61-B9D850D8CB64}" presName="vertSpace2a" presStyleCnt="0"/>
      <dgm:spPr/>
    </dgm:pt>
    <dgm:pt modelId="{215BF05F-5644-4A6F-9DA4-4D705A55BEC6}" type="pres">
      <dgm:prSet presAssocID="{DBE9C56F-3C68-4A80-AC61-B9D850D8CB64}" presName="horz2" presStyleCnt="0"/>
      <dgm:spPr/>
    </dgm:pt>
    <dgm:pt modelId="{38118755-7FB1-4B4A-9614-50759E3100DC}" type="pres">
      <dgm:prSet presAssocID="{DBE9C56F-3C68-4A80-AC61-B9D850D8CB64}" presName="horzSpace2" presStyleCnt="0"/>
      <dgm:spPr/>
    </dgm:pt>
    <dgm:pt modelId="{FE10850C-979D-4105-9397-6B132590CD02}" type="pres">
      <dgm:prSet presAssocID="{DBE9C56F-3C68-4A80-AC61-B9D850D8CB64}" presName="tx2" presStyleLbl="revTx" presStyleIdx="1" presStyleCnt="3" custScaleY="13999" custLinFactNeighborY="-4429"/>
      <dgm:spPr/>
    </dgm:pt>
    <dgm:pt modelId="{70A8135B-83F0-451A-A8C6-B9420A93DC84}" type="pres">
      <dgm:prSet presAssocID="{DBE9C56F-3C68-4A80-AC61-B9D850D8CB64}" presName="vert2" presStyleCnt="0"/>
      <dgm:spPr/>
    </dgm:pt>
    <dgm:pt modelId="{89CF6E71-1A65-4C42-9344-37E22F211339}" type="pres">
      <dgm:prSet presAssocID="{DBE9C56F-3C68-4A80-AC61-B9D850D8CB64}" presName="thinLine2b" presStyleLbl="callout" presStyleIdx="0" presStyleCnt="2"/>
      <dgm:spPr/>
    </dgm:pt>
    <dgm:pt modelId="{D342FC54-1AE2-49A3-ABDE-FB1E727D7A41}" type="pres">
      <dgm:prSet presAssocID="{DBE9C56F-3C68-4A80-AC61-B9D850D8CB64}" presName="vertSpace2b" presStyleCnt="0"/>
      <dgm:spPr/>
    </dgm:pt>
    <dgm:pt modelId="{86D7CB26-9BE5-4F20-A9E9-A187437B3CBC}" type="pres">
      <dgm:prSet presAssocID="{3B7BEAB8-4315-46D7-89F5-8A4D34469BCD}" presName="horz2" presStyleCnt="0"/>
      <dgm:spPr/>
    </dgm:pt>
    <dgm:pt modelId="{4B5EB62B-2AFA-4631-82E1-8BB4BF4EAD36}" type="pres">
      <dgm:prSet presAssocID="{3B7BEAB8-4315-46D7-89F5-8A4D34469BCD}" presName="horzSpace2" presStyleCnt="0"/>
      <dgm:spPr/>
    </dgm:pt>
    <dgm:pt modelId="{7783CB6F-8513-4A8C-AC73-17253A3E363B}" type="pres">
      <dgm:prSet presAssocID="{3B7BEAB8-4315-46D7-89F5-8A4D34469BCD}" presName="tx2" presStyleLbl="revTx" presStyleIdx="2" presStyleCnt="3"/>
      <dgm:spPr/>
    </dgm:pt>
    <dgm:pt modelId="{ADB9F503-65D2-472D-AB25-63F84A4FEDB9}" type="pres">
      <dgm:prSet presAssocID="{3B7BEAB8-4315-46D7-89F5-8A4D34469BCD}" presName="vert2" presStyleCnt="0"/>
      <dgm:spPr/>
    </dgm:pt>
    <dgm:pt modelId="{B59B5BA4-F90D-45F8-8984-69F06F9A0B54}" type="pres">
      <dgm:prSet presAssocID="{3B7BEAB8-4315-46D7-89F5-8A4D34469BCD}" presName="thinLine2b" presStyleLbl="callout" presStyleIdx="1" presStyleCnt="2"/>
      <dgm:spPr/>
    </dgm:pt>
    <dgm:pt modelId="{9439FDFF-CE4D-4AEB-B76F-63F5B9A42FAE}" type="pres">
      <dgm:prSet presAssocID="{3B7BEAB8-4315-46D7-89F5-8A4D34469BCD}" presName="vertSpace2b" presStyleCnt="0"/>
      <dgm:spPr/>
    </dgm:pt>
  </dgm:ptLst>
  <dgm:cxnLst>
    <dgm:cxn modelId="{A50B5E13-91FC-4B6D-8434-416AC9A6D6E5}" type="presOf" srcId="{3B7BEAB8-4315-46D7-89F5-8A4D34469BCD}" destId="{7783CB6F-8513-4A8C-AC73-17253A3E363B}" srcOrd="0" destOrd="0" presId="urn:microsoft.com/office/officeart/2008/layout/LinedList"/>
    <dgm:cxn modelId="{17D81936-3ADF-4F4E-BAF8-7F797D67D70E}" srcId="{E9695B9B-D6F0-46B8-8532-30989D3F0F7C}" destId="{00869E5D-698C-4F22-8925-B046610305C2}" srcOrd="0" destOrd="0" parTransId="{8F3424E3-D229-42EB-B4EC-6D3B59C6260A}" sibTransId="{803E00A5-9621-4E91-AB0C-C54DF4FC5201}"/>
    <dgm:cxn modelId="{AD5C5A3F-66D1-4FF9-A288-CAAACE0815C9}" type="presOf" srcId="{00869E5D-698C-4F22-8925-B046610305C2}" destId="{BB47F5EE-F842-4B6C-9484-5180BF86CB6F}" srcOrd="0" destOrd="0" presId="urn:microsoft.com/office/officeart/2008/layout/LinedList"/>
    <dgm:cxn modelId="{A7B33E5B-0932-4844-8B72-48CC5A5B7284}" srcId="{00869E5D-698C-4F22-8925-B046610305C2}" destId="{DBE9C56F-3C68-4A80-AC61-B9D850D8CB64}" srcOrd="0" destOrd="0" parTransId="{8AE531FE-95A2-4CC3-A71B-60135335B093}" sibTransId="{94CC23A4-AAA8-4F01-AFAC-C21B8DF1917B}"/>
    <dgm:cxn modelId="{C685AA5E-3C07-487B-87A0-0EE5861DE8B5}" type="presOf" srcId="{DBE9C56F-3C68-4A80-AC61-B9D850D8CB64}" destId="{FE10850C-979D-4105-9397-6B132590CD02}" srcOrd="0" destOrd="0" presId="urn:microsoft.com/office/officeart/2008/layout/LinedList"/>
    <dgm:cxn modelId="{49985C78-066D-419E-BD9B-C312FE6D35B0}" type="presOf" srcId="{E9695B9B-D6F0-46B8-8532-30989D3F0F7C}" destId="{A70CF88D-E76A-4F6D-8B7D-23FA7BFEFCA1}" srcOrd="0" destOrd="0" presId="urn:microsoft.com/office/officeart/2008/layout/LinedList"/>
    <dgm:cxn modelId="{B8F42E9C-B757-4C56-8EE8-5CC5BF252411}" srcId="{00869E5D-698C-4F22-8925-B046610305C2}" destId="{3B7BEAB8-4315-46D7-89F5-8A4D34469BCD}" srcOrd="1" destOrd="0" parTransId="{05349903-103C-42A8-AC3C-27E392743515}" sibTransId="{24E9E13D-F224-4B7C-915B-1EC8CC78E762}"/>
    <dgm:cxn modelId="{971C82C3-5DD9-4CA4-AE69-765E8CAA579C}" type="presParOf" srcId="{A70CF88D-E76A-4F6D-8B7D-23FA7BFEFCA1}" destId="{93C5B1C4-A8FF-47E9-80E0-D8B0B172B6EF}" srcOrd="0" destOrd="0" presId="urn:microsoft.com/office/officeart/2008/layout/LinedList"/>
    <dgm:cxn modelId="{EF19FA71-1629-42CA-8925-1BB1FB6D403B}" type="presParOf" srcId="{A70CF88D-E76A-4F6D-8B7D-23FA7BFEFCA1}" destId="{321F3A95-BB75-4EF1-80A5-CD12FB3C6C21}" srcOrd="1" destOrd="0" presId="urn:microsoft.com/office/officeart/2008/layout/LinedList"/>
    <dgm:cxn modelId="{259D2EC8-1E9E-41C7-B6FC-F1E2CCBA74E8}" type="presParOf" srcId="{321F3A95-BB75-4EF1-80A5-CD12FB3C6C21}" destId="{BB47F5EE-F842-4B6C-9484-5180BF86CB6F}" srcOrd="0" destOrd="0" presId="urn:microsoft.com/office/officeart/2008/layout/LinedList"/>
    <dgm:cxn modelId="{ABD81EC3-B135-4E7E-8880-917016E19527}" type="presParOf" srcId="{321F3A95-BB75-4EF1-80A5-CD12FB3C6C21}" destId="{87C1E3C9-ECDE-448E-B606-BD879C964C0D}" srcOrd="1" destOrd="0" presId="urn:microsoft.com/office/officeart/2008/layout/LinedList"/>
    <dgm:cxn modelId="{CCA1D20E-E258-40E9-8D75-75D3D22DA996}" type="presParOf" srcId="{87C1E3C9-ECDE-448E-B606-BD879C964C0D}" destId="{F256C552-3FC2-4A19-AD0E-F11D4A401702}" srcOrd="0" destOrd="0" presId="urn:microsoft.com/office/officeart/2008/layout/LinedList"/>
    <dgm:cxn modelId="{FD50F5A5-DC94-4EE0-BCCE-7A5E9A328664}" type="presParOf" srcId="{87C1E3C9-ECDE-448E-B606-BD879C964C0D}" destId="{215BF05F-5644-4A6F-9DA4-4D705A55BEC6}" srcOrd="1" destOrd="0" presId="urn:microsoft.com/office/officeart/2008/layout/LinedList"/>
    <dgm:cxn modelId="{4209D5C2-CCA9-4E1A-8876-3F852BA45C03}" type="presParOf" srcId="{215BF05F-5644-4A6F-9DA4-4D705A55BEC6}" destId="{38118755-7FB1-4B4A-9614-50759E3100DC}" srcOrd="0" destOrd="0" presId="urn:microsoft.com/office/officeart/2008/layout/LinedList"/>
    <dgm:cxn modelId="{DCA24883-B188-4396-88AF-8C49E194E9FE}" type="presParOf" srcId="{215BF05F-5644-4A6F-9DA4-4D705A55BEC6}" destId="{FE10850C-979D-4105-9397-6B132590CD02}" srcOrd="1" destOrd="0" presId="urn:microsoft.com/office/officeart/2008/layout/LinedList"/>
    <dgm:cxn modelId="{4542E930-7953-43E8-B4A5-990844A8911E}" type="presParOf" srcId="{215BF05F-5644-4A6F-9DA4-4D705A55BEC6}" destId="{70A8135B-83F0-451A-A8C6-B9420A93DC84}" srcOrd="2" destOrd="0" presId="urn:microsoft.com/office/officeart/2008/layout/LinedList"/>
    <dgm:cxn modelId="{04F47B88-828C-47B5-9741-E590E8CE639D}" type="presParOf" srcId="{87C1E3C9-ECDE-448E-B606-BD879C964C0D}" destId="{89CF6E71-1A65-4C42-9344-37E22F211339}" srcOrd="2" destOrd="0" presId="urn:microsoft.com/office/officeart/2008/layout/LinedList"/>
    <dgm:cxn modelId="{8C0B4748-DFC9-49D4-B56D-D1B0C90FF666}" type="presParOf" srcId="{87C1E3C9-ECDE-448E-B606-BD879C964C0D}" destId="{D342FC54-1AE2-49A3-ABDE-FB1E727D7A41}" srcOrd="3" destOrd="0" presId="urn:microsoft.com/office/officeart/2008/layout/LinedList"/>
    <dgm:cxn modelId="{380A7D53-E513-45CA-954A-8BF58D3E39AF}" type="presParOf" srcId="{87C1E3C9-ECDE-448E-B606-BD879C964C0D}" destId="{86D7CB26-9BE5-4F20-A9E9-A187437B3CBC}" srcOrd="4" destOrd="0" presId="urn:microsoft.com/office/officeart/2008/layout/LinedList"/>
    <dgm:cxn modelId="{9CF8F913-DC83-4089-85E6-1611C40BF001}" type="presParOf" srcId="{86D7CB26-9BE5-4F20-A9E9-A187437B3CBC}" destId="{4B5EB62B-2AFA-4631-82E1-8BB4BF4EAD36}" srcOrd="0" destOrd="0" presId="urn:microsoft.com/office/officeart/2008/layout/LinedList"/>
    <dgm:cxn modelId="{2DF09E89-C39C-4335-AD90-6040FAE0969E}" type="presParOf" srcId="{86D7CB26-9BE5-4F20-A9E9-A187437B3CBC}" destId="{7783CB6F-8513-4A8C-AC73-17253A3E363B}" srcOrd="1" destOrd="0" presId="urn:microsoft.com/office/officeart/2008/layout/LinedList"/>
    <dgm:cxn modelId="{B60656FA-6297-4D0B-8FE8-2F0B22860C4D}" type="presParOf" srcId="{86D7CB26-9BE5-4F20-A9E9-A187437B3CBC}" destId="{ADB9F503-65D2-472D-AB25-63F84A4FEDB9}" srcOrd="2" destOrd="0" presId="urn:microsoft.com/office/officeart/2008/layout/LinedList"/>
    <dgm:cxn modelId="{BCBAB884-B28C-42DD-A559-8C1A96AE605B}" type="presParOf" srcId="{87C1E3C9-ECDE-448E-B606-BD879C964C0D}" destId="{B59B5BA4-F90D-45F8-8984-69F06F9A0B54}" srcOrd="5" destOrd="0" presId="urn:microsoft.com/office/officeart/2008/layout/LinedList"/>
    <dgm:cxn modelId="{B7479103-0B1A-4965-A0D7-33B8C90B8B46}" type="presParOf" srcId="{87C1E3C9-ECDE-448E-B606-BD879C964C0D}" destId="{9439FDFF-CE4D-4AEB-B76F-63F5B9A42FAE}" srcOrd="6" destOrd="0" presId="urn:microsoft.com/office/officeart/2008/layout/LinedList"/>
  </dgm:cxnLst>
  <dgm:bg>
    <a:solidFill>
      <a:schemeClr val="bg2">
        <a:lumMod val="60000"/>
        <a:lumOff val="40000"/>
      </a:schemeClr>
    </a:solidFill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42133C-0EEA-42F0-A1BC-C6741FF48CA4}" type="doc">
      <dgm:prSet loTypeId="urn:microsoft.com/office/officeart/2005/8/layout/radial1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5CAA80-719D-48F7-832A-FCFAA97E9B74}">
      <dgm:prSet phldrT="[Text]" custT="1"/>
      <dgm:spPr/>
      <dgm:t>
        <a:bodyPr/>
        <a:lstStyle/>
        <a:p>
          <a:pPr>
            <a:buNone/>
          </a:pPr>
          <a:r>
            <a:rPr lang="en-US" sz="2000" dirty="0" err="1">
              <a:solidFill>
                <a:srgbClr val="FFC0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</a:t>
          </a:r>
          <a:endParaRPr lang="en-US" sz="2000" dirty="0">
            <a:solidFill>
              <a:srgbClr val="FFC000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09FBAA6D-E8FF-49CA-B463-19739133F174}" type="parTrans" cxnId="{950D533D-06A4-40CE-A952-4BB456E9B142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0D528B-DD19-4C27-BCA4-EF4D2387570E}" type="sibTrans" cxnId="{950D533D-06A4-40CE-A952-4BB456E9B142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140239-1DE3-4C28-8790-56AA879FA119}">
      <dgm:prSet phldrT="[Text]" custT="1"/>
      <dgm:spPr/>
      <dgm:t>
        <a:bodyPr/>
        <a:lstStyle/>
        <a:p>
          <a:pPr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MAN</a:t>
          </a:r>
        </a:p>
      </dgm:t>
    </dgm:pt>
    <dgm:pt modelId="{CAC6EC12-B269-4A4F-ACF1-42D1A40529C5}" type="parTrans" cxnId="{B04F89DE-2ABE-4C77-8C6A-613EF1E5C618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A682D7-3BBA-4886-B6CA-7DAB55956D6B}" type="sibTrans" cxnId="{B04F89DE-2ABE-4C77-8C6A-613EF1E5C618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85753B-BF31-40CC-A918-889C355B8485}">
      <dgm:prSet phldrT="[Text]" phldr="0" custT="1"/>
      <dgm:spPr/>
      <dgm:t>
        <a:bodyPr/>
        <a:lstStyle/>
        <a:p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WAN</a:t>
          </a:r>
        </a:p>
      </dgm:t>
    </dgm:pt>
    <dgm:pt modelId="{AB9F10A5-70CC-41DF-A49F-734BAF97A142}" type="parTrans" cxnId="{1BA9E4F1-E45F-45ED-9866-0485FAB0CBE1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96A981-986E-4665-910C-90C97B9CF7D3}" type="sibTrans" cxnId="{1BA9E4F1-E45F-45ED-9866-0485FAB0CBE1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066AEC-20B3-467E-9752-C994E915ACDE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PAN</a:t>
          </a:r>
        </a:p>
      </dgm:t>
    </dgm:pt>
    <dgm:pt modelId="{E6E3BEA9-5C78-42C8-A340-D32963739F88}" type="parTrans" cxnId="{349052BE-6AAE-40D3-966C-6EC6640FF475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D18508-21D1-4FE6-A9A8-28D85BA8DC64}" type="sibTrans" cxnId="{349052BE-6AAE-40D3-966C-6EC6640FF475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DBD511-0046-44CE-9F2E-95015B0EA2D2}">
      <dgm:prSet phldrT="[Text]" custT="1"/>
      <dgm:spPr/>
      <dgm:t>
        <a:bodyPr/>
        <a:lstStyle/>
        <a:p>
          <a:pPr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LAN</a:t>
          </a:r>
        </a:p>
      </dgm:t>
    </dgm:pt>
    <dgm:pt modelId="{7B99A676-7E88-4D10-99C2-6BD0C53553D0}" type="parTrans" cxnId="{8F5E8D70-9927-4874-ACBF-71720DDF6F13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C4CD80-4B13-417F-B7D8-80605EB3FCF0}" type="sibTrans" cxnId="{8F5E8D70-9927-4874-ACBF-71720DDF6F13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804B7C-DCF9-4AC6-98DC-065303D0EEDE}" type="pres">
      <dgm:prSet presAssocID="{DD42133C-0EEA-42F0-A1BC-C6741FF48CA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1AF2B2-5057-44DF-8B11-C931D82C7FFB}" type="pres">
      <dgm:prSet presAssocID="{CD5CAA80-719D-48F7-832A-FCFAA97E9B74}" presName="centerShape" presStyleLbl="node0" presStyleIdx="0" presStyleCnt="1"/>
      <dgm:spPr/>
    </dgm:pt>
    <dgm:pt modelId="{1AF0DF10-07DC-4183-9547-C1E913A00207}" type="pres">
      <dgm:prSet presAssocID="{E6E3BEA9-5C78-42C8-A340-D32963739F88}" presName="Name9" presStyleLbl="parChTrans1D2" presStyleIdx="0" presStyleCnt="4"/>
      <dgm:spPr/>
    </dgm:pt>
    <dgm:pt modelId="{161DE296-BE3E-4361-A4A3-A1B576C849CB}" type="pres">
      <dgm:prSet presAssocID="{E6E3BEA9-5C78-42C8-A340-D32963739F88}" presName="connTx" presStyleLbl="parChTrans1D2" presStyleIdx="0" presStyleCnt="4"/>
      <dgm:spPr/>
    </dgm:pt>
    <dgm:pt modelId="{50C5C2A3-AFC4-426C-A122-A9DC2369B79F}" type="pres">
      <dgm:prSet presAssocID="{3A066AEC-20B3-467E-9752-C994E915ACDE}" presName="node" presStyleLbl="node1" presStyleIdx="0" presStyleCnt="4">
        <dgm:presLayoutVars>
          <dgm:bulletEnabled val="1"/>
        </dgm:presLayoutVars>
      </dgm:prSet>
      <dgm:spPr/>
    </dgm:pt>
    <dgm:pt modelId="{5ED745F6-A250-4544-A0F4-F787D3C6EA5E}" type="pres">
      <dgm:prSet presAssocID="{7B99A676-7E88-4D10-99C2-6BD0C53553D0}" presName="Name9" presStyleLbl="parChTrans1D2" presStyleIdx="1" presStyleCnt="4"/>
      <dgm:spPr/>
    </dgm:pt>
    <dgm:pt modelId="{C90ED9CE-B2B0-48EB-AD14-7475BDDFDC15}" type="pres">
      <dgm:prSet presAssocID="{7B99A676-7E88-4D10-99C2-6BD0C53553D0}" presName="connTx" presStyleLbl="parChTrans1D2" presStyleIdx="1" presStyleCnt="4"/>
      <dgm:spPr/>
    </dgm:pt>
    <dgm:pt modelId="{BA665432-76DB-4881-9056-8E46FF5A1AC0}" type="pres">
      <dgm:prSet presAssocID="{BADBD511-0046-44CE-9F2E-95015B0EA2D2}" presName="node" presStyleLbl="node1" presStyleIdx="1" presStyleCnt="4">
        <dgm:presLayoutVars>
          <dgm:bulletEnabled val="1"/>
        </dgm:presLayoutVars>
      </dgm:prSet>
      <dgm:spPr/>
    </dgm:pt>
    <dgm:pt modelId="{1ECA51CA-5F33-4B59-AACB-AF1BF306C5EA}" type="pres">
      <dgm:prSet presAssocID="{CAC6EC12-B269-4A4F-ACF1-42D1A40529C5}" presName="Name9" presStyleLbl="parChTrans1D2" presStyleIdx="2" presStyleCnt="4"/>
      <dgm:spPr/>
    </dgm:pt>
    <dgm:pt modelId="{5DBD31B9-B620-4523-BAD2-78F25C6BAEF5}" type="pres">
      <dgm:prSet presAssocID="{CAC6EC12-B269-4A4F-ACF1-42D1A40529C5}" presName="connTx" presStyleLbl="parChTrans1D2" presStyleIdx="2" presStyleCnt="4"/>
      <dgm:spPr/>
    </dgm:pt>
    <dgm:pt modelId="{045506AD-42A8-4589-AF60-3ABFC12E4496}" type="pres">
      <dgm:prSet presAssocID="{4A140239-1DE3-4C28-8790-56AA879FA119}" presName="node" presStyleLbl="node1" presStyleIdx="2" presStyleCnt="4">
        <dgm:presLayoutVars>
          <dgm:bulletEnabled val="1"/>
        </dgm:presLayoutVars>
      </dgm:prSet>
      <dgm:spPr/>
    </dgm:pt>
    <dgm:pt modelId="{02B3CCB0-6195-444A-916D-6AFC4A4881C8}" type="pres">
      <dgm:prSet presAssocID="{AB9F10A5-70CC-41DF-A49F-734BAF97A142}" presName="Name9" presStyleLbl="parChTrans1D2" presStyleIdx="3" presStyleCnt="4"/>
      <dgm:spPr/>
    </dgm:pt>
    <dgm:pt modelId="{FE37AB48-686E-4C3A-95D3-1AC0F27E5A10}" type="pres">
      <dgm:prSet presAssocID="{AB9F10A5-70CC-41DF-A49F-734BAF97A142}" presName="connTx" presStyleLbl="parChTrans1D2" presStyleIdx="3" presStyleCnt="4"/>
      <dgm:spPr/>
    </dgm:pt>
    <dgm:pt modelId="{AE72365F-F79B-4ABD-A116-E6C655082B4F}" type="pres">
      <dgm:prSet presAssocID="{1C85753B-BF31-40CC-A918-889C355B8485}" presName="node" presStyleLbl="node1" presStyleIdx="3" presStyleCnt="4">
        <dgm:presLayoutVars>
          <dgm:bulletEnabled val="1"/>
        </dgm:presLayoutVars>
      </dgm:prSet>
      <dgm:spPr/>
    </dgm:pt>
  </dgm:ptLst>
  <dgm:cxnLst>
    <dgm:cxn modelId="{2B6F090B-29D1-4C28-A5E8-75D39B185113}" type="presOf" srcId="{DD42133C-0EEA-42F0-A1BC-C6741FF48CA4}" destId="{9B804B7C-DCF9-4AC6-98DC-065303D0EEDE}" srcOrd="0" destOrd="0" presId="urn:microsoft.com/office/officeart/2005/8/layout/radial1"/>
    <dgm:cxn modelId="{1F7F9628-4C04-4B55-9705-90DE189B2623}" type="presOf" srcId="{4A140239-1DE3-4C28-8790-56AA879FA119}" destId="{045506AD-42A8-4589-AF60-3ABFC12E4496}" srcOrd="0" destOrd="0" presId="urn:microsoft.com/office/officeart/2005/8/layout/radial1"/>
    <dgm:cxn modelId="{33CEA839-B114-4C2A-9974-CC12556E0495}" type="presOf" srcId="{7B99A676-7E88-4D10-99C2-6BD0C53553D0}" destId="{C90ED9CE-B2B0-48EB-AD14-7475BDDFDC15}" srcOrd="1" destOrd="0" presId="urn:microsoft.com/office/officeart/2005/8/layout/radial1"/>
    <dgm:cxn modelId="{950D533D-06A4-40CE-A952-4BB456E9B142}" srcId="{DD42133C-0EEA-42F0-A1BC-C6741FF48CA4}" destId="{CD5CAA80-719D-48F7-832A-FCFAA97E9B74}" srcOrd="0" destOrd="0" parTransId="{09FBAA6D-E8FF-49CA-B463-19739133F174}" sibTransId="{520D528B-DD19-4C27-BCA4-EF4D2387570E}"/>
    <dgm:cxn modelId="{8F5E8D70-9927-4874-ACBF-71720DDF6F13}" srcId="{CD5CAA80-719D-48F7-832A-FCFAA97E9B74}" destId="{BADBD511-0046-44CE-9F2E-95015B0EA2D2}" srcOrd="1" destOrd="0" parTransId="{7B99A676-7E88-4D10-99C2-6BD0C53553D0}" sibTransId="{EEC4CD80-4B13-417F-B7D8-80605EB3FCF0}"/>
    <dgm:cxn modelId="{A4A51C52-A497-4BDF-9486-6DC9D44809BA}" type="presOf" srcId="{CAC6EC12-B269-4A4F-ACF1-42D1A40529C5}" destId="{5DBD31B9-B620-4523-BAD2-78F25C6BAEF5}" srcOrd="1" destOrd="0" presId="urn:microsoft.com/office/officeart/2005/8/layout/radial1"/>
    <dgm:cxn modelId="{EE422A7F-59A7-421B-9CCE-445F752FF937}" type="presOf" srcId="{AB9F10A5-70CC-41DF-A49F-734BAF97A142}" destId="{02B3CCB0-6195-444A-916D-6AFC4A4881C8}" srcOrd="0" destOrd="0" presId="urn:microsoft.com/office/officeart/2005/8/layout/radial1"/>
    <dgm:cxn modelId="{7C69B394-81DE-4E01-A832-6C28D0B460AB}" type="presOf" srcId="{E6E3BEA9-5C78-42C8-A340-D32963739F88}" destId="{161DE296-BE3E-4361-A4A3-A1B576C849CB}" srcOrd="1" destOrd="0" presId="urn:microsoft.com/office/officeart/2005/8/layout/radial1"/>
    <dgm:cxn modelId="{F960129E-0DAF-4D4C-B5D6-B106481785B3}" type="presOf" srcId="{BADBD511-0046-44CE-9F2E-95015B0EA2D2}" destId="{BA665432-76DB-4881-9056-8E46FF5A1AC0}" srcOrd="0" destOrd="0" presId="urn:microsoft.com/office/officeart/2005/8/layout/radial1"/>
    <dgm:cxn modelId="{AE0FA3A6-DB29-419D-AFA1-DFDC66CB132A}" type="presOf" srcId="{AB9F10A5-70CC-41DF-A49F-734BAF97A142}" destId="{FE37AB48-686E-4C3A-95D3-1AC0F27E5A10}" srcOrd="1" destOrd="0" presId="urn:microsoft.com/office/officeart/2005/8/layout/radial1"/>
    <dgm:cxn modelId="{4EA6BDBB-76FA-4840-95A4-8C4D8B4E4B41}" type="presOf" srcId="{3A066AEC-20B3-467E-9752-C994E915ACDE}" destId="{50C5C2A3-AFC4-426C-A122-A9DC2369B79F}" srcOrd="0" destOrd="0" presId="urn:microsoft.com/office/officeart/2005/8/layout/radial1"/>
    <dgm:cxn modelId="{349052BE-6AAE-40D3-966C-6EC6640FF475}" srcId="{CD5CAA80-719D-48F7-832A-FCFAA97E9B74}" destId="{3A066AEC-20B3-467E-9752-C994E915ACDE}" srcOrd="0" destOrd="0" parTransId="{E6E3BEA9-5C78-42C8-A340-D32963739F88}" sibTransId="{D3D18508-21D1-4FE6-A9A8-28D85BA8DC64}"/>
    <dgm:cxn modelId="{976491CD-A191-49C2-966C-808CF88AB814}" type="presOf" srcId="{7B99A676-7E88-4D10-99C2-6BD0C53553D0}" destId="{5ED745F6-A250-4544-A0F4-F787D3C6EA5E}" srcOrd="0" destOrd="0" presId="urn:microsoft.com/office/officeart/2005/8/layout/radial1"/>
    <dgm:cxn modelId="{A24656DA-4744-4CF9-8F61-20EE02D0C255}" type="presOf" srcId="{CD5CAA80-719D-48F7-832A-FCFAA97E9B74}" destId="{B61AF2B2-5057-44DF-8B11-C931D82C7FFB}" srcOrd="0" destOrd="0" presId="urn:microsoft.com/office/officeart/2005/8/layout/radial1"/>
    <dgm:cxn modelId="{B04F89DE-2ABE-4C77-8C6A-613EF1E5C618}" srcId="{CD5CAA80-719D-48F7-832A-FCFAA97E9B74}" destId="{4A140239-1DE3-4C28-8790-56AA879FA119}" srcOrd="2" destOrd="0" parTransId="{CAC6EC12-B269-4A4F-ACF1-42D1A40529C5}" sibTransId="{4CA682D7-3BBA-4886-B6CA-7DAB55956D6B}"/>
    <dgm:cxn modelId="{C19953E6-DFC7-4386-9993-9F0E16790DCC}" type="presOf" srcId="{CAC6EC12-B269-4A4F-ACF1-42D1A40529C5}" destId="{1ECA51CA-5F33-4B59-AACB-AF1BF306C5EA}" srcOrd="0" destOrd="0" presId="urn:microsoft.com/office/officeart/2005/8/layout/radial1"/>
    <dgm:cxn modelId="{16D21EEB-959E-4596-91B5-5DBC8DFECD31}" type="presOf" srcId="{1C85753B-BF31-40CC-A918-889C355B8485}" destId="{AE72365F-F79B-4ABD-A116-E6C655082B4F}" srcOrd="0" destOrd="0" presId="urn:microsoft.com/office/officeart/2005/8/layout/radial1"/>
    <dgm:cxn modelId="{1BA9E4F1-E45F-45ED-9866-0485FAB0CBE1}" srcId="{CD5CAA80-719D-48F7-832A-FCFAA97E9B74}" destId="{1C85753B-BF31-40CC-A918-889C355B8485}" srcOrd="3" destOrd="0" parTransId="{AB9F10A5-70CC-41DF-A49F-734BAF97A142}" sibTransId="{3D96A981-986E-4665-910C-90C97B9CF7D3}"/>
    <dgm:cxn modelId="{65E985FB-BF7D-4BE7-AFFC-64D12F067FF6}" type="presOf" srcId="{E6E3BEA9-5C78-42C8-A340-D32963739F88}" destId="{1AF0DF10-07DC-4183-9547-C1E913A00207}" srcOrd="0" destOrd="0" presId="urn:microsoft.com/office/officeart/2005/8/layout/radial1"/>
    <dgm:cxn modelId="{0C57E4A8-654E-4E06-B30C-073DB66B0A44}" type="presParOf" srcId="{9B804B7C-DCF9-4AC6-98DC-065303D0EEDE}" destId="{B61AF2B2-5057-44DF-8B11-C931D82C7FFB}" srcOrd="0" destOrd="0" presId="urn:microsoft.com/office/officeart/2005/8/layout/radial1"/>
    <dgm:cxn modelId="{C90A1ADB-5DB4-41B9-B843-5E0116428BDD}" type="presParOf" srcId="{9B804B7C-DCF9-4AC6-98DC-065303D0EEDE}" destId="{1AF0DF10-07DC-4183-9547-C1E913A00207}" srcOrd="1" destOrd="0" presId="urn:microsoft.com/office/officeart/2005/8/layout/radial1"/>
    <dgm:cxn modelId="{11063730-5431-42D2-965F-B0C6C4B42984}" type="presParOf" srcId="{1AF0DF10-07DC-4183-9547-C1E913A00207}" destId="{161DE296-BE3E-4361-A4A3-A1B576C849CB}" srcOrd="0" destOrd="0" presId="urn:microsoft.com/office/officeart/2005/8/layout/radial1"/>
    <dgm:cxn modelId="{AF9061F6-3045-4F92-A57F-612C37A891CB}" type="presParOf" srcId="{9B804B7C-DCF9-4AC6-98DC-065303D0EEDE}" destId="{50C5C2A3-AFC4-426C-A122-A9DC2369B79F}" srcOrd="2" destOrd="0" presId="urn:microsoft.com/office/officeart/2005/8/layout/radial1"/>
    <dgm:cxn modelId="{48894328-8F77-4CD7-B96F-79AECB61557E}" type="presParOf" srcId="{9B804B7C-DCF9-4AC6-98DC-065303D0EEDE}" destId="{5ED745F6-A250-4544-A0F4-F787D3C6EA5E}" srcOrd="3" destOrd="0" presId="urn:microsoft.com/office/officeart/2005/8/layout/radial1"/>
    <dgm:cxn modelId="{46AFDB45-526F-4EF2-AD0F-331D75F920DB}" type="presParOf" srcId="{5ED745F6-A250-4544-A0F4-F787D3C6EA5E}" destId="{C90ED9CE-B2B0-48EB-AD14-7475BDDFDC15}" srcOrd="0" destOrd="0" presId="urn:microsoft.com/office/officeart/2005/8/layout/radial1"/>
    <dgm:cxn modelId="{B3FB1569-03EB-4078-887C-BC2A2F9EF2D5}" type="presParOf" srcId="{9B804B7C-DCF9-4AC6-98DC-065303D0EEDE}" destId="{BA665432-76DB-4881-9056-8E46FF5A1AC0}" srcOrd="4" destOrd="0" presId="urn:microsoft.com/office/officeart/2005/8/layout/radial1"/>
    <dgm:cxn modelId="{5C1E8996-B865-49A5-8D6A-B49DEA36DF6C}" type="presParOf" srcId="{9B804B7C-DCF9-4AC6-98DC-065303D0EEDE}" destId="{1ECA51CA-5F33-4B59-AACB-AF1BF306C5EA}" srcOrd="5" destOrd="0" presId="urn:microsoft.com/office/officeart/2005/8/layout/radial1"/>
    <dgm:cxn modelId="{E20D2718-D21C-4B07-9C04-90A06D993DCE}" type="presParOf" srcId="{1ECA51CA-5F33-4B59-AACB-AF1BF306C5EA}" destId="{5DBD31B9-B620-4523-BAD2-78F25C6BAEF5}" srcOrd="0" destOrd="0" presId="urn:microsoft.com/office/officeart/2005/8/layout/radial1"/>
    <dgm:cxn modelId="{AD953A75-1D32-4DFF-94EF-37ABB58C19F2}" type="presParOf" srcId="{9B804B7C-DCF9-4AC6-98DC-065303D0EEDE}" destId="{045506AD-42A8-4589-AF60-3ABFC12E4496}" srcOrd="6" destOrd="0" presId="urn:microsoft.com/office/officeart/2005/8/layout/radial1"/>
    <dgm:cxn modelId="{31EDCA94-4C44-4648-B1C9-ECEB1BCA4838}" type="presParOf" srcId="{9B804B7C-DCF9-4AC6-98DC-065303D0EEDE}" destId="{02B3CCB0-6195-444A-916D-6AFC4A4881C8}" srcOrd="7" destOrd="0" presId="urn:microsoft.com/office/officeart/2005/8/layout/radial1"/>
    <dgm:cxn modelId="{7B5AE739-961E-4950-AF39-C4BC9F602194}" type="presParOf" srcId="{02B3CCB0-6195-444A-916D-6AFC4A4881C8}" destId="{FE37AB48-686E-4C3A-95D3-1AC0F27E5A10}" srcOrd="0" destOrd="0" presId="urn:microsoft.com/office/officeart/2005/8/layout/radial1"/>
    <dgm:cxn modelId="{EDA79FB7-F122-4A1E-ADEB-268D17E12ECA}" type="presParOf" srcId="{9B804B7C-DCF9-4AC6-98DC-065303D0EEDE}" destId="{AE72365F-F79B-4ABD-A116-E6C655082B4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42133C-0EEA-42F0-A1BC-C6741FF48CA4}" type="doc">
      <dgm:prSet loTypeId="urn:microsoft.com/office/officeart/2005/8/layout/radial1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D5CAA80-719D-48F7-832A-FCFAA97E9B74}">
      <dgm:prSet phldrT="[Text]" custT="1"/>
      <dgm:spPr>
        <a:solidFill>
          <a:schemeClr val="tx1">
            <a:lumMod val="95000"/>
          </a:schemeClr>
        </a:solidFill>
      </dgm:spPr>
      <dgm:t>
        <a:bodyPr/>
        <a:lstStyle/>
        <a:p>
          <a:pPr>
            <a:buNone/>
          </a:pPr>
          <a:r>
            <a:rPr lang="en-US" sz="1800" b="1" dirty="0" err="1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endParaRPr lang="en-US" sz="1800" b="1" dirty="0">
            <a:solidFill>
              <a:schemeClr val="bg2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09FBAA6D-E8FF-49CA-B463-19739133F174}" type="parTrans" cxnId="{950D533D-06A4-40CE-A952-4BB456E9B142}">
      <dgm:prSet/>
      <dgm:spPr/>
      <dgm:t>
        <a:bodyPr/>
        <a:lstStyle/>
        <a:p>
          <a:endParaRPr lang="en-US"/>
        </a:p>
      </dgm:t>
    </dgm:pt>
    <dgm:pt modelId="{520D528B-DD19-4C27-BCA4-EF4D2387570E}" type="sibTrans" cxnId="{950D533D-06A4-40CE-A952-4BB456E9B142}">
      <dgm:prSet/>
      <dgm:spPr/>
      <dgm:t>
        <a:bodyPr/>
        <a:lstStyle/>
        <a:p>
          <a:endParaRPr lang="en-US"/>
        </a:p>
      </dgm:t>
    </dgm:pt>
    <dgm:pt modelId="{F44168E2-F05F-4B2E-96EC-2A2C928A85EB}">
      <dgm:prSet phldrT="[Text]" custT="1"/>
      <dgm:spPr/>
      <dgm:t>
        <a:bodyPr/>
        <a:lstStyle/>
        <a:p>
          <a:pPr>
            <a:buNone/>
          </a:pPr>
          <a:r>
            <a:rPr lang="bn-IN" sz="2000" dirty="0">
              <a:latin typeface="Hind Siliguri" panose="02000000000000000000" pitchFamily="2" charset="0"/>
              <a:cs typeface="Hind Siliguri" panose="02000000000000000000" pitchFamily="2" charset="0"/>
            </a:rPr>
            <a:t>বাস</a:t>
          </a:r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F0747871-A638-4D4A-BE39-471B0ABE6181}" type="parTrans" cxnId="{53E567CD-AB69-4344-8A9F-AEA19EA6537A}">
      <dgm:prSet custT="1"/>
      <dgm:spPr/>
      <dgm:t>
        <a:bodyPr/>
        <a:lstStyle/>
        <a:p>
          <a:endParaRPr lang="en-US" sz="2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0E48D1E-BD54-4BB0-AFD6-846855BB90CC}" type="sibTrans" cxnId="{53E567CD-AB69-4344-8A9F-AEA19EA6537A}">
      <dgm:prSet/>
      <dgm:spPr/>
      <dgm:t>
        <a:bodyPr/>
        <a:lstStyle/>
        <a:p>
          <a:endParaRPr lang="en-US"/>
        </a:p>
      </dgm:t>
    </dgm:pt>
    <dgm:pt modelId="{7F5B407D-89A9-44AE-A697-6817FFA53CF1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lang="bn-IN" sz="2000" dirty="0">
              <a:latin typeface="Hind Siliguri" panose="02000000000000000000" pitchFamily="2" charset="0"/>
              <a:cs typeface="Hind Siliguri" panose="02000000000000000000" pitchFamily="2" charset="0"/>
            </a:rPr>
            <a:t>রিং</a:t>
          </a:r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779E8AC5-4464-4FC8-83AC-5B23D78A0245}" type="parTrans" cxnId="{15CB225F-AE21-4C8A-AB39-2E513F4DA94F}">
      <dgm:prSet custT="1"/>
      <dgm:spPr/>
      <dgm:t>
        <a:bodyPr/>
        <a:lstStyle/>
        <a:p>
          <a:endParaRPr lang="en-US" sz="2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3AA0E41-7A5B-48C2-8038-1CD4FBD4EB28}" type="sibTrans" cxnId="{15CB225F-AE21-4C8A-AB39-2E513F4DA94F}">
      <dgm:prSet/>
      <dgm:spPr/>
      <dgm:t>
        <a:bodyPr/>
        <a:lstStyle/>
        <a:p>
          <a:endParaRPr lang="en-US"/>
        </a:p>
      </dgm:t>
    </dgm:pt>
    <dgm:pt modelId="{4A140239-1DE3-4C28-8790-56AA879FA119}">
      <dgm:prSet phldrT="[Text]" custT="1"/>
      <dgm:spPr/>
      <dgm:t>
        <a:bodyPr/>
        <a:lstStyle/>
        <a:p>
          <a:pPr>
            <a:buNone/>
          </a:pPr>
          <a:r>
            <a:rPr lang="bn-IN" sz="2000" dirty="0">
              <a:latin typeface="Hind Siliguri" panose="02000000000000000000" pitchFamily="2" charset="0"/>
              <a:cs typeface="Hind Siliguri" panose="02000000000000000000" pitchFamily="2" charset="0"/>
            </a:rPr>
            <a:t>মেশ</a:t>
          </a:r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CAC6EC12-B269-4A4F-ACF1-42D1A40529C5}" type="parTrans" cxnId="{B04F89DE-2ABE-4C77-8C6A-613EF1E5C618}">
      <dgm:prSet custT="1"/>
      <dgm:spPr/>
      <dgm:t>
        <a:bodyPr/>
        <a:lstStyle/>
        <a:p>
          <a:endParaRPr lang="en-US" sz="2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CA682D7-3BBA-4886-B6CA-7DAB55956D6B}" type="sibTrans" cxnId="{B04F89DE-2ABE-4C77-8C6A-613EF1E5C618}">
      <dgm:prSet/>
      <dgm:spPr/>
      <dgm:t>
        <a:bodyPr/>
        <a:lstStyle/>
        <a:p>
          <a:endParaRPr lang="en-US"/>
        </a:p>
      </dgm:t>
    </dgm:pt>
    <dgm:pt modelId="{1C85753B-BF31-40CC-A918-889C355B8485}">
      <dgm:prSet phldrT="[Text]" phldr="0" custT="1"/>
      <dgm:spPr/>
      <dgm:t>
        <a:bodyPr/>
        <a:lstStyle/>
        <a:p>
          <a:r>
            <a:rPr lang="en-US" sz="2000" dirty="0" err="1">
              <a:latin typeface="Hind Siliguri" panose="02000000000000000000" pitchFamily="2" charset="0"/>
              <a:cs typeface="Hind Siliguri" panose="02000000000000000000" pitchFamily="2" charset="0"/>
            </a:rPr>
            <a:t>হাইব্রীড</a:t>
          </a:r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AB9F10A5-70CC-41DF-A49F-734BAF97A142}" type="parTrans" cxnId="{1BA9E4F1-E45F-45ED-9866-0485FAB0CBE1}">
      <dgm:prSet custT="1"/>
      <dgm:spPr/>
      <dgm:t>
        <a:bodyPr/>
        <a:lstStyle/>
        <a:p>
          <a:endParaRPr lang="en-US" sz="2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D96A981-986E-4665-910C-90C97B9CF7D3}" type="sibTrans" cxnId="{1BA9E4F1-E45F-45ED-9866-0485FAB0CBE1}">
      <dgm:prSet/>
      <dgm:spPr/>
      <dgm:t>
        <a:bodyPr/>
        <a:lstStyle/>
        <a:p>
          <a:endParaRPr lang="en-US"/>
        </a:p>
      </dgm:t>
    </dgm:pt>
    <dgm:pt modelId="{3A066AEC-20B3-467E-9752-C994E915ACDE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lang="bn-IN" sz="2000" dirty="0">
              <a:latin typeface="Hind Siliguri" panose="02000000000000000000" pitchFamily="2" charset="0"/>
              <a:cs typeface="Hind Siliguri" panose="02000000000000000000" pitchFamily="2" charset="0"/>
            </a:rPr>
            <a:t>স্টার</a:t>
          </a:r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E6E3BEA9-5C78-42C8-A340-D32963739F88}" type="parTrans" cxnId="{349052BE-6AAE-40D3-966C-6EC6640FF475}">
      <dgm:prSet custT="1"/>
      <dgm:spPr/>
      <dgm:t>
        <a:bodyPr/>
        <a:lstStyle/>
        <a:p>
          <a:endParaRPr lang="en-US" sz="2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3D18508-21D1-4FE6-A9A8-28D85BA8DC64}" type="sibTrans" cxnId="{349052BE-6AAE-40D3-966C-6EC6640FF475}">
      <dgm:prSet/>
      <dgm:spPr/>
      <dgm:t>
        <a:bodyPr/>
        <a:lstStyle/>
        <a:p>
          <a:endParaRPr lang="en-US"/>
        </a:p>
      </dgm:t>
    </dgm:pt>
    <dgm:pt modelId="{BADBD511-0046-44CE-9F2E-95015B0EA2D2}">
      <dgm:prSet phldrT="[Text]" custT="1"/>
      <dgm:spPr/>
      <dgm:t>
        <a:bodyPr/>
        <a:lstStyle/>
        <a:p>
          <a:pPr>
            <a:buNone/>
          </a:pPr>
          <a:r>
            <a:rPr lang="bn-IN" sz="2000" dirty="0">
              <a:latin typeface="Hind Siliguri" panose="02000000000000000000" pitchFamily="2" charset="0"/>
              <a:cs typeface="Hind Siliguri" panose="02000000000000000000" pitchFamily="2" charset="0"/>
            </a:rPr>
            <a:t>ট্রি</a:t>
          </a:r>
          <a:endParaRPr lang="en-US" sz="20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7B99A676-7E88-4D10-99C2-6BD0C53553D0}" type="parTrans" cxnId="{8F5E8D70-9927-4874-ACBF-71720DDF6F13}">
      <dgm:prSet custT="1"/>
      <dgm:spPr/>
      <dgm:t>
        <a:bodyPr/>
        <a:lstStyle/>
        <a:p>
          <a:endParaRPr lang="en-US" sz="2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EC4CD80-4B13-417F-B7D8-80605EB3FCF0}" type="sibTrans" cxnId="{8F5E8D70-9927-4874-ACBF-71720DDF6F13}">
      <dgm:prSet/>
      <dgm:spPr/>
      <dgm:t>
        <a:bodyPr/>
        <a:lstStyle/>
        <a:p>
          <a:endParaRPr lang="en-US"/>
        </a:p>
      </dgm:t>
    </dgm:pt>
    <dgm:pt modelId="{9B804B7C-DCF9-4AC6-98DC-065303D0EEDE}" type="pres">
      <dgm:prSet presAssocID="{DD42133C-0EEA-42F0-A1BC-C6741FF48CA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1AF2B2-5057-44DF-8B11-C931D82C7FFB}" type="pres">
      <dgm:prSet presAssocID="{CD5CAA80-719D-48F7-832A-FCFAA97E9B74}" presName="centerShape" presStyleLbl="node0" presStyleIdx="0" presStyleCnt="1"/>
      <dgm:spPr/>
    </dgm:pt>
    <dgm:pt modelId="{3B0ED597-FF6E-4FCB-9975-6F6D5CE9364B}" type="pres">
      <dgm:prSet presAssocID="{F0747871-A638-4D4A-BE39-471B0ABE6181}" presName="Name9" presStyleLbl="parChTrans1D2" presStyleIdx="0" presStyleCnt="6"/>
      <dgm:spPr/>
    </dgm:pt>
    <dgm:pt modelId="{CAA7D330-19FD-46A8-8FB1-167F1FCE1205}" type="pres">
      <dgm:prSet presAssocID="{F0747871-A638-4D4A-BE39-471B0ABE6181}" presName="connTx" presStyleLbl="parChTrans1D2" presStyleIdx="0" presStyleCnt="6"/>
      <dgm:spPr/>
    </dgm:pt>
    <dgm:pt modelId="{E65670EC-456A-41F4-A6A0-3A0F2088A08D}" type="pres">
      <dgm:prSet presAssocID="{F44168E2-F05F-4B2E-96EC-2A2C928A85EB}" presName="node" presStyleLbl="node1" presStyleIdx="0" presStyleCnt="6">
        <dgm:presLayoutVars>
          <dgm:bulletEnabled val="1"/>
        </dgm:presLayoutVars>
      </dgm:prSet>
      <dgm:spPr/>
    </dgm:pt>
    <dgm:pt modelId="{E8F42071-59E2-44E2-8078-9B3892A942C5}" type="pres">
      <dgm:prSet presAssocID="{779E8AC5-4464-4FC8-83AC-5B23D78A0245}" presName="Name9" presStyleLbl="parChTrans1D2" presStyleIdx="1" presStyleCnt="6"/>
      <dgm:spPr/>
    </dgm:pt>
    <dgm:pt modelId="{804D6343-5394-435D-9F92-089B58E2A682}" type="pres">
      <dgm:prSet presAssocID="{779E8AC5-4464-4FC8-83AC-5B23D78A0245}" presName="connTx" presStyleLbl="parChTrans1D2" presStyleIdx="1" presStyleCnt="6"/>
      <dgm:spPr/>
    </dgm:pt>
    <dgm:pt modelId="{4C41E0B2-93D3-4BD3-91C6-8FC24CFCF07D}" type="pres">
      <dgm:prSet presAssocID="{7F5B407D-89A9-44AE-A697-6817FFA53CF1}" presName="node" presStyleLbl="node1" presStyleIdx="1" presStyleCnt="6">
        <dgm:presLayoutVars>
          <dgm:bulletEnabled val="1"/>
        </dgm:presLayoutVars>
      </dgm:prSet>
      <dgm:spPr/>
    </dgm:pt>
    <dgm:pt modelId="{1AF0DF10-07DC-4183-9547-C1E913A00207}" type="pres">
      <dgm:prSet presAssocID="{E6E3BEA9-5C78-42C8-A340-D32963739F88}" presName="Name9" presStyleLbl="parChTrans1D2" presStyleIdx="2" presStyleCnt="6"/>
      <dgm:spPr/>
    </dgm:pt>
    <dgm:pt modelId="{161DE296-BE3E-4361-A4A3-A1B576C849CB}" type="pres">
      <dgm:prSet presAssocID="{E6E3BEA9-5C78-42C8-A340-D32963739F88}" presName="connTx" presStyleLbl="parChTrans1D2" presStyleIdx="2" presStyleCnt="6"/>
      <dgm:spPr/>
    </dgm:pt>
    <dgm:pt modelId="{50C5C2A3-AFC4-426C-A122-A9DC2369B79F}" type="pres">
      <dgm:prSet presAssocID="{3A066AEC-20B3-467E-9752-C994E915ACDE}" presName="node" presStyleLbl="node1" presStyleIdx="2" presStyleCnt="6">
        <dgm:presLayoutVars>
          <dgm:bulletEnabled val="1"/>
        </dgm:presLayoutVars>
      </dgm:prSet>
      <dgm:spPr/>
    </dgm:pt>
    <dgm:pt modelId="{5ED745F6-A250-4544-A0F4-F787D3C6EA5E}" type="pres">
      <dgm:prSet presAssocID="{7B99A676-7E88-4D10-99C2-6BD0C53553D0}" presName="Name9" presStyleLbl="parChTrans1D2" presStyleIdx="3" presStyleCnt="6"/>
      <dgm:spPr/>
    </dgm:pt>
    <dgm:pt modelId="{C90ED9CE-B2B0-48EB-AD14-7475BDDFDC15}" type="pres">
      <dgm:prSet presAssocID="{7B99A676-7E88-4D10-99C2-6BD0C53553D0}" presName="connTx" presStyleLbl="parChTrans1D2" presStyleIdx="3" presStyleCnt="6"/>
      <dgm:spPr/>
    </dgm:pt>
    <dgm:pt modelId="{BA665432-76DB-4881-9056-8E46FF5A1AC0}" type="pres">
      <dgm:prSet presAssocID="{BADBD511-0046-44CE-9F2E-95015B0EA2D2}" presName="node" presStyleLbl="node1" presStyleIdx="3" presStyleCnt="6">
        <dgm:presLayoutVars>
          <dgm:bulletEnabled val="1"/>
        </dgm:presLayoutVars>
      </dgm:prSet>
      <dgm:spPr/>
    </dgm:pt>
    <dgm:pt modelId="{1ECA51CA-5F33-4B59-AACB-AF1BF306C5EA}" type="pres">
      <dgm:prSet presAssocID="{CAC6EC12-B269-4A4F-ACF1-42D1A40529C5}" presName="Name9" presStyleLbl="parChTrans1D2" presStyleIdx="4" presStyleCnt="6"/>
      <dgm:spPr/>
    </dgm:pt>
    <dgm:pt modelId="{5DBD31B9-B620-4523-BAD2-78F25C6BAEF5}" type="pres">
      <dgm:prSet presAssocID="{CAC6EC12-B269-4A4F-ACF1-42D1A40529C5}" presName="connTx" presStyleLbl="parChTrans1D2" presStyleIdx="4" presStyleCnt="6"/>
      <dgm:spPr/>
    </dgm:pt>
    <dgm:pt modelId="{045506AD-42A8-4589-AF60-3ABFC12E4496}" type="pres">
      <dgm:prSet presAssocID="{4A140239-1DE3-4C28-8790-56AA879FA119}" presName="node" presStyleLbl="node1" presStyleIdx="4" presStyleCnt="6">
        <dgm:presLayoutVars>
          <dgm:bulletEnabled val="1"/>
        </dgm:presLayoutVars>
      </dgm:prSet>
      <dgm:spPr/>
    </dgm:pt>
    <dgm:pt modelId="{02B3CCB0-6195-444A-916D-6AFC4A4881C8}" type="pres">
      <dgm:prSet presAssocID="{AB9F10A5-70CC-41DF-A49F-734BAF97A142}" presName="Name9" presStyleLbl="parChTrans1D2" presStyleIdx="5" presStyleCnt="6"/>
      <dgm:spPr/>
    </dgm:pt>
    <dgm:pt modelId="{FE37AB48-686E-4C3A-95D3-1AC0F27E5A10}" type="pres">
      <dgm:prSet presAssocID="{AB9F10A5-70CC-41DF-A49F-734BAF97A142}" presName="connTx" presStyleLbl="parChTrans1D2" presStyleIdx="5" presStyleCnt="6"/>
      <dgm:spPr/>
    </dgm:pt>
    <dgm:pt modelId="{AE72365F-F79B-4ABD-A116-E6C655082B4F}" type="pres">
      <dgm:prSet presAssocID="{1C85753B-BF31-40CC-A918-889C355B8485}" presName="node" presStyleLbl="node1" presStyleIdx="5" presStyleCnt="6">
        <dgm:presLayoutVars>
          <dgm:bulletEnabled val="1"/>
        </dgm:presLayoutVars>
      </dgm:prSet>
      <dgm:spPr/>
    </dgm:pt>
  </dgm:ptLst>
  <dgm:cxnLst>
    <dgm:cxn modelId="{2B6F090B-29D1-4C28-A5E8-75D39B185113}" type="presOf" srcId="{DD42133C-0EEA-42F0-A1BC-C6741FF48CA4}" destId="{9B804B7C-DCF9-4AC6-98DC-065303D0EEDE}" srcOrd="0" destOrd="0" presId="urn:microsoft.com/office/officeart/2005/8/layout/radial1"/>
    <dgm:cxn modelId="{10CB0B21-CD99-484D-BC92-7956BFA7A355}" type="presOf" srcId="{7F5B407D-89A9-44AE-A697-6817FFA53CF1}" destId="{4C41E0B2-93D3-4BD3-91C6-8FC24CFCF07D}" srcOrd="0" destOrd="0" presId="urn:microsoft.com/office/officeart/2005/8/layout/radial1"/>
    <dgm:cxn modelId="{1F7F9628-4C04-4B55-9705-90DE189B2623}" type="presOf" srcId="{4A140239-1DE3-4C28-8790-56AA879FA119}" destId="{045506AD-42A8-4589-AF60-3ABFC12E4496}" srcOrd="0" destOrd="0" presId="urn:microsoft.com/office/officeart/2005/8/layout/radial1"/>
    <dgm:cxn modelId="{33CEA839-B114-4C2A-9974-CC12556E0495}" type="presOf" srcId="{7B99A676-7E88-4D10-99C2-6BD0C53553D0}" destId="{C90ED9CE-B2B0-48EB-AD14-7475BDDFDC15}" srcOrd="1" destOrd="0" presId="urn:microsoft.com/office/officeart/2005/8/layout/radial1"/>
    <dgm:cxn modelId="{950D533D-06A4-40CE-A952-4BB456E9B142}" srcId="{DD42133C-0EEA-42F0-A1BC-C6741FF48CA4}" destId="{CD5CAA80-719D-48F7-832A-FCFAA97E9B74}" srcOrd="0" destOrd="0" parTransId="{09FBAA6D-E8FF-49CA-B463-19739133F174}" sibTransId="{520D528B-DD19-4C27-BCA4-EF4D2387570E}"/>
    <dgm:cxn modelId="{15CB225F-AE21-4C8A-AB39-2E513F4DA94F}" srcId="{CD5CAA80-719D-48F7-832A-FCFAA97E9B74}" destId="{7F5B407D-89A9-44AE-A697-6817FFA53CF1}" srcOrd="1" destOrd="0" parTransId="{779E8AC5-4464-4FC8-83AC-5B23D78A0245}" sibTransId="{93AA0E41-7A5B-48C2-8038-1CD4FBD4EB28}"/>
    <dgm:cxn modelId="{C6E1616C-740F-4BEF-87E5-7FD34901E746}" type="presOf" srcId="{F0747871-A638-4D4A-BE39-471B0ABE6181}" destId="{CAA7D330-19FD-46A8-8FB1-167F1FCE1205}" srcOrd="1" destOrd="0" presId="urn:microsoft.com/office/officeart/2005/8/layout/radial1"/>
    <dgm:cxn modelId="{8F5E8D70-9927-4874-ACBF-71720DDF6F13}" srcId="{CD5CAA80-719D-48F7-832A-FCFAA97E9B74}" destId="{BADBD511-0046-44CE-9F2E-95015B0EA2D2}" srcOrd="3" destOrd="0" parTransId="{7B99A676-7E88-4D10-99C2-6BD0C53553D0}" sibTransId="{EEC4CD80-4B13-417F-B7D8-80605EB3FCF0}"/>
    <dgm:cxn modelId="{A4A51C52-A497-4BDF-9486-6DC9D44809BA}" type="presOf" srcId="{CAC6EC12-B269-4A4F-ACF1-42D1A40529C5}" destId="{5DBD31B9-B620-4523-BAD2-78F25C6BAEF5}" srcOrd="1" destOrd="0" presId="urn:microsoft.com/office/officeart/2005/8/layout/radial1"/>
    <dgm:cxn modelId="{E0CE707B-C519-4345-853E-B867772FABD5}" type="presOf" srcId="{F44168E2-F05F-4B2E-96EC-2A2C928A85EB}" destId="{E65670EC-456A-41F4-A6A0-3A0F2088A08D}" srcOrd="0" destOrd="0" presId="urn:microsoft.com/office/officeart/2005/8/layout/radial1"/>
    <dgm:cxn modelId="{EE422A7F-59A7-421B-9CCE-445F752FF937}" type="presOf" srcId="{AB9F10A5-70CC-41DF-A49F-734BAF97A142}" destId="{02B3CCB0-6195-444A-916D-6AFC4A4881C8}" srcOrd="0" destOrd="0" presId="urn:microsoft.com/office/officeart/2005/8/layout/radial1"/>
    <dgm:cxn modelId="{E98E4982-4CE5-466A-89E1-EC2E99410579}" type="presOf" srcId="{779E8AC5-4464-4FC8-83AC-5B23D78A0245}" destId="{804D6343-5394-435D-9F92-089B58E2A682}" srcOrd="1" destOrd="0" presId="urn:microsoft.com/office/officeart/2005/8/layout/radial1"/>
    <dgm:cxn modelId="{7C69B394-81DE-4E01-A832-6C28D0B460AB}" type="presOf" srcId="{E6E3BEA9-5C78-42C8-A340-D32963739F88}" destId="{161DE296-BE3E-4361-A4A3-A1B576C849CB}" srcOrd="1" destOrd="0" presId="urn:microsoft.com/office/officeart/2005/8/layout/radial1"/>
    <dgm:cxn modelId="{D358E594-2AFB-4FF5-BAE8-D3E10B2FB802}" type="presOf" srcId="{F0747871-A638-4D4A-BE39-471B0ABE6181}" destId="{3B0ED597-FF6E-4FCB-9975-6F6D5CE9364B}" srcOrd="0" destOrd="0" presId="urn:microsoft.com/office/officeart/2005/8/layout/radial1"/>
    <dgm:cxn modelId="{F960129E-0DAF-4D4C-B5D6-B106481785B3}" type="presOf" srcId="{BADBD511-0046-44CE-9F2E-95015B0EA2D2}" destId="{BA665432-76DB-4881-9056-8E46FF5A1AC0}" srcOrd="0" destOrd="0" presId="urn:microsoft.com/office/officeart/2005/8/layout/radial1"/>
    <dgm:cxn modelId="{AE0FA3A6-DB29-419D-AFA1-DFDC66CB132A}" type="presOf" srcId="{AB9F10A5-70CC-41DF-A49F-734BAF97A142}" destId="{FE37AB48-686E-4C3A-95D3-1AC0F27E5A10}" srcOrd="1" destOrd="0" presId="urn:microsoft.com/office/officeart/2005/8/layout/radial1"/>
    <dgm:cxn modelId="{CF2ABBB8-D506-46B2-8DDB-7D1A6A07AECA}" type="presOf" srcId="{779E8AC5-4464-4FC8-83AC-5B23D78A0245}" destId="{E8F42071-59E2-44E2-8078-9B3892A942C5}" srcOrd="0" destOrd="0" presId="urn:microsoft.com/office/officeart/2005/8/layout/radial1"/>
    <dgm:cxn modelId="{4EA6BDBB-76FA-4840-95A4-8C4D8B4E4B41}" type="presOf" srcId="{3A066AEC-20B3-467E-9752-C994E915ACDE}" destId="{50C5C2A3-AFC4-426C-A122-A9DC2369B79F}" srcOrd="0" destOrd="0" presId="urn:microsoft.com/office/officeart/2005/8/layout/radial1"/>
    <dgm:cxn modelId="{349052BE-6AAE-40D3-966C-6EC6640FF475}" srcId="{CD5CAA80-719D-48F7-832A-FCFAA97E9B74}" destId="{3A066AEC-20B3-467E-9752-C994E915ACDE}" srcOrd="2" destOrd="0" parTransId="{E6E3BEA9-5C78-42C8-A340-D32963739F88}" sibTransId="{D3D18508-21D1-4FE6-A9A8-28D85BA8DC64}"/>
    <dgm:cxn modelId="{53E567CD-AB69-4344-8A9F-AEA19EA6537A}" srcId="{CD5CAA80-719D-48F7-832A-FCFAA97E9B74}" destId="{F44168E2-F05F-4B2E-96EC-2A2C928A85EB}" srcOrd="0" destOrd="0" parTransId="{F0747871-A638-4D4A-BE39-471B0ABE6181}" sibTransId="{20E48D1E-BD54-4BB0-AFD6-846855BB90CC}"/>
    <dgm:cxn modelId="{976491CD-A191-49C2-966C-808CF88AB814}" type="presOf" srcId="{7B99A676-7E88-4D10-99C2-6BD0C53553D0}" destId="{5ED745F6-A250-4544-A0F4-F787D3C6EA5E}" srcOrd="0" destOrd="0" presId="urn:microsoft.com/office/officeart/2005/8/layout/radial1"/>
    <dgm:cxn modelId="{A24656DA-4744-4CF9-8F61-20EE02D0C255}" type="presOf" srcId="{CD5CAA80-719D-48F7-832A-FCFAA97E9B74}" destId="{B61AF2B2-5057-44DF-8B11-C931D82C7FFB}" srcOrd="0" destOrd="0" presId="urn:microsoft.com/office/officeart/2005/8/layout/radial1"/>
    <dgm:cxn modelId="{B04F89DE-2ABE-4C77-8C6A-613EF1E5C618}" srcId="{CD5CAA80-719D-48F7-832A-FCFAA97E9B74}" destId="{4A140239-1DE3-4C28-8790-56AA879FA119}" srcOrd="4" destOrd="0" parTransId="{CAC6EC12-B269-4A4F-ACF1-42D1A40529C5}" sibTransId="{4CA682D7-3BBA-4886-B6CA-7DAB55956D6B}"/>
    <dgm:cxn modelId="{C19953E6-DFC7-4386-9993-9F0E16790DCC}" type="presOf" srcId="{CAC6EC12-B269-4A4F-ACF1-42D1A40529C5}" destId="{1ECA51CA-5F33-4B59-AACB-AF1BF306C5EA}" srcOrd="0" destOrd="0" presId="urn:microsoft.com/office/officeart/2005/8/layout/radial1"/>
    <dgm:cxn modelId="{16D21EEB-959E-4596-91B5-5DBC8DFECD31}" type="presOf" srcId="{1C85753B-BF31-40CC-A918-889C355B8485}" destId="{AE72365F-F79B-4ABD-A116-E6C655082B4F}" srcOrd="0" destOrd="0" presId="urn:microsoft.com/office/officeart/2005/8/layout/radial1"/>
    <dgm:cxn modelId="{1BA9E4F1-E45F-45ED-9866-0485FAB0CBE1}" srcId="{CD5CAA80-719D-48F7-832A-FCFAA97E9B74}" destId="{1C85753B-BF31-40CC-A918-889C355B8485}" srcOrd="5" destOrd="0" parTransId="{AB9F10A5-70CC-41DF-A49F-734BAF97A142}" sibTransId="{3D96A981-986E-4665-910C-90C97B9CF7D3}"/>
    <dgm:cxn modelId="{65E985FB-BF7D-4BE7-AFFC-64D12F067FF6}" type="presOf" srcId="{E6E3BEA9-5C78-42C8-A340-D32963739F88}" destId="{1AF0DF10-07DC-4183-9547-C1E913A00207}" srcOrd="0" destOrd="0" presId="urn:microsoft.com/office/officeart/2005/8/layout/radial1"/>
    <dgm:cxn modelId="{0C57E4A8-654E-4E06-B30C-073DB66B0A44}" type="presParOf" srcId="{9B804B7C-DCF9-4AC6-98DC-065303D0EEDE}" destId="{B61AF2B2-5057-44DF-8B11-C931D82C7FFB}" srcOrd="0" destOrd="0" presId="urn:microsoft.com/office/officeart/2005/8/layout/radial1"/>
    <dgm:cxn modelId="{F836E0EB-327C-4B6C-83CB-C6E81C1219A3}" type="presParOf" srcId="{9B804B7C-DCF9-4AC6-98DC-065303D0EEDE}" destId="{3B0ED597-FF6E-4FCB-9975-6F6D5CE9364B}" srcOrd="1" destOrd="0" presId="urn:microsoft.com/office/officeart/2005/8/layout/radial1"/>
    <dgm:cxn modelId="{30663D04-B114-4822-B611-881486944489}" type="presParOf" srcId="{3B0ED597-FF6E-4FCB-9975-6F6D5CE9364B}" destId="{CAA7D330-19FD-46A8-8FB1-167F1FCE1205}" srcOrd="0" destOrd="0" presId="urn:microsoft.com/office/officeart/2005/8/layout/radial1"/>
    <dgm:cxn modelId="{46ED3E1A-77A9-46D1-A273-B5D9FB57745F}" type="presParOf" srcId="{9B804B7C-DCF9-4AC6-98DC-065303D0EEDE}" destId="{E65670EC-456A-41F4-A6A0-3A0F2088A08D}" srcOrd="2" destOrd="0" presId="urn:microsoft.com/office/officeart/2005/8/layout/radial1"/>
    <dgm:cxn modelId="{4A06D67E-B70B-492A-9342-5441853DD623}" type="presParOf" srcId="{9B804B7C-DCF9-4AC6-98DC-065303D0EEDE}" destId="{E8F42071-59E2-44E2-8078-9B3892A942C5}" srcOrd="3" destOrd="0" presId="urn:microsoft.com/office/officeart/2005/8/layout/radial1"/>
    <dgm:cxn modelId="{4AD5C17B-85E4-4317-BCC6-AE0EB485C14B}" type="presParOf" srcId="{E8F42071-59E2-44E2-8078-9B3892A942C5}" destId="{804D6343-5394-435D-9F92-089B58E2A682}" srcOrd="0" destOrd="0" presId="urn:microsoft.com/office/officeart/2005/8/layout/radial1"/>
    <dgm:cxn modelId="{5E30D2EF-E543-46F6-862A-3C0AF7F8F5B9}" type="presParOf" srcId="{9B804B7C-DCF9-4AC6-98DC-065303D0EEDE}" destId="{4C41E0B2-93D3-4BD3-91C6-8FC24CFCF07D}" srcOrd="4" destOrd="0" presId="urn:microsoft.com/office/officeart/2005/8/layout/radial1"/>
    <dgm:cxn modelId="{C90A1ADB-5DB4-41B9-B843-5E0116428BDD}" type="presParOf" srcId="{9B804B7C-DCF9-4AC6-98DC-065303D0EEDE}" destId="{1AF0DF10-07DC-4183-9547-C1E913A00207}" srcOrd="5" destOrd="0" presId="urn:microsoft.com/office/officeart/2005/8/layout/radial1"/>
    <dgm:cxn modelId="{11063730-5431-42D2-965F-B0C6C4B42984}" type="presParOf" srcId="{1AF0DF10-07DC-4183-9547-C1E913A00207}" destId="{161DE296-BE3E-4361-A4A3-A1B576C849CB}" srcOrd="0" destOrd="0" presId="urn:microsoft.com/office/officeart/2005/8/layout/radial1"/>
    <dgm:cxn modelId="{AF9061F6-3045-4F92-A57F-612C37A891CB}" type="presParOf" srcId="{9B804B7C-DCF9-4AC6-98DC-065303D0EEDE}" destId="{50C5C2A3-AFC4-426C-A122-A9DC2369B79F}" srcOrd="6" destOrd="0" presId="urn:microsoft.com/office/officeart/2005/8/layout/radial1"/>
    <dgm:cxn modelId="{48894328-8F77-4CD7-B96F-79AECB61557E}" type="presParOf" srcId="{9B804B7C-DCF9-4AC6-98DC-065303D0EEDE}" destId="{5ED745F6-A250-4544-A0F4-F787D3C6EA5E}" srcOrd="7" destOrd="0" presId="urn:microsoft.com/office/officeart/2005/8/layout/radial1"/>
    <dgm:cxn modelId="{46AFDB45-526F-4EF2-AD0F-331D75F920DB}" type="presParOf" srcId="{5ED745F6-A250-4544-A0F4-F787D3C6EA5E}" destId="{C90ED9CE-B2B0-48EB-AD14-7475BDDFDC15}" srcOrd="0" destOrd="0" presId="urn:microsoft.com/office/officeart/2005/8/layout/radial1"/>
    <dgm:cxn modelId="{B3FB1569-03EB-4078-887C-BC2A2F9EF2D5}" type="presParOf" srcId="{9B804B7C-DCF9-4AC6-98DC-065303D0EEDE}" destId="{BA665432-76DB-4881-9056-8E46FF5A1AC0}" srcOrd="8" destOrd="0" presId="urn:microsoft.com/office/officeart/2005/8/layout/radial1"/>
    <dgm:cxn modelId="{5C1E8996-B865-49A5-8D6A-B49DEA36DF6C}" type="presParOf" srcId="{9B804B7C-DCF9-4AC6-98DC-065303D0EEDE}" destId="{1ECA51CA-5F33-4B59-AACB-AF1BF306C5EA}" srcOrd="9" destOrd="0" presId="urn:microsoft.com/office/officeart/2005/8/layout/radial1"/>
    <dgm:cxn modelId="{E20D2718-D21C-4B07-9C04-90A06D993DCE}" type="presParOf" srcId="{1ECA51CA-5F33-4B59-AACB-AF1BF306C5EA}" destId="{5DBD31B9-B620-4523-BAD2-78F25C6BAEF5}" srcOrd="0" destOrd="0" presId="urn:microsoft.com/office/officeart/2005/8/layout/radial1"/>
    <dgm:cxn modelId="{AD953A75-1D32-4DFF-94EF-37ABB58C19F2}" type="presParOf" srcId="{9B804B7C-DCF9-4AC6-98DC-065303D0EEDE}" destId="{045506AD-42A8-4589-AF60-3ABFC12E4496}" srcOrd="10" destOrd="0" presId="urn:microsoft.com/office/officeart/2005/8/layout/radial1"/>
    <dgm:cxn modelId="{31EDCA94-4C44-4648-B1C9-ECEB1BCA4838}" type="presParOf" srcId="{9B804B7C-DCF9-4AC6-98DC-065303D0EEDE}" destId="{02B3CCB0-6195-444A-916D-6AFC4A4881C8}" srcOrd="11" destOrd="0" presId="urn:microsoft.com/office/officeart/2005/8/layout/radial1"/>
    <dgm:cxn modelId="{7B5AE739-961E-4950-AF39-C4BC9F602194}" type="presParOf" srcId="{02B3CCB0-6195-444A-916D-6AFC4A4881C8}" destId="{FE37AB48-686E-4C3A-95D3-1AC0F27E5A10}" srcOrd="0" destOrd="0" presId="urn:microsoft.com/office/officeart/2005/8/layout/radial1"/>
    <dgm:cxn modelId="{EDA79FB7-F122-4A1E-ADEB-268D17E12ECA}" type="presParOf" srcId="{9B804B7C-DCF9-4AC6-98DC-065303D0EEDE}" destId="{AE72365F-F79B-4ABD-A116-E6C655082B4F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695B9B-D6F0-46B8-8532-30989D3F0F7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>
        <a:scene3d>
          <a:camera prst="perspectiveRight"/>
          <a:lightRig rig="threePt" dir="t"/>
        </a:scene3d>
      </dgm:spPr>
      <dgm:t>
        <a:bodyPr/>
        <a:lstStyle/>
        <a:p>
          <a:endParaRPr lang="en-US"/>
        </a:p>
      </dgm:t>
    </dgm:pt>
    <dgm:pt modelId="{00869E5D-698C-4F22-8925-B046610305C2}">
      <dgm:prSet phldrT="[Text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pPr algn="ctr">
            <a:lnSpc>
              <a:spcPct val="90000"/>
            </a:lnSpc>
            <a:buFont typeface="Wingdings" panose="05000000000000000000" pitchFamily="2" charset="2"/>
            <a:buChar char="ü"/>
          </a:pPr>
          <a:endParaRPr lang="en-US" sz="1800" dirty="0"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ctr">
            <a:lnSpc>
              <a:spcPct val="90000"/>
            </a:lnSpc>
            <a:buFont typeface="Wingdings" panose="05000000000000000000" pitchFamily="2" charset="2"/>
            <a:buChar char="ü"/>
          </a:pPr>
          <a:endParaRPr lang="en-US" sz="1800" dirty="0"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ctr">
            <a:lnSpc>
              <a:spcPct val="100000"/>
            </a:lnSpc>
            <a:buFont typeface="Wingdings" panose="05000000000000000000" pitchFamily="2" charset="2"/>
            <a:buChar char="ü"/>
          </a:pPr>
          <a:r>
            <a:rPr lang="en-US" sz="1800" dirty="0" err="1">
              <a:latin typeface="Hind Siliguri" panose="02000000000000000000" pitchFamily="2" charset="0"/>
              <a:cs typeface="Hind Siliguri" panose="02000000000000000000" pitchFamily="2" charset="0"/>
            </a:rPr>
            <a:t>দলীয়</a:t>
          </a:r>
          <a:r>
            <a:rPr lang="en-US" sz="1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dirty="0" err="1">
              <a:latin typeface="Hind Siliguri" panose="02000000000000000000" pitchFamily="2" charset="0"/>
              <a:cs typeface="Hind Siliguri" panose="02000000000000000000" pitchFamily="2" charset="0"/>
            </a:rPr>
            <a:t>কাজ</a:t>
          </a:r>
          <a:endParaRPr lang="en-US" sz="1800" dirty="0"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ctr">
            <a:lnSpc>
              <a:spcPct val="100000"/>
            </a:lnSpc>
            <a:buFont typeface="Wingdings" panose="05000000000000000000" pitchFamily="2" charset="2"/>
            <a:buChar char="ü"/>
          </a:pPr>
          <a:r>
            <a:rPr lang="en-US" sz="1800" dirty="0">
              <a:latin typeface="Hind Siliguri" panose="02000000000000000000" pitchFamily="2" charset="0"/>
              <a:cs typeface="Hind Siliguri" panose="02000000000000000000" pitchFamily="2" charset="0"/>
            </a:rPr>
            <a:t>...……</a:t>
          </a:r>
          <a:endParaRPr lang="en-US" sz="1800" b="1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8F3424E3-D229-42EB-B4EC-6D3B59C6260A}" type="parTrans" cxnId="{17D81936-3ADF-4F4E-BAF8-7F797D67D70E}">
      <dgm:prSet/>
      <dgm:spPr/>
      <dgm:t>
        <a:bodyPr/>
        <a:lstStyle/>
        <a:p>
          <a:endParaRPr lang="en-US"/>
        </a:p>
      </dgm:t>
    </dgm:pt>
    <dgm:pt modelId="{803E00A5-9621-4E91-AB0C-C54DF4FC5201}" type="sibTrans" cxnId="{17D81936-3ADF-4F4E-BAF8-7F797D67D70E}">
      <dgm:prSet/>
      <dgm:spPr/>
      <dgm:t>
        <a:bodyPr/>
        <a:lstStyle/>
        <a:p>
          <a:endParaRPr lang="en-US"/>
        </a:p>
      </dgm:t>
    </dgm:pt>
    <dgm:pt modelId="{DBE9C56F-3C68-4A80-AC61-B9D850D8CB64}">
      <dgm:prSet phldrT="[Text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endParaRPr lang="en-US" sz="24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8AE531FE-95A2-4CC3-A71B-60135335B093}" type="parTrans" cxnId="{A7B33E5B-0932-4844-8B72-48CC5A5B7284}">
      <dgm:prSet/>
      <dgm:spPr/>
      <dgm:t>
        <a:bodyPr/>
        <a:lstStyle/>
        <a:p>
          <a:endParaRPr lang="en-US"/>
        </a:p>
      </dgm:t>
    </dgm:pt>
    <dgm:pt modelId="{94CC23A4-AAA8-4F01-AFAC-C21B8DF1917B}" type="sibTrans" cxnId="{A7B33E5B-0932-4844-8B72-48CC5A5B7284}">
      <dgm:prSet/>
      <dgm:spPr/>
      <dgm:t>
        <a:bodyPr/>
        <a:lstStyle/>
        <a:p>
          <a:endParaRPr lang="en-US"/>
        </a:p>
      </dgm:t>
    </dgm:pt>
    <dgm:pt modelId="{3B7BEAB8-4315-46D7-89F5-8A4D34469BCD}">
      <dgm:prSet phldrT="[Text]" custT="1"/>
      <dgm:spPr>
        <a:solidFill>
          <a:schemeClr val="tx2">
            <a:lumMod val="25000"/>
          </a:schemeClr>
        </a:solidFill>
        <a:sp3d>
          <a:bevelT prst="angle"/>
        </a:sp3d>
      </dgm:spPr>
      <dgm:t>
        <a:bodyPr/>
        <a:lstStyle/>
        <a:p>
          <a:pPr>
            <a:lnSpc>
              <a:spcPct val="150000"/>
            </a:lnSpc>
            <a:buFont typeface="Arial" panose="020B0604020202020204" pitchFamily="34" charset="0"/>
            <a:buChar char="•"/>
          </a:pPr>
          <a:endParaRPr lang="en-GB" sz="1600" b="1" dirty="0">
            <a:solidFill>
              <a:srgbClr val="FFD650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>
            <a:lnSpc>
              <a:spcPct val="150000"/>
            </a:lnSpc>
            <a:buFont typeface="Arial" panose="020B0604020202020204" pitchFamily="34" charset="0"/>
            <a:buChar char="•"/>
          </a:pPr>
          <a:r>
            <a:rPr lang="en-GB" sz="2400" b="1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১. </a:t>
          </a:r>
          <a:r>
            <a:rPr lang="en-GB" sz="2400" b="1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মেশ</a:t>
          </a:r>
          <a:r>
            <a:rPr lang="en-GB" sz="2400" b="1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2400" b="1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কেন</a:t>
          </a:r>
          <a:r>
            <a:rPr lang="en-GB" sz="2400" b="1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ব্যয়বহুল</a:t>
          </a:r>
          <a:r>
            <a:rPr lang="en-GB" sz="2400" b="1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আলোচনা</a:t>
          </a:r>
          <a:r>
            <a:rPr lang="en-GB" sz="2400" b="1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</a:t>
          </a:r>
          <a:r>
            <a:rPr lang="en-GB" sz="2400" b="1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  <a:endParaRPr lang="en-GB" sz="2400" dirty="0">
            <a:solidFill>
              <a:srgbClr val="FFD650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05349903-103C-42A8-AC3C-27E392743515}" type="parTrans" cxnId="{B8F42E9C-B757-4C56-8EE8-5CC5BF252411}">
      <dgm:prSet/>
      <dgm:spPr/>
      <dgm:t>
        <a:bodyPr/>
        <a:lstStyle/>
        <a:p>
          <a:endParaRPr lang="en-US"/>
        </a:p>
      </dgm:t>
    </dgm:pt>
    <dgm:pt modelId="{24E9E13D-F224-4B7C-915B-1EC8CC78E762}" type="sibTrans" cxnId="{B8F42E9C-B757-4C56-8EE8-5CC5BF252411}">
      <dgm:prSet/>
      <dgm:spPr/>
      <dgm:t>
        <a:bodyPr/>
        <a:lstStyle/>
        <a:p>
          <a:endParaRPr lang="en-US"/>
        </a:p>
      </dgm:t>
    </dgm:pt>
    <dgm:pt modelId="{A70CF88D-E76A-4F6D-8B7D-23FA7BFEFCA1}" type="pres">
      <dgm:prSet presAssocID="{E9695B9B-D6F0-46B8-8532-30989D3F0F7C}" presName="vert0" presStyleCnt="0">
        <dgm:presLayoutVars>
          <dgm:dir/>
          <dgm:animOne val="branch"/>
          <dgm:animLvl val="lvl"/>
        </dgm:presLayoutVars>
      </dgm:prSet>
      <dgm:spPr/>
    </dgm:pt>
    <dgm:pt modelId="{93C5B1C4-A8FF-47E9-80E0-D8B0B172B6EF}" type="pres">
      <dgm:prSet presAssocID="{00869E5D-698C-4F22-8925-B046610305C2}" presName="thickLine" presStyleLbl="alignNode1" presStyleIdx="0" presStyleCnt="1"/>
      <dgm:spPr/>
    </dgm:pt>
    <dgm:pt modelId="{321F3A95-BB75-4EF1-80A5-CD12FB3C6C21}" type="pres">
      <dgm:prSet presAssocID="{00869E5D-698C-4F22-8925-B046610305C2}" presName="horz1" presStyleCnt="0"/>
      <dgm:spPr/>
    </dgm:pt>
    <dgm:pt modelId="{BB47F5EE-F842-4B6C-9484-5180BF86CB6F}" type="pres">
      <dgm:prSet presAssocID="{00869E5D-698C-4F22-8925-B046610305C2}" presName="tx1" presStyleLbl="revTx" presStyleIdx="0" presStyleCnt="3"/>
      <dgm:spPr/>
    </dgm:pt>
    <dgm:pt modelId="{87C1E3C9-ECDE-448E-B606-BD879C964C0D}" type="pres">
      <dgm:prSet presAssocID="{00869E5D-698C-4F22-8925-B046610305C2}" presName="vert1" presStyleCnt="0"/>
      <dgm:spPr/>
    </dgm:pt>
    <dgm:pt modelId="{F256C552-3FC2-4A19-AD0E-F11D4A401702}" type="pres">
      <dgm:prSet presAssocID="{DBE9C56F-3C68-4A80-AC61-B9D850D8CB64}" presName="vertSpace2a" presStyleCnt="0"/>
      <dgm:spPr/>
    </dgm:pt>
    <dgm:pt modelId="{215BF05F-5644-4A6F-9DA4-4D705A55BEC6}" type="pres">
      <dgm:prSet presAssocID="{DBE9C56F-3C68-4A80-AC61-B9D850D8CB64}" presName="horz2" presStyleCnt="0"/>
      <dgm:spPr/>
    </dgm:pt>
    <dgm:pt modelId="{38118755-7FB1-4B4A-9614-50759E3100DC}" type="pres">
      <dgm:prSet presAssocID="{DBE9C56F-3C68-4A80-AC61-B9D850D8CB64}" presName="horzSpace2" presStyleCnt="0"/>
      <dgm:spPr/>
    </dgm:pt>
    <dgm:pt modelId="{FE10850C-979D-4105-9397-6B132590CD02}" type="pres">
      <dgm:prSet presAssocID="{DBE9C56F-3C68-4A80-AC61-B9D850D8CB64}" presName="tx2" presStyleLbl="revTx" presStyleIdx="1" presStyleCnt="3" custScaleY="13999"/>
      <dgm:spPr/>
    </dgm:pt>
    <dgm:pt modelId="{70A8135B-83F0-451A-A8C6-B9420A93DC84}" type="pres">
      <dgm:prSet presAssocID="{DBE9C56F-3C68-4A80-AC61-B9D850D8CB64}" presName="vert2" presStyleCnt="0"/>
      <dgm:spPr/>
    </dgm:pt>
    <dgm:pt modelId="{89CF6E71-1A65-4C42-9344-37E22F211339}" type="pres">
      <dgm:prSet presAssocID="{DBE9C56F-3C68-4A80-AC61-B9D850D8CB64}" presName="thinLine2b" presStyleLbl="callout" presStyleIdx="0" presStyleCnt="2"/>
      <dgm:spPr/>
    </dgm:pt>
    <dgm:pt modelId="{D342FC54-1AE2-49A3-ABDE-FB1E727D7A41}" type="pres">
      <dgm:prSet presAssocID="{DBE9C56F-3C68-4A80-AC61-B9D850D8CB64}" presName="vertSpace2b" presStyleCnt="0"/>
      <dgm:spPr/>
    </dgm:pt>
    <dgm:pt modelId="{86D7CB26-9BE5-4F20-A9E9-A187437B3CBC}" type="pres">
      <dgm:prSet presAssocID="{3B7BEAB8-4315-46D7-89F5-8A4D34469BCD}" presName="horz2" presStyleCnt="0"/>
      <dgm:spPr/>
    </dgm:pt>
    <dgm:pt modelId="{4B5EB62B-2AFA-4631-82E1-8BB4BF4EAD36}" type="pres">
      <dgm:prSet presAssocID="{3B7BEAB8-4315-46D7-89F5-8A4D34469BCD}" presName="horzSpace2" presStyleCnt="0"/>
      <dgm:spPr/>
    </dgm:pt>
    <dgm:pt modelId="{7783CB6F-8513-4A8C-AC73-17253A3E363B}" type="pres">
      <dgm:prSet presAssocID="{3B7BEAB8-4315-46D7-89F5-8A4D34469BCD}" presName="tx2" presStyleLbl="revTx" presStyleIdx="2" presStyleCnt="3"/>
      <dgm:spPr/>
    </dgm:pt>
    <dgm:pt modelId="{ADB9F503-65D2-472D-AB25-63F84A4FEDB9}" type="pres">
      <dgm:prSet presAssocID="{3B7BEAB8-4315-46D7-89F5-8A4D34469BCD}" presName="vert2" presStyleCnt="0"/>
      <dgm:spPr/>
    </dgm:pt>
    <dgm:pt modelId="{B59B5BA4-F90D-45F8-8984-69F06F9A0B54}" type="pres">
      <dgm:prSet presAssocID="{3B7BEAB8-4315-46D7-89F5-8A4D34469BCD}" presName="thinLine2b" presStyleLbl="callout" presStyleIdx="1" presStyleCnt="2"/>
      <dgm:spPr/>
    </dgm:pt>
    <dgm:pt modelId="{9439FDFF-CE4D-4AEB-B76F-63F5B9A42FAE}" type="pres">
      <dgm:prSet presAssocID="{3B7BEAB8-4315-46D7-89F5-8A4D34469BCD}" presName="vertSpace2b" presStyleCnt="0"/>
      <dgm:spPr/>
    </dgm:pt>
  </dgm:ptLst>
  <dgm:cxnLst>
    <dgm:cxn modelId="{A50B5E13-91FC-4B6D-8434-416AC9A6D6E5}" type="presOf" srcId="{3B7BEAB8-4315-46D7-89F5-8A4D34469BCD}" destId="{7783CB6F-8513-4A8C-AC73-17253A3E363B}" srcOrd="0" destOrd="0" presId="urn:microsoft.com/office/officeart/2008/layout/LinedList"/>
    <dgm:cxn modelId="{17D81936-3ADF-4F4E-BAF8-7F797D67D70E}" srcId="{E9695B9B-D6F0-46B8-8532-30989D3F0F7C}" destId="{00869E5D-698C-4F22-8925-B046610305C2}" srcOrd="0" destOrd="0" parTransId="{8F3424E3-D229-42EB-B4EC-6D3B59C6260A}" sibTransId="{803E00A5-9621-4E91-AB0C-C54DF4FC5201}"/>
    <dgm:cxn modelId="{AD5C5A3F-66D1-4FF9-A288-CAAACE0815C9}" type="presOf" srcId="{00869E5D-698C-4F22-8925-B046610305C2}" destId="{BB47F5EE-F842-4B6C-9484-5180BF86CB6F}" srcOrd="0" destOrd="0" presId="urn:microsoft.com/office/officeart/2008/layout/LinedList"/>
    <dgm:cxn modelId="{A7B33E5B-0932-4844-8B72-48CC5A5B7284}" srcId="{00869E5D-698C-4F22-8925-B046610305C2}" destId="{DBE9C56F-3C68-4A80-AC61-B9D850D8CB64}" srcOrd="0" destOrd="0" parTransId="{8AE531FE-95A2-4CC3-A71B-60135335B093}" sibTransId="{94CC23A4-AAA8-4F01-AFAC-C21B8DF1917B}"/>
    <dgm:cxn modelId="{C685AA5E-3C07-487B-87A0-0EE5861DE8B5}" type="presOf" srcId="{DBE9C56F-3C68-4A80-AC61-B9D850D8CB64}" destId="{FE10850C-979D-4105-9397-6B132590CD02}" srcOrd="0" destOrd="0" presId="urn:microsoft.com/office/officeart/2008/layout/LinedList"/>
    <dgm:cxn modelId="{49985C78-066D-419E-BD9B-C312FE6D35B0}" type="presOf" srcId="{E9695B9B-D6F0-46B8-8532-30989D3F0F7C}" destId="{A70CF88D-E76A-4F6D-8B7D-23FA7BFEFCA1}" srcOrd="0" destOrd="0" presId="urn:microsoft.com/office/officeart/2008/layout/LinedList"/>
    <dgm:cxn modelId="{B8F42E9C-B757-4C56-8EE8-5CC5BF252411}" srcId="{00869E5D-698C-4F22-8925-B046610305C2}" destId="{3B7BEAB8-4315-46D7-89F5-8A4D34469BCD}" srcOrd="1" destOrd="0" parTransId="{05349903-103C-42A8-AC3C-27E392743515}" sibTransId="{24E9E13D-F224-4B7C-915B-1EC8CC78E762}"/>
    <dgm:cxn modelId="{971C82C3-5DD9-4CA4-AE69-765E8CAA579C}" type="presParOf" srcId="{A70CF88D-E76A-4F6D-8B7D-23FA7BFEFCA1}" destId="{93C5B1C4-A8FF-47E9-80E0-D8B0B172B6EF}" srcOrd="0" destOrd="0" presId="urn:microsoft.com/office/officeart/2008/layout/LinedList"/>
    <dgm:cxn modelId="{EF19FA71-1629-42CA-8925-1BB1FB6D403B}" type="presParOf" srcId="{A70CF88D-E76A-4F6D-8B7D-23FA7BFEFCA1}" destId="{321F3A95-BB75-4EF1-80A5-CD12FB3C6C21}" srcOrd="1" destOrd="0" presId="urn:microsoft.com/office/officeart/2008/layout/LinedList"/>
    <dgm:cxn modelId="{259D2EC8-1E9E-41C7-B6FC-F1E2CCBA74E8}" type="presParOf" srcId="{321F3A95-BB75-4EF1-80A5-CD12FB3C6C21}" destId="{BB47F5EE-F842-4B6C-9484-5180BF86CB6F}" srcOrd="0" destOrd="0" presId="urn:microsoft.com/office/officeart/2008/layout/LinedList"/>
    <dgm:cxn modelId="{ABD81EC3-B135-4E7E-8880-917016E19527}" type="presParOf" srcId="{321F3A95-BB75-4EF1-80A5-CD12FB3C6C21}" destId="{87C1E3C9-ECDE-448E-B606-BD879C964C0D}" srcOrd="1" destOrd="0" presId="urn:microsoft.com/office/officeart/2008/layout/LinedList"/>
    <dgm:cxn modelId="{CCA1D20E-E258-40E9-8D75-75D3D22DA996}" type="presParOf" srcId="{87C1E3C9-ECDE-448E-B606-BD879C964C0D}" destId="{F256C552-3FC2-4A19-AD0E-F11D4A401702}" srcOrd="0" destOrd="0" presId="urn:microsoft.com/office/officeart/2008/layout/LinedList"/>
    <dgm:cxn modelId="{FD50F5A5-DC94-4EE0-BCCE-7A5E9A328664}" type="presParOf" srcId="{87C1E3C9-ECDE-448E-B606-BD879C964C0D}" destId="{215BF05F-5644-4A6F-9DA4-4D705A55BEC6}" srcOrd="1" destOrd="0" presId="urn:microsoft.com/office/officeart/2008/layout/LinedList"/>
    <dgm:cxn modelId="{4209D5C2-CCA9-4E1A-8876-3F852BA45C03}" type="presParOf" srcId="{215BF05F-5644-4A6F-9DA4-4D705A55BEC6}" destId="{38118755-7FB1-4B4A-9614-50759E3100DC}" srcOrd="0" destOrd="0" presId="urn:microsoft.com/office/officeart/2008/layout/LinedList"/>
    <dgm:cxn modelId="{DCA24883-B188-4396-88AF-8C49E194E9FE}" type="presParOf" srcId="{215BF05F-5644-4A6F-9DA4-4D705A55BEC6}" destId="{FE10850C-979D-4105-9397-6B132590CD02}" srcOrd="1" destOrd="0" presId="urn:microsoft.com/office/officeart/2008/layout/LinedList"/>
    <dgm:cxn modelId="{4542E930-7953-43E8-B4A5-990844A8911E}" type="presParOf" srcId="{215BF05F-5644-4A6F-9DA4-4D705A55BEC6}" destId="{70A8135B-83F0-451A-A8C6-B9420A93DC84}" srcOrd="2" destOrd="0" presId="urn:microsoft.com/office/officeart/2008/layout/LinedList"/>
    <dgm:cxn modelId="{04F47B88-828C-47B5-9741-E590E8CE639D}" type="presParOf" srcId="{87C1E3C9-ECDE-448E-B606-BD879C964C0D}" destId="{89CF6E71-1A65-4C42-9344-37E22F211339}" srcOrd="2" destOrd="0" presId="urn:microsoft.com/office/officeart/2008/layout/LinedList"/>
    <dgm:cxn modelId="{8C0B4748-DFC9-49D4-B56D-D1B0C90FF666}" type="presParOf" srcId="{87C1E3C9-ECDE-448E-B606-BD879C964C0D}" destId="{D342FC54-1AE2-49A3-ABDE-FB1E727D7A41}" srcOrd="3" destOrd="0" presId="urn:microsoft.com/office/officeart/2008/layout/LinedList"/>
    <dgm:cxn modelId="{380A7D53-E513-45CA-954A-8BF58D3E39AF}" type="presParOf" srcId="{87C1E3C9-ECDE-448E-B606-BD879C964C0D}" destId="{86D7CB26-9BE5-4F20-A9E9-A187437B3CBC}" srcOrd="4" destOrd="0" presId="urn:microsoft.com/office/officeart/2008/layout/LinedList"/>
    <dgm:cxn modelId="{9CF8F913-DC83-4089-85E6-1611C40BF001}" type="presParOf" srcId="{86D7CB26-9BE5-4F20-A9E9-A187437B3CBC}" destId="{4B5EB62B-2AFA-4631-82E1-8BB4BF4EAD36}" srcOrd="0" destOrd="0" presId="urn:microsoft.com/office/officeart/2008/layout/LinedList"/>
    <dgm:cxn modelId="{2DF09E89-C39C-4335-AD90-6040FAE0969E}" type="presParOf" srcId="{86D7CB26-9BE5-4F20-A9E9-A187437B3CBC}" destId="{7783CB6F-8513-4A8C-AC73-17253A3E363B}" srcOrd="1" destOrd="0" presId="urn:microsoft.com/office/officeart/2008/layout/LinedList"/>
    <dgm:cxn modelId="{B60656FA-6297-4D0B-8FE8-2F0B22860C4D}" type="presParOf" srcId="{86D7CB26-9BE5-4F20-A9E9-A187437B3CBC}" destId="{ADB9F503-65D2-472D-AB25-63F84A4FEDB9}" srcOrd="2" destOrd="0" presId="urn:microsoft.com/office/officeart/2008/layout/LinedList"/>
    <dgm:cxn modelId="{BCBAB884-B28C-42DD-A559-8C1A96AE605B}" type="presParOf" srcId="{87C1E3C9-ECDE-448E-B606-BD879C964C0D}" destId="{B59B5BA4-F90D-45F8-8984-69F06F9A0B54}" srcOrd="5" destOrd="0" presId="urn:microsoft.com/office/officeart/2008/layout/LinedList"/>
    <dgm:cxn modelId="{B7479103-0B1A-4965-A0D7-33B8C90B8B46}" type="presParOf" srcId="{87C1E3C9-ECDE-448E-B606-BD879C964C0D}" destId="{9439FDFF-CE4D-4AEB-B76F-63F5B9A42FAE}" srcOrd="6" destOrd="0" presId="urn:microsoft.com/office/officeart/2008/layout/LinedList"/>
  </dgm:cxnLst>
  <dgm:bg>
    <a:solidFill>
      <a:schemeClr val="bg2">
        <a:lumMod val="60000"/>
        <a:lumOff val="40000"/>
      </a:schemeClr>
    </a:solidFill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695B9B-D6F0-46B8-8532-30989D3F0F7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>
        <a:scene3d>
          <a:camera prst="perspectiveRight"/>
          <a:lightRig rig="threePt" dir="t"/>
        </a:scene3d>
      </dgm:spPr>
      <dgm:t>
        <a:bodyPr/>
        <a:lstStyle/>
        <a:p>
          <a:endParaRPr lang="en-US"/>
        </a:p>
      </dgm:t>
    </dgm:pt>
    <dgm:pt modelId="{00869E5D-698C-4F22-8925-B046610305C2}">
      <dgm:prSet phldrT="[Text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pPr algn="l"/>
          <a:endParaRPr lang="en-US" sz="2800" b="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endParaRPr lang="en-US" sz="2800" b="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l"/>
          <a:endParaRPr lang="en-US" sz="4400" b="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algn="ctr"/>
          <a:r>
            <a:rPr lang="en-US" sz="2800" b="0" cap="none" spc="0" dirty="0" err="1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মূল্যায়ন</a:t>
          </a:r>
          <a:endParaRPr lang="en-US" sz="2800" b="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8F3424E3-D229-42EB-B4EC-6D3B59C6260A}" type="parTrans" cxnId="{17D81936-3ADF-4F4E-BAF8-7F797D67D70E}">
      <dgm:prSet/>
      <dgm:spPr/>
      <dgm:t>
        <a:bodyPr/>
        <a:lstStyle/>
        <a:p>
          <a:endParaRPr lang="en-US"/>
        </a:p>
      </dgm:t>
    </dgm:pt>
    <dgm:pt modelId="{803E00A5-9621-4E91-AB0C-C54DF4FC5201}" type="sibTrans" cxnId="{17D81936-3ADF-4F4E-BAF8-7F797D67D70E}">
      <dgm:prSet/>
      <dgm:spPr/>
      <dgm:t>
        <a:bodyPr/>
        <a:lstStyle/>
        <a:p>
          <a:endParaRPr lang="en-US"/>
        </a:p>
      </dgm:t>
    </dgm:pt>
    <dgm:pt modelId="{DBE9C56F-3C68-4A80-AC61-B9D850D8CB64}">
      <dgm:prSet phldrT="[Text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sz="3200" dirty="0" err="1">
              <a:latin typeface="Hind Siliguri" panose="02000000000000000000" pitchFamily="2" charset="0"/>
              <a:cs typeface="Hind Siliguri" panose="02000000000000000000" pitchFamily="2" charset="0"/>
            </a:rPr>
            <a:t>মূল্যায়ন</a:t>
          </a:r>
          <a:r>
            <a:rPr lang="en-US" sz="3200" dirty="0">
              <a:latin typeface="Hind Siliguri" panose="02000000000000000000" pitchFamily="2" charset="0"/>
              <a:cs typeface="Hind Siliguri" panose="02000000000000000000" pitchFamily="2" charset="0"/>
            </a:rPr>
            <a:t>……</a:t>
          </a:r>
        </a:p>
      </dgm:t>
    </dgm:pt>
    <dgm:pt modelId="{8AE531FE-95A2-4CC3-A71B-60135335B093}" type="parTrans" cxnId="{A7B33E5B-0932-4844-8B72-48CC5A5B7284}">
      <dgm:prSet/>
      <dgm:spPr/>
      <dgm:t>
        <a:bodyPr/>
        <a:lstStyle/>
        <a:p>
          <a:endParaRPr lang="en-US"/>
        </a:p>
      </dgm:t>
    </dgm:pt>
    <dgm:pt modelId="{94CC23A4-AAA8-4F01-AFAC-C21B8DF1917B}" type="sibTrans" cxnId="{A7B33E5B-0932-4844-8B72-48CC5A5B7284}">
      <dgm:prSet/>
      <dgm:spPr/>
      <dgm:t>
        <a:bodyPr/>
        <a:lstStyle/>
        <a:p>
          <a:endParaRPr lang="en-US"/>
        </a:p>
      </dgm:t>
    </dgm:pt>
    <dgm:pt modelId="{3B7BEAB8-4315-46D7-89F5-8A4D34469BCD}">
      <dgm:prSet phldrT="[Text]" custT="1"/>
      <dgm:spPr>
        <a:solidFill>
          <a:schemeClr val="tx2">
            <a:lumMod val="25000"/>
          </a:schemeClr>
        </a:solidFill>
        <a:sp3d>
          <a:bevelT prst="angle"/>
        </a:sp3d>
      </dgm:spPr>
      <dgm:t>
        <a:bodyPr/>
        <a:lstStyle/>
        <a:p>
          <a:pPr>
            <a:lnSpc>
              <a:spcPct val="150000"/>
            </a:lnSpc>
            <a:buFont typeface="Arial" panose="020B0604020202020204" pitchFamily="34" charset="0"/>
            <a:buChar char="•"/>
          </a:pP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১.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শব্দের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অর্থ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>
            <a:lnSpc>
              <a:spcPct val="150000"/>
            </a:lnSpc>
            <a:buFont typeface="Arial" panose="020B0604020202020204" pitchFamily="34" charset="0"/>
            <a:buChar char="•"/>
          </a:pP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২.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বৃত্তাকার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কোনটি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 lvl="0">
            <a:lnSpc>
              <a:spcPct val="150000"/>
            </a:lnSpc>
            <a:buFont typeface="Wingdings" panose="05000000000000000000" pitchFamily="2" charset="2"/>
            <a:buChar char="Ø"/>
          </a:pP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৩.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কত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প্রকার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 lvl="0">
            <a:lnSpc>
              <a:spcPct val="150000"/>
            </a:lnSpc>
            <a:buFont typeface="Wingdings" panose="05000000000000000000" pitchFamily="2" charset="2"/>
            <a:buChar char="Ø"/>
          </a:pP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৪.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কোন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টপোলজিতে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ব্যাকবোন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ব্যবহার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করা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হয়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 lvl="0">
            <a:lnSpc>
              <a:spcPct val="150000"/>
            </a:lnSpc>
            <a:buFont typeface="Wingdings" panose="05000000000000000000" pitchFamily="2" charset="2"/>
            <a:buChar char="Ø"/>
          </a:pP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৫. LAN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এর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পূর্ণরূপ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GB" sz="1800" b="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</dgm:t>
    </dgm:pt>
    <dgm:pt modelId="{05349903-103C-42A8-AC3C-27E392743515}" type="parTrans" cxnId="{B8F42E9C-B757-4C56-8EE8-5CC5BF252411}">
      <dgm:prSet/>
      <dgm:spPr/>
      <dgm:t>
        <a:bodyPr/>
        <a:lstStyle/>
        <a:p>
          <a:endParaRPr lang="en-US"/>
        </a:p>
      </dgm:t>
    </dgm:pt>
    <dgm:pt modelId="{24E9E13D-F224-4B7C-915B-1EC8CC78E762}" type="sibTrans" cxnId="{B8F42E9C-B757-4C56-8EE8-5CC5BF252411}">
      <dgm:prSet/>
      <dgm:spPr/>
      <dgm:t>
        <a:bodyPr/>
        <a:lstStyle/>
        <a:p>
          <a:endParaRPr lang="en-US"/>
        </a:p>
      </dgm:t>
    </dgm:pt>
    <dgm:pt modelId="{A70CF88D-E76A-4F6D-8B7D-23FA7BFEFCA1}" type="pres">
      <dgm:prSet presAssocID="{E9695B9B-D6F0-46B8-8532-30989D3F0F7C}" presName="vert0" presStyleCnt="0">
        <dgm:presLayoutVars>
          <dgm:dir/>
          <dgm:animOne val="branch"/>
          <dgm:animLvl val="lvl"/>
        </dgm:presLayoutVars>
      </dgm:prSet>
      <dgm:spPr/>
    </dgm:pt>
    <dgm:pt modelId="{93C5B1C4-A8FF-47E9-80E0-D8B0B172B6EF}" type="pres">
      <dgm:prSet presAssocID="{00869E5D-698C-4F22-8925-B046610305C2}" presName="thickLine" presStyleLbl="alignNode1" presStyleIdx="0" presStyleCnt="1"/>
      <dgm:spPr/>
    </dgm:pt>
    <dgm:pt modelId="{321F3A95-BB75-4EF1-80A5-CD12FB3C6C21}" type="pres">
      <dgm:prSet presAssocID="{00869E5D-698C-4F22-8925-B046610305C2}" presName="horz1" presStyleCnt="0"/>
      <dgm:spPr/>
    </dgm:pt>
    <dgm:pt modelId="{BB47F5EE-F842-4B6C-9484-5180BF86CB6F}" type="pres">
      <dgm:prSet presAssocID="{00869E5D-698C-4F22-8925-B046610305C2}" presName="tx1" presStyleLbl="revTx" presStyleIdx="0" presStyleCnt="3"/>
      <dgm:spPr/>
    </dgm:pt>
    <dgm:pt modelId="{87C1E3C9-ECDE-448E-B606-BD879C964C0D}" type="pres">
      <dgm:prSet presAssocID="{00869E5D-698C-4F22-8925-B046610305C2}" presName="vert1" presStyleCnt="0"/>
      <dgm:spPr/>
    </dgm:pt>
    <dgm:pt modelId="{F256C552-3FC2-4A19-AD0E-F11D4A401702}" type="pres">
      <dgm:prSet presAssocID="{DBE9C56F-3C68-4A80-AC61-B9D850D8CB64}" presName="vertSpace2a" presStyleCnt="0"/>
      <dgm:spPr/>
    </dgm:pt>
    <dgm:pt modelId="{215BF05F-5644-4A6F-9DA4-4D705A55BEC6}" type="pres">
      <dgm:prSet presAssocID="{DBE9C56F-3C68-4A80-AC61-B9D850D8CB64}" presName="horz2" presStyleCnt="0"/>
      <dgm:spPr/>
    </dgm:pt>
    <dgm:pt modelId="{38118755-7FB1-4B4A-9614-50759E3100DC}" type="pres">
      <dgm:prSet presAssocID="{DBE9C56F-3C68-4A80-AC61-B9D850D8CB64}" presName="horzSpace2" presStyleCnt="0"/>
      <dgm:spPr/>
    </dgm:pt>
    <dgm:pt modelId="{FE10850C-979D-4105-9397-6B132590CD02}" type="pres">
      <dgm:prSet presAssocID="{DBE9C56F-3C68-4A80-AC61-B9D850D8CB64}" presName="tx2" presStyleLbl="revTx" presStyleIdx="1" presStyleCnt="3" custScaleY="13999"/>
      <dgm:spPr/>
    </dgm:pt>
    <dgm:pt modelId="{70A8135B-83F0-451A-A8C6-B9420A93DC84}" type="pres">
      <dgm:prSet presAssocID="{DBE9C56F-3C68-4A80-AC61-B9D850D8CB64}" presName="vert2" presStyleCnt="0"/>
      <dgm:spPr/>
    </dgm:pt>
    <dgm:pt modelId="{89CF6E71-1A65-4C42-9344-37E22F211339}" type="pres">
      <dgm:prSet presAssocID="{DBE9C56F-3C68-4A80-AC61-B9D850D8CB64}" presName="thinLine2b" presStyleLbl="callout" presStyleIdx="0" presStyleCnt="2"/>
      <dgm:spPr/>
    </dgm:pt>
    <dgm:pt modelId="{D342FC54-1AE2-49A3-ABDE-FB1E727D7A41}" type="pres">
      <dgm:prSet presAssocID="{DBE9C56F-3C68-4A80-AC61-B9D850D8CB64}" presName="vertSpace2b" presStyleCnt="0"/>
      <dgm:spPr/>
    </dgm:pt>
    <dgm:pt modelId="{86D7CB26-9BE5-4F20-A9E9-A187437B3CBC}" type="pres">
      <dgm:prSet presAssocID="{3B7BEAB8-4315-46D7-89F5-8A4D34469BCD}" presName="horz2" presStyleCnt="0"/>
      <dgm:spPr/>
    </dgm:pt>
    <dgm:pt modelId="{4B5EB62B-2AFA-4631-82E1-8BB4BF4EAD36}" type="pres">
      <dgm:prSet presAssocID="{3B7BEAB8-4315-46D7-89F5-8A4D34469BCD}" presName="horzSpace2" presStyleCnt="0"/>
      <dgm:spPr/>
    </dgm:pt>
    <dgm:pt modelId="{7783CB6F-8513-4A8C-AC73-17253A3E363B}" type="pres">
      <dgm:prSet presAssocID="{3B7BEAB8-4315-46D7-89F5-8A4D34469BCD}" presName="tx2" presStyleLbl="revTx" presStyleIdx="2" presStyleCnt="3"/>
      <dgm:spPr/>
    </dgm:pt>
    <dgm:pt modelId="{ADB9F503-65D2-472D-AB25-63F84A4FEDB9}" type="pres">
      <dgm:prSet presAssocID="{3B7BEAB8-4315-46D7-89F5-8A4D34469BCD}" presName="vert2" presStyleCnt="0"/>
      <dgm:spPr/>
    </dgm:pt>
    <dgm:pt modelId="{B59B5BA4-F90D-45F8-8984-69F06F9A0B54}" type="pres">
      <dgm:prSet presAssocID="{3B7BEAB8-4315-46D7-89F5-8A4D34469BCD}" presName="thinLine2b" presStyleLbl="callout" presStyleIdx="1" presStyleCnt="2"/>
      <dgm:spPr/>
    </dgm:pt>
    <dgm:pt modelId="{9439FDFF-CE4D-4AEB-B76F-63F5B9A42FAE}" type="pres">
      <dgm:prSet presAssocID="{3B7BEAB8-4315-46D7-89F5-8A4D34469BCD}" presName="vertSpace2b" presStyleCnt="0"/>
      <dgm:spPr/>
    </dgm:pt>
  </dgm:ptLst>
  <dgm:cxnLst>
    <dgm:cxn modelId="{A50B5E13-91FC-4B6D-8434-416AC9A6D6E5}" type="presOf" srcId="{3B7BEAB8-4315-46D7-89F5-8A4D34469BCD}" destId="{7783CB6F-8513-4A8C-AC73-17253A3E363B}" srcOrd="0" destOrd="0" presId="urn:microsoft.com/office/officeart/2008/layout/LinedList"/>
    <dgm:cxn modelId="{17D81936-3ADF-4F4E-BAF8-7F797D67D70E}" srcId="{E9695B9B-D6F0-46B8-8532-30989D3F0F7C}" destId="{00869E5D-698C-4F22-8925-B046610305C2}" srcOrd="0" destOrd="0" parTransId="{8F3424E3-D229-42EB-B4EC-6D3B59C6260A}" sibTransId="{803E00A5-9621-4E91-AB0C-C54DF4FC5201}"/>
    <dgm:cxn modelId="{AD5C5A3F-66D1-4FF9-A288-CAAACE0815C9}" type="presOf" srcId="{00869E5D-698C-4F22-8925-B046610305C2}" destId="{BB47F5EE-F842-4B6C-9484-5180BF86CB6F}" srcOrd="0" destOrd="0" presId="urn:microsoft.com/office/officeart/2008/layout/LinedList"/>
    <dgm:cxn modelId="{A7B33E5B-0932-4844-8B72-48CC5A5B7284}" srcId="{00869E5D-698C-4F22-8925-B046610305C2}" destId="{DBE9C56F-3C68-4A80-AC61-B9D850D8CB64}" srcOrd="0" destOrd="0" parTransId="{8AE531FE-95A2-4CC3-A71B-60135335B093}" sibTransId="{94CC23A4-AAA8-4F01-AFAC-C21B8DF1917B}"/>
    <dgm:cxn modelId="{C685AA5E-3C07-487B-87A0-0EE5861DE8B5}" type="presOf" srcId="{DBE9C56F-3C68-4A80-AC61-B9D850D8CB64}" destId="{FE10850C-979D-4105-9397-6B132590CD02}" srcOrd="0" destOrd="0" presId="urn:microsoft.com/office/officeart/2008/layout/LinedList"/>
    <dgm:cxn modelId="{49985C78-066D-419E-BD9B-C312FE6D35B0}" type="presOf" srcId="{E9695B9B-D6F0-46B8-8532-30989D3F0F7C}" destId="{A70CF88D-E76A-4F6D-8B7D-23FA7BFEFCA1}" srcOrd="0" destOrd="0" presId="urn:microsoft.com/office/officeart/2008/layout/LinedList"/>
    <dgm:cxn modelId="{B8F42E9C-B757-4C56-8EE8-5CC5BF252411}" srcId="{00869E5D-698C-4F22-8925-B046610305C2}" destId="{3B7BEAB8-4315-46D7-89F5-8A4D34469BCD}" srcOrd="1" destOrd="0" parTransId="{05349903-103C-42A8-AC3C-27E392743515}" sibTransId="{24E9E13D-F224-4B7C-915B-1EC8CC78E762}"/>
    <dgm:cxn modelId="{971C82C3-5DD9-4CA4-AE69-765E8CAA579C}" type="presParOf" srcId="{A70CF88D-E76A-4F6D-8B7D-23FA7BFEFCA1}" destId="{93C5B1C4-A8FF-47E9-80E0-D8B0B172B6EF}" srcOrd="0" destOrd="0" presId="urn:microsoft.com/office/officeart/2008/layout/LinedList"/>
    <dgm:cxn modelId="{EF19FA71-1629-42CA-8925-1BB1FB6D403B}" type="presParOf" srcId="{A70CF88D-E76A-4F6D-8B7D-23FA7BFEFCA1}" destId="{321F3A95-BB75-4EF1-80A5-CD12FB3C6C21}" srcOrd="1" destOrd="0" presId="urn:microsoft.com/office/officeart/2008/layout/LinedList"/>
    <dgm:cxn modelId="{259D2EC8-1E9E-41C7-B6FC-F1E2CCBA74E8}" type="presParOf" srcId="{321F3A95-BB75-4EF1-80A5-CD12FB3C6C21}" destId="{BB47F5EE-F842-4B6C-9484-5180BF86CB6F}" srcOrd="0" destOrd="0" presId="urn:microsoft.com/office/officeart/2008/layout/LinedList"/>
    <dgm:cxn modelId="{ABD81EC3-B135-4E7E-8880-917016E19527}" type="presParOf" srcId="{321F3A95-BB75-4EF1-80A5-CD12FB3C6C21}" destId="{87C1E3C9-ECDE-448E-B606-BD879C964C0D}" srcOrd="1" destOrd="0" presId="urn:microsoft.com/office/officeart/2008/layout/LinedList"/>
    <dgm:cxn modelId="{CCA1D20E-E258-40E9-8D75-75D3D22DA996}" type="presParOf" srcId="{87C1E3C9-ECDE-448E-B606-BD879C964C0D}" destId="{F256C552-3FC2-4A19-AD0E-F11D4A401702}" srcOrd="0" destOrd="0" presId="urn:microsoft.com/office/officeart/2008/layout/LinedList"/>
    <dgm:cxn modelId="{FD50F5A5-DC94-4EE0-BCCE-7A5E9A328664}" type="presParOf" srcId="{87C1E3C9-ECDE-448E-B606-BD879C964C0D}" destId="{215BF05F-5644-4A6F-9DA4-4D705A55BEC6}" srcOrd="1" destOrd="0" presId="urn:microsoft.com/office/officeart/2008/layout/LinedList"/>
    <dgm:cxn modelId="{4209D5C2-CCA9-4E1A-8876-3F852BA45C03}" type="presParOf" srcId="{215BF05F-5644-4A6F-9DA4-4D705A55BEC6}" destId="{38118755-7FB1-4B4A-9614-50759E3100DC}" srcOrd="0" destOrd="0" presId="urn:microsoft.com/office/officeart/2008/layout/LinedList"/>
    <dgm:cxn modelId="{DCA24883-B188-4396-88AF-8C49E194E9FE}" type="presParOf" srcId="{215BF05F-5644-4A6F-9DA4-4D705A55BEC6}" destId="{FE10850C-979D-4105-9397-6B132590CD02}" srcOrd="1" destOrd="0" presId="urn:microsoft.com/office/officeart/2008/layout/LinedList"/>
    <dgm:cxn modelId="{4542E930-7953-43E8-B4A5-990844A8911E}" type="presParOf" srcId="{215BF05F-5644-4A6F-9DA4-4D705A55BEC6}" destId="{70A8135B-83F0-451A-A8C6-B9420A93DC84}" srcOrd="2" destOrd="0" presId="urn:microsoft.com/office/officeart/2008/layout/LinedList"/>
    <dgm:cxn modelId="{04F47B88-828C-47B5-9741-E590E8CE639D}" type="presParOf" srcId="{87C1E3C9-ECDE-448E-B606-BD879C964C0D}" destId="{89CF6E71-1A65-4C42-9344-37E22F211339}" srcOrd="2" destOrd="0" presId="urn:microsoft.com/office/officeart/2008/layout/LinedList"/>
    <dgm:cxn modelId="{8C0B4748-DFC9-49D4-B56D-D1B0C90FF666}" type="presParOf" srcId="{87C1E3C9-ECDE-448E-B606-BD879C964C0D}" destId="{D342FC54-1AE2-49A3-ABDE-FB1E727D7A41}" srcOrd="3" destOrd="0" presId="urn:microsoft.com/office/officeart/2008/layout/LinedList"/>
    <dgm:cxn modelId="{380A7D53-E513-45CA-954A-8BF58D3E39AF}" type="presParOf" srcId="{87C1E3C9-ECDE-448E-B606-BD879C964C0D}" destId="{86D7CB26-9BE5-4F20-A9E9-A187437B3CBC}" srcOrd="4" destOrd="0" presId="urn:microsoft.com/office/officeart/2008/layout/LinedList"/>
    <dgm:cxn modelId="{9CF8F913-DC83-4089-85E6-1611C40BF001}" type="presParOf" srcId="{86D7CB26-9BE5-4F20-A9E9-A187437B3CBC}" destId="{4B5EB62B-2AFA-4631-82E1-8BB4BF4EAD36}" srcOrd="0" destOrd="0" presId="urn:microsoft.com/office/officeart/2008/layout/LinedList"/>
    <dgm:cxn modelId="{2DF09E89-C39C-4335-AD90-6040FAE0969E}" type="presParOf" srcId="{86D7CB26-9BE5-4F20-A9E9-A187437B3CBC}" destId="{7783CB6F-8513-4A8C-AC73-17253A3E363B}" srcOrd="1" destOrd="0" presId="urn:microsoft.com/office/officeart/2008/layout/LinedList"/>
    <dgm:cxn modelId="{B60656FA-6297-4D0B-8FE8-2F0B22860C4D}" type="presParOf" srcId="{86D7CB26-9BE5-4F20-A9E9-A187437B3CBC}" destId="{ADB9F503-65D2-472D-AB25-63F84A4FEDB9}" srcOrd="2" destOrd="0" presId="urn:microsoft.com/office/officeart/2008/layout/LinedList"/>
    <dgm:cxn modelId="{BCBAB884-B28C-42DD-A559-8C1A96AE605B}" type="presParOf" srcId="{87C1E3C9-ECDE-448E-B606-BD879C964C0D}" destId="{B59B5BA4-F90D-45F8-8984-69F06F9A0B54}" srcOrd="5" destOrd="0" presId="urn:microsoft.com/office/officeart/2008/layout/LinedList"/>
    <dgm:cxn modelId="{B7479103-0B1A-4965-A0D7-33B8C90B8B46}" type="presParOf" srcId="{87C1E3C9-ECDE-448E-B606-BD879C964C0D}" destId="{9439FDFF-CE4D-4AEB-B76F-63F5B9A42FAE}" srcOrd="6" destOrd="0" presId="urn:microsoft.com/office/officeart/2008/layout/LinedList"/>
  </dgm:cxnLst>
  <dgm:bg>
    <a:solidFill>
      <a:schemeClr val="bg2">
        <a:lumMod val="60000"/>
        <a:lumOff val="40000"/>
      </a:schemeClr>
    </a:solidFill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6822C4-A6FE-42B5-BAA7-6CC8C87FCAA0}" type="doc">
      <dgm:prSet loTypeId="urn:microsoft.com/office/officeart/2005/8/layout/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77C8C86-291D-4077-A027-C3B656A9AD6F}">
      <dgm:prSet phldrT="[Text]" phldr="0" custT="1"/>
      <dgm:spPr/>
      <dgm:t>
        <a:bodyPr/>
        <a:lstStyle/>
        <a:p>
          <a:r>
            <a:rPr lang="en-US" sz="4400" dirty="0" err="1">
              <a:latin typeface="Hind Siliguri" panose="02000000000000000000" pitchFamily="2" charset="0"/>
              <a:cs typeface="Hind Siliguri" panose="02000000000000000000" pitchFamily="2" charset="0"/>
            </a:rPr>
            <a:t>বাড়ির</a:t>
          </a:r>
          <a:r>
            <a:rPr lang="en-US" sz="44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4400" dirty="0" err="1">
              <a:latin typeface="Hind Siliguri" panose="02000000000000000000" pitchFamily="2" charset="0"/>
              <a:cs typeface="Hind Siliguri" panose="02000000000000000000" pitchFamily="2" charset="0"/>
            </a:rPr>
            <a:t>কাজ</a:t>
          </a:r>
          <a:endParaRPr lang="en-US" sz="4400" dirty="0">
            <a:latin typeface="Hind Siliguri" panose="02000000000000000000" pitchFamily="2" charset="0"/>
            <a:cs typeface="Hind Siliguri" panose="02000000000000000000" pitchFamily="2" charset="0"/>
          </a:endParaRPr>
        </a:p>
      </dgm:t>
    </dgm:pt>
    <dgm:pt modelId="{F428A6E4-AD1D-49C4-98BA-591989826713}" type="parTrans" cxnId="{31EA9ED6-A3BC-4805-8E35-5FD56203C308}">
      <dgm:prSet/>
      <dgm:spPr/>
      <dgm:t>
        <a:bodyPr/>
        <a:lstStyle/>
        <a:p>
          <a:endParaRPr lang="en-US"/>
        </a:p>
      </dgm:t>
    </dgm:pt>
    <dgm:pt modelId="{04664D39-275F-430A-821B-B557A2918DFE}" type="sibTrans" cxnId="{31EA9ED6-A3BC-4805-8E35-5FD56203C308}">
      <dgm:prSet/>
      <dgm:spPr/>
      <dgm:t>
        <a:bodyPr/>
        <a:lstStyle/>
        <a:p>
          <a:endParaRPr lang="en-US"/>
        </a:p>
      </dgm:t>
    </dgm:pt>
    <dgm:pt modelId="{91C243DB-8E9B-4629-93A9-0A2D49DD4EC1}">
      <dgm:prSet custT="1"/>
      <dgm:spPr/>
      <dgm:t>
        <a:bodyPr/>
        <a:lstStyle/>
        <a:p>
          <a:pPr algn="just"/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তোমার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বাড়িতে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যদি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একটি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তৈরি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চাও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,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তবে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তুমি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কোন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বেছে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নিবে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?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এবং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কেন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?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যুক্তিসহকারে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লিখে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dirty="0" err="1">
              <a:latin typeface="Hind Siliguri" panose="02000000000000000000" pitchFamily="2" charset="0"/>
              <a:cs typeface="Hind Siliguri" panose="02000000000000000000" pitchFamily="2" charset="0"/>
            </a:rPr>
            <a:t>আনবে</a:t>
          </a:r>
          <a:r>
            <a:rPr lang="en-US" sz="2800" dirty="0">
              <a:latin typeface="Hind Siliguri" panose="02000000000000000000" pitchFamily="2" charset="0"/>
              <a:cs typeface="Hind Siliguri" panose="02000000000000000000" pitchFamily="2" charset="0"/>
            </a:rPr>
            <a:t>। </a:t>
          </a:r>
        </a:p>
      </dgm:t>
    </dgm:pt>
    <dgm:pt modelId="{BCD26C77-6315-4EB3-A95F-F03B9951B8CF}" type="parTrans" cxnId="{C5496E33-106F-450B-8684-EA31B0554EDA}">
      <dgm:prSet/>
      <dgm:spPr/>
      <dgm:t>
        <a:bodyPr/>
        <a:lstStyle/>
        <a:p>
          <a:endParaRPr lang="en-US"/>
        </a:p>
      </dgm:t>
    </dgm:pt>
    <dgm:pt modelId="{0BEC59A7-202D-494C-AEFE-F8AB43CCDB66}" type="sibTrans" cxnId="{C5496E33-106F-450B-8684-EA31B0554EDA}">
      <dgm:prSet/>
      <dgm:spPr/>
      <dgm:t>
        <a:bodyPr/>
        <a:lstStyle/>
        <a:p>
          <a:endParaRPr lang="en-US"/>
        </a:p>
      </dgm:t>
    </dgm:pt>
    <dgm:pt modelId="{23708BDD-9030-498D-9B98-C775E6314D0C}" type="pres">
      <dgm:prSet presAssocID="{E26822C4-A6FE-42B5-BAA7-6CC8C87FCAA0}" presName="linear" presStyleCnt="0">
        <dgm:presLayoutVars>
          <dgm:dir/>
          <dgm:animLvl val="lvl"/>
          <dgm:resizeHandles val="exact"/>
        </dgm:presLayoutVars>
      </dgm:prSet>
      <dgm:spPr/>
    </dgm:pt>
    <dgm:pt modelId="{8AC5AAD3-DBD1-4660-9C90-722796B1912A}" type="pres">
      <dgm:prSet presAssocID="{777C8C86-291D-4077-A027-C3B656A9AD6F}" presName="parentLin" presStyleCnt="0"/>
      <dgm:spPr/>
    </dgm:pt>
    <dgm:pt modelId="{59D77DC1-78B0-4AEF-BC21-8366FC06F493}" type="pres">
      <dgm:prSet presAssocID="{777C8C86-291D-4077-A027-C3B656A9AD6F}" presName="parentLeftMargin" presStyleLbl="node1" presStyleIdx="0" presStyleCnt="1"/>
      <dgm:spPr/>
    </dgm:pt>
    <dgm:pt modelId="{8E48A519-30B7-4E7D-9767-DD18E0B930D9}" type="pres">
      <dgm:prSet presAssocID="{777C8C86-291D-4077-A027-C3B656A9AD6F}" presName="parentText" presStyleLbl="node1" presStyleIdx="0" presStyleCnt="1" custScaleY="58220" custLinFactNeighborX="-100000" custLinFactNeighborY="-22337">
        <dgm:presLayoutVars>
          <dgm:chMax val="0"/>
          <dgm:bulletEnabled val="1"/>
        </dgm:presLayoutVars>
      </dgm:prSet>
      <dgm:spPr/>
    </dgm:pt>
    <dgm:pt modelId="{D73D1F79-D2EA-42B1-84FD-083DEB23F293}" type="pres">
      <dgm:prSet presAssocID="{777C8C86-291D-4077-A027-C3B656A9AD6F}" presName="negativeSpace" presStyleCnt="0"/>
      <dgm:spPr/>
    </dgm:pt>
    <dgm:pt modelId="{8C70D77C-0908-456E-BF51-7A253A537D7E}" type="pres">
      <dgm:prSet presAssocID="{777C8C86-291D-4077-A027-C3B656A9AD6F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B553040F-6164-4E78-86A2-CED0ADA92005}" type="presOf" srcId="{777C8C86-291D-4077-A027-C3B656A9AD6F}" destId="{8E48A519-30B7-4E7D-9767-DD18E0B930D9}" srcOrd="1" destOrd="0" presId="urn:microsoft.com/office/officeart/2005/8/layout/list1"/>
    <dgm:cxn modelId="{C5496E33-106F-450B-8684-EA31B0554EDA}" srcId="{777C8C86-291D-4077-A027-C3B656A9AD6F}" destId="{91C243DB-8E9B-4629-93A9-0A2D49DD4EC1}" srcOrd="0" destOrd="0" parTransId="{BCD26C77-6315-4EB3-A95F-F03B9951B8CF}" sibTransId="{0BEC59A7-202D-494C-AEFE-F8AB43CCDB66}"/>
    <dgm:cxn modelId="{DE420445-39E1-4080-9483-36643A5EAC80}" type="presOf" srcId="{777C8C86-291D-4077-A027-C3B656A9AD6F}" destId="{59D77DC1-78B0-4AEF-BC21-8366FC06F493}" srcOrd="0" destOrd="0" presId="urn:microsoft.com/office/officeart/2005/8/layout/list1"/>
    <dgm:cxn modelId="{6B43394D-EB91-4ADB-B549-B3C20244780F}" type="presOf" srcId="{91C243DB-8E9B-4629-93A9-0A2D49DD4EC1}" destId="{8C70D77C-0908-456E-BF51-7A253A537D7E}" srcOrd="0" destOrd="0" presId="urn:microsoft.com/office/officeart/2005/8/layout/list1"/>
    <dgm:cxn modelId="{758085B8-1FC8-43EA-A9A9-3E44E6D3A75B}" type="presOf" srcId="{E26822C4-A6FE-42B5-BAA7-6CC8C87FCAA0}" destId="{23708BDD-9030-498D-9B98-C775E6314D0C}" srcOrd="0" destOrd="0" presId="urn:microsoft.com/office/officeart/2005/8/layout/list1"/>
    <dgm:cxn modelId="{31EA9ED6-A3BC-4805-8E35-5FD56203C308}" srcId="{E26822C4-A6FE-42B5-BAA7-6CC8C87FCAA0}" destId="{777C8C86-291D-4077-A027-C3B656A9AD6F}" srcOrd="0" destOrd="0" parTransId="{F428A6E4-AD1D-49C4-98BA-591989826713}" sibTransId="{04664D39-275F-430A-821B-B557A2918DFE}"/>
    <dgm:cxn modelId="{16168017-22B5-47D5-AED4-B28672ABE6B8}" type="presParOf" srcId="{23708BDD-9030-498D-9B98-C775E6314D0C}" destId="{8AC5AAD3-DBD1-4660-9C90-722796B1912A}" srcOrd="0" destOrd="0" presId="urn:microsoft.com/office/officeart/2005/8/layout/list1"/>
    <dgm:cxn modelId="{5A26E9DA-5582-4100-A158-F1A8428EE5FC}" type="presParOf" srcId="{8AC5AAD3-DBD1-4660-9C90-722796B1912A}" destId="{59D77DC1-78B0-4AEF-BC21-8366FC06F493}" srcOrd="0" destOrd="0" presId="urn:microsoft.com/office/officeart/2005/8/layout/list1"/>
    <dgm:cxn modelId="{C9FB8405-60E4-45C3-B4CC-31957B3DDE22}" type="presParOf" srcId="{8AC5AAD3-DBD1-4660-9C90-722796B1912A}" destId="{8E48A519-30B7-4E7D-9767-DD18E0B930D9}" srcOrd="1" destOrd="0" presId="urn:microsoft.com/office/officeart/2005/8/layout/list1"/>
    <dgm:cxn modelId="{E508FBEA-5583-45BA-B63D-EF8B2795FD7E}" type="presParOf" srcId="{23708BDD-9030-498D-9B98-C775E6314D0C}" destId="{D73D1F79-D2EA-42B1-84FD-083DEB23F293}" srcOrd="1" destOrd="0" presId="urn:microsoft.com/office/officeart/2005/8/layout/list1"/>
    <dgm:cxn modelId="{74EF1FA9-D6AF-4052-A650-9F4398AE9EA2}" type="presParOf" srcId="{23708BDD-9030-498D-9B98-C775E6314D0C}" destId="{8C70D77C-0908-456E-BF51-7A253A537D7E}" srcOrd="2" destOrd="0" presId="urn:microsoft.com/office/officeart/2005/8/layout/list1"/>
  </dgm:cxnLst>
  <dgm:bg>
    <a:effectLst>
      <a:outerShdw blurRad="50800" dist="50800" dir="5400000" algn="ctr" rotWithShape="0">
        <a:srgbClr val="000000">
          <a:alpha val="0"/>
        </a:srgbClr>
      </a:outerShdw>
    </a:effectLst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6E6D1-5ABD-4DBC-BEEF-172786D6A58F}">
      <dsp:nvSpPr>
        <dsp:cNvPr id="0" name=""/>
        <dsp:cNvSpPr/>
      </dsp:nvSpPr>
      <dsp:spPr>
        <a:xfrm>
          <a:off x="0" y="0"/>
          <a:ext cx="8397875" cy="1430019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5000" b="0" kern="1200" cap="none" spc="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পরিচিতি</a:t>
          </a:r>
          <a:endParaRPr lang="en-US" sz="50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0" y="0"/>
        <a:ext cx="8397875" cy="1430019"/>
      </dsp:txXfrm>
    </dsp:sp>
    <dsp:sp modelId="{83155F43-117F-434E-A3ED-69C454ACBCAF}">
      <dsp:nvSpPr>
        <dsp:cNvPr id="0" name=""/>
        <dsp:cNvSpPr/>
      </dsp:nvSpPr>
      <dsp:spPr>
        <a:xfrm>
          <a:off x="4100" y="1430019"/>
          <a:ext cx="2796557" cy="300304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শিক্ষক</a:t>
          </a:r>
          <a:r>
            <a:rPr lang="en-US" sz="2000" b="1" u="sng" kern="12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b="1" u="sng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পরিচিতি</a:t>
          </a:r>
          <a:endParaRPr lang="en-US" sz="2000" kern="1200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মো</a:t>
          </a:r>
          <a:r>
            <a:rPr lang="en-US" sz="2000" b="1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: </a:t>
          </a:r>
          <a:r>
            <a:rPr lang="en-US" sz="2000" b="1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গোলাম</a:t>
          </a:r>
          <a:r>
            <a:rPr lang="en-US" sz="2000" b="1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b="1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আযম</a:t>
          </a:r>
          <a:endParaRPr lang="en-US" sz="2000" b="1" kern="1200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সহকারী</a:t>
          </a:r>
          <a:r>
            <a:rPr lang="en-US" sz="2000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শিক্ষক</a:t>
          </a:r>
          <a:endParaRPr lang="en-US" sz="2000" kern="1200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দি</a:t>
          </a:r>
          <a:r>
            <a:rPr lang="en-US" sz="2000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এইডেড</a:t>
          </a:r>
          <a:r>
            <a:rPr lang="en-US" sz="2000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হাই</a:t>
          </a:r>
          <a:r>
            <a:rPr lang="en-US" sz="2000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স্কুল,সিলেট</a:t>
          </a:r>
          <a:endParaRPr lang="en-US" sz="2000" kern="1200" dirty="0">
            <a:ln/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n/>
              <a:latin typeface="Hind Siliguri" panose="02000000000000000000" pitchFamily="2" charset="0"/>
              <a:cs typeface="Hind Siliguri" panose="02000000000000000000" pitchFamily="2" charset="0"/>
            </a:rPr>
            <a:t>ইমেইল</a:t>
          </a:r>
          <a:r>
            <a:rPr lang="en-US" sz="2000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: </a:t>
          </a:r>
          <a:r>
            <a:rPr lang="en-US" sz="1800" kern="1200" dirty="0">
              <a:ln/>
              <a:latin typeface="Hind Siliguri" panose="02000000000000000000" pitchFamily="2" charset="0"/>
              <a:cs typeface="Hind Siliguri" panose="02000000000000000000" pitchFamily="2" charset="0"/>
            </a:rPr>
            <a:t>mgulamazam@gmail.com</a:t>
          </a: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4100" y="1430019"/>
        <a:ext cx="2796557" cy="3003041"/>
      </dsp:txXfrm>
    </dsp:sp>
    <dsp:sp modelId="{D97CF4D6-12D2-4F4E-9FC5-67310746AFF5}">
      <dsp:nvSpPr>
        <dsp:cNvPr id="0" name=""/>
        <dsp:cNvSpPr/>
      </dsp:nvSpPr>
      <dsp:spPr>
        <a:xfrm>
          <a:off x="2800658" y="1430019"/>
          <a:ext cx="2796557" cy="3003041"/>
        </a:xfrm>
        <a:prstGeom prst="rect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b="1" u="sng" kern="1200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2800658" y="1430019"/>
        <a:ext cx="2796557" cy="3003041"/>
      </dsp:txXfrm>
    </dsp:sp>
    <dsp:sp modelId="{BBD91725-1744-4B0A-811A-E922C9BE54F4}">
      <dsp:nvSpPr>
        <dsp:cNvPr id="0" name=""/>
        <dsp:cNvSpPr/>
      </dsp:nvSpPr>
      <dsp:spPr>
        <a:xfrm>
          <a:off x="5597216" y="1430019"/>
          <a:ext cx="2796557" cy="300304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পাঠ</a:t>
          </a:r>
          <a:r>
            <a:rPr lang="en-US" sz="2000" b="1" u="sng" kern="12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000" b="1" u="sng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পরিচিতি</a:t>
          </a:r>
          <a:endParaRPr lang="en-US" sz="2000" b="1" u="sng" kern="1200" dirty="0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শ্রেণি</a:t>
          </a:r>
          <a:r>
            <a:rPr lang="en-US" sz="2000" kern="12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	: </a:t>
          </a:r>
          <a:r>
            <a:rPr lang="en-US" sz="2000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অষ্টম</a:t>
          </a:r>
          <a:endParaRPr lang="en-US" sz="2000" kern="1200" dirty="0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অধ্যায়</a:t>
          </a:r>
          <a:r>
            <a:rPr lang="en-US" sz="2000" kern="12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	: ২য় (২য় </a:t>
          </a:r>
          <a:r>
            <a:rPr lang="en-US" sz="2000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পাঠ</a:t>
          </a:r>
          <a:r>
            <a:rPr lang="en-US" sz="2000" kern="12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তারিখ</a:t>
          </a:r>
          <a:r>
            <a:rPr lang="en-US" sz="2000" kern="12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	: ১৪ </a:t>
          </a:r>
          <a:r>
            <a:rPr lang="en-US" sz="2000" kern="1200" dirty="0" err="1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আগস্ট</a:t>
          </a:r>
          <a:r>
            <a:rPr lang="en-US" sz="2000" kern="1200" dirty="0">
              <a:ln w="6600">
                <a:prstDash val="solid"/>
              </a:ln>
              <a:effectLst>
                <a:innerShdw blurRad="114300">
                  <a:prstClr val="black"/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 ২০২৬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সময়</a:t>
          </a:r>
          <a:r>
            <a:rPr lang="en-US" sz="2000" kern="1200" dirty="0">
              <a:latin typeface="Hind Siliguri" panose="02000000000000000000" pitchFamily="2" charset="0"/>
              <a:cs typeface="Hind Siliguri" panose="02000000000000000000" pitchFamily="2" charset="0"/>
            </a:rPr>
            <a:t>	: ৫০ </a:t>
          </a:r>
          <a:r>
            <a:rPr lang="en-US" sz="20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মিনিট</a:t>
          </a:r>
          <a:endParaRPr lang="en-US" sz="2000" kern="1200" dirty="0">
            <a:ln w="6600">
              <a:prstDash val="solid"/>
            </a:ln>
            <a:effectLst>
              <a:innerShdw blurRad="114300">
                <a:prstClr val="black"/>
              </a:inn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5597216" y="1430019"/>
        <a:ext cx="2796557" cy="3003041"/>
      </dsp:txXfrm>
    </dsp:sp>
    <dsp:sp modelId="{090A964C-D842-4D3B-940A-0FEC71D56683}">
      <dsp:nvSpPr>
        <dsp:cNvPr id="0" name=""/>
        <dsp:cNvSpPr/>
      </dsp:nvSpPr>
      <dsp:spPr>
        <a:xfrm>
          <a:off x="0" y="4433061"/>
          <a:ext cx="8397875" cy="333671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5B1C4-A8FF-47E9-80E0-D8B0B172B6EF}">
      <dsp:nvSpPr>
        <dsp:cNvPr id="0" name=""/>
        <dsp:cNvSpPr/>
      </dsp:nvSpPr>
      <dsp:spPr>
        <a:xfrm>
          <a:off x="0" y="1832"/>
          <a:ext cx="9582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47F5EE-F842-4B6C-9484-5180BF86CB6F}">
      <dsp:nvSpPr>
        <dsp:cNvPr id="0" name=""/>
        <dsp:cNvSpPr/>
      </dsp:nvSpPr>
      <dsp:spPr>
        <a:xfrm>
          <a:off x="0" y="1832"/>
          <a:ext cx="1916430" cy="3748657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 cap="none" spc="0" dirty="0">
            <a:ln w="0">
              <a:noFill/>
            </a:ln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 cap="none" spc="0" dirty="0">
            <a:ln w="0">
              <a:noFill/>
            </a:ln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cap="none" spc="0" dirty="0" err="1">
              <a:ln w="0">
                <a:noFill/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শিখনফল</a:t>
          </a:r>
          <a:endParaRPr lang="en-US" sz="2800" b="0" kern="1200" cap="none" spc="0" dirty="0">
            <a:ln w="0">
              <a:noFill/>
            </a:ln>
            <a:solidFill>
              <a:srgbClr val="FFFF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0" y="1832"/>
        <a:ext cx="1916430" cy="3748657"/>
      </dsp:txXfrm>
    </dsp:sp>
    <dsp:sp modelId="{FE10850C-979D-4105-9397-6B132590CD02}">
      <dsp:nvSpPr>
        <dsp:cNvPr id="0" name=""/>
        <dsp:cNvSpPr/>
      </dsp:nvSpPr>
      <dsp:spPr>
        <a:xfrm>
          <a:off x="2060162" y="18408"/>
          <a:ext cx="7521987" cy="406392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400" kern="12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এ </a:t>
          </a:r>
          <a:r>
            <a:rPr lang="en-US" sz="2400" kern="1200" dirty="0" err="1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পাঠ</a:t>
          </a:r>
          <a:r>
            <a:rPr lang="en-US" sz="2400" kern="12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400" kern="1200" dirty="0" err="1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শেষে</a:t>
          </a:r>
          <a:r>
            <a:rPr lang="en-US" sz="2400" kern="12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400" kern="1200" dirty="0" err="1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শিক্ষার্থীরা</a:t>
          </a:r>
          <a:r>
            <a:rPr lang="en-US" sz="2400" kern="1200" dirty="0">
              <a:ln>
                <a:noFill/>
              </a:ln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….</a:t>
          </a:r>
        </a:p>
      </dsp:txBody>
      <dsp:txXfrm>
        <a:off x="2060162" y="18408"/>
        <a:ext cx="7521987" cy="406392"/>
      </dsp:txXfrm>
    </dsp:sp>
    <dsp:sp modelId="{89CF6E71-1A65-4C42-9344-37E22F211339}">
      <dsp:nvSpPr>
        <dsp:cNvPr id="0" name=""/>
        <dsp:cNvSpPr/>
      </dsp:nvSpPr>
      <dsp:spPr>
        <a:xfrm>
          <a:off x="1916430" y="553375"/>
          <a:ext cx="7665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3CB6F-8513-4A8C-AC73-17253A3E363B}">
      <dsp:nvSpPr>
        <dsp:cNvPr id="0" name=""/>
        <dsp:cNvSpPr/>
      </dsp:nvSpPr>
      <dsp:spPr>
        <a:xfrm>
          <a:off x="2060162" y="698526"/>
          <a:ext cx="7521987" cy="2903013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b="1" kern="1200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bn-BD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তা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বলতে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bn-IN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  <a:endParaRPr lang="en-US" sz="1800" kern="1200" dirty="0">
            <a:solidFill>
              <a:schemeClr val="tx1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b="1" kern="1200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নেটওয়ার্কের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প্রকারভেদ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ব্যাখ্যা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bn-IN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  <a:endParaRPr lang="en-US" sz="1800" kern="1200" dirty="0">
            <a:solidFill>
              <a:schemeClr val="tx1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b="1" kern="1200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বর্ণনা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800" b="1" kern="1200" dirty="0">
              <a:solidFill>
                <a:srgbClr val="FFFF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#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bn-IN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বিভিন্ন প্রকার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টপোলজির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বৈশিষ্ট্য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ও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সুবিধা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ও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অসুবিধা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bn-BD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বর্ণনা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পারবে</a:t>
          </a:r>
          <a:r>
            <a:rPr lang="bn-IN" sz="1800" kern="1200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 </a:t>
          </a:r>
          <a:endParaRPr lang="en-GB" sz="1800" b="0" kern="1200" dirty="0">
            <a:ln w="12700">
              <a:noFill/>
              <a:prstDash val="solid"/>
            </a:ln>
            <a:solidFill>
              <a:schemeClr val="tx1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2060162" y="698526"/>
        <a:ext cx="7521987" cy="2903013"/>
      </dsp:txXfrm>
    </dsp:sp>
    <dsp:sp modelId="{B59B5BA4-F90D-45F8-8984-69F06F9A0B54}">
      <dsp:nvSpPr>
        <dsp:cNvPr id="0" name=""/>
        <dsp:cNvSpPr/>
      </dsp:nvSpPr>
      <dsp:spPr>
        <a:xfrm>
          <a:off x="1916430" y="3601539"/>
          <a:ext cx="76657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1AF2B2-5057-44DF-8B11-C931D82C7FFB}">
      <dsp:nvSpPr>
        <dsp:cNvPr id="0" name=""/>
        <dsp:cNvSpPr/>
      </dsp:nvSpPr>
      <dsp:spPr>
        <a:xfrm>
          <a:off x="3219257" y="1772516"/>
          <a:ext cx="1359284" cy="135928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FFC00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</a:t>
          </a:r>
          <a:endParaRPr lang="en-US" sz="2000" kern="1200" dirty="0">
            <a:solidFill>
              <a:srgbClr val="FFC000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3418320" y="1971579"/>
        <a:ext cx="961158" cy="961158"/>
      </dsp:txXfrm>
    </dsp:sp>
    <dsp:sp modelId="{1AF0DF10-07DC-4183-9547-C1E913A00207}">
      <dsp:nvSpPr>
        <dsp:cNvPr id="0" name=""/>
        <dsp:cNvSpPr/>
      </dsp:nvSpPr>
      <dsp:spPr>
        <a:xfrm rot="16200000">
          <a:off x="3693799" y="1551728"/>
          <a:ext cx="410200" cy="31376"/>
        </a:xfrm>
        <a:custGeom>
          <a:avLst/>
          <a:gdLst/>
          <a:ahLst/>
          <a:cxnLst/>
          <a:rect l="0" t="0" r="0" b="0"/>
          <a:pathLst>
            <a:path>
              <a:moveTo>
                <a:pt x="0" y="15688"/>
              </a:moveTo>
              <a:lnTo>
                <a:pt x="410200" y="1568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8644" y="1557161"/>
        <a:ext cx="20510" cy="20510"/>
      </dsp:txXfrm>
    </dsp:sp>
    <dsp:sp modelId="{50C5C2A3-AFC4-426C-A122-A9DC2369B79F}">
      <dsp:nvSpPr>
        <dsp:cNvPr id="0" name=""/>
        <dsp:cNvSpPr/>
      </dsp:nvSpPr>
      <dsp:spPr>
        <a:xfrm>
          <a:off x="3219257" y="3032"/>
          <a:ext cx="1359284" cy="135928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PAN</a:t>
          </a:r>
        </a:p>
      </dsp:txBody>
      <dsp:txXfrm>
        <a:off x="3418320" y="202095"/>
        <a:ext cx="961158" cy="961158"/>
      </dsp:txXfrm>
    </dsp:sp>
    <dsp:sp modelId="{5ED745F6-A250-4544-A0F4-F787D3C6EA5E}">
      <dsp:nvSpPr>
        <dsp:cNvPr id="0" name=""/>
        <dsp:cNvSpPr/>
      </dsp:nvSpPr>
      <dsp:spPr>
        <a:xfrm>
          <a:off x="4578542" y="2436470"/>
          <a:ext cx="410200" cy="31376"/>
        </a:xfrm>
        <a:custGeom>
          <a:avLst/>
          <a:gdLst/>
          <a:ahLst/>
          <a:cxnLst/>
          <a:rect l="0" t="0" r="0" b="0"/>
          <a:pathLst>
            <a:path>
              <a:moveTo>
                <a:pt x="0" y="15688"/>
              </a:moveTo>
              <a:lnTo>
                <a:pt x="410200" y="1568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3387" y="2441903"/>
        <a:ext cx="20510" cy="20510"/>
      </dsp:txXfrm>
    </dsp:sp>
    <dsp:sp modelId="{BA665432-76DB-4881-9056-8E46FF5A1AC0}">
      <dsp:nvSpPr>
        <dsp:cNvPr id="0" name=""/>
        <dsp:cNvSpPr/>
      </dsp:nvSpPr>
      <dsp:spPr>
        <a:xfrm>
          <a:off x="4988742" y="1772516"/>
          <a:ext cx="1359284" cy="1359284"/>
        </a:xfrm>
        <a:prstGeom prst="ellipse">
          <a:avLst/>
        </a:prstGeom>
        <a:gradFill rotWithShape="0">
          <a:gsLst>
            <a:gs pos="0">
              <a:schemeClr val="accent3">
                <a:hueOff val="1380902"/>
                <a:satOff val="-2497"/>
                <a:lumOff val="169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1380902"/>
                <a:satOff val="-2497"/>
                <a:lumOff val="169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1380902"/>
                <a:satOff val="-2497"/>
                <a:lumOff val="169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LAN</a:t>
          </a:r>
        </a:p>
      </dsp:txBody>
      <dsp:txXfrm>
        <a:off x="5187805" y="1971579"/>
        <a:ext cx="961158" cy="961158"/>
      </dsp:txXfrm>
    </dsp:sp>
    <dsp:sp modelId="{1ECA51CA-5F33-4B59-AACB-AF1BF306C5EA}">
      <dsp:nvSpPr>
        <dsp:cNvPr id="0" name=""/>
        <dsp:cNvSpPr/>
      </dsp:nvSpPr>
      <dsp:spPr>
        <a:xfrm rot="5400000">
          <a:off x="3693799" y="3321212"/>
          <a:ext cx="410200" cy="31376"/>
        </a:xfrm>
        <a:custGeom>
          <a:avLst/>
          <a:gdLst/>
          <a:ahLst/>
          <a:cxnLst/>
          <a:rect l="0" t="0" r="0" b="0"/>
          <a:pathLst>
            <a:path>
              <a:moveTo>
                <a:pt x="0" y="15688"/>
              </a:moveTo>
              <a:lnTo>
                <a:pt x="410200" y="1568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8644" y="3326646"/>
        <a:ext cx="20510" cy="20510"/>
      </dsp:txXfrm>
    </dsp:sp>
    <dsp:sp modelId="{045506AD-42A8-4589-AF60-3ABFC12E4496}">
      <dsp:nvSpPr>
        <dsp:cNvPr id="0" name=""/>
        <dsp:cNvSpPr/>
      </dsp:nvSpPr>
      <dsp:spPr>
        <a:xfrm>
          <a:off x="3219257" y="3542001"/>
          <a:ext cx="1359284" cy="1359284"/>
        </a:xfrm>
        <a:prstGeom prst="ellipse">
          <a:avLst/>
        </a:prstGeom>
        <a:gradFill rotWithShape="0">
          <a:gsLst>
            <a:gs pos="0">
              <a:schemeClr val="accent3">
                <a:hueOff val="2761803"/>
                <a:satOff val="-4994"/>
                <a:lumOff val="339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2761803"/>
                <a:satOff val="-4994"/>
                <a:lumOff val="339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2761803"/>
                <a:satOff val="-4994"/>
                <a:lumOff val="339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MAN</a:t>
          </a:r>
        </a:p>
      </dsp:txBody>
      <dsp:txXfrm>
        <a:off x="3418320" y="3741064"/>
        <a:ext cx="961158" cy="961158"/>
      </dsp:txXfrm>
    </dsp:sp>
    <dsp:sp modelId="{02B3CCB0-6195-444A-916D-6AFC4A4881C8}">
      <dsp:nvSpPr>
        <dsp:cNvPr id="0" name=""/>
        <dsp:cNvSpPr/>
      </dsp:nvSpPr>
      <dsp:spPr>
        <a:xfrm rot="10800000">
          <a:off x="2809057" y="2436470"/>
          <a:ext cx="410200" cy="31376"/>
        </a:xfrm>
        <a:custGeom>
          <a:avLst/>
          <a:gdLst/>
          <a:ahLst/>
          <a:cxnLst/>
          <a:rect l="0" t="0" r="0" b="0"/>
          <a:pathLst>
            <a:path>
              <a:moveTo>
                <a:pt x="0" y="15688"/>
              </a:moveTo>
              <a:lnTo>
                <a:pt x="410200" y="1568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003902" y="2441903"/>
        <a:ext cx="20510" cy="20510"/>
      </dsp:txXfrm>
    </dsp:sp>
    <dsp:sp modelId="{AE72365F-F79B-4ABD-A116-E6C655082B4F}">
      <dsp:nvSpPr>
        <dsp:cNvPr id="0" name=""/>
        <dsp:cNvSpPr/>
      </dsp:nvSpPr>
      <dsp:spPr>
        <a:xfrm>
          <a:off x="1449773" y="1772516"/>
          <a:ext cx="1359284" cy="1359284"/>
        </a:xfrm>
        <a:prstGeom prst="ellipse">
          <a:avLst/>
        </a:prstGeom>
        <a:gradFill rotWithShape="0">
          <a:gsLst>
            <a:gs pos="0">
              <a:schemeClr val="accent3">
                <a:hueOff val="4142704"/>
                <a:satOff val="-7491"/>
                <a:lumOff val="5098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4142704"/>
                <a:satOff val="-7491"/>
                <a:lumOff val="5098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4142704"/>
                <a:satOff val="-7491"/>
                <a:lumOff val="5098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WAN</a:t>
          </a:r>
        </a:p>
      </dsp:txBody>
      <dsp:txXfrm>
        <a:off x="1648836" y="1971579"/>
        <a:ext cx="961158" cy="9611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1AF2B2-5057-44DF-8B11-C931D82C7FFB}">
      <dsp:nvSpPr>
        <dsp:cNvPr id="0" name=""/>
        <dsp:cNvSpPr/>
      </dsp:nvSpPr>
      <dsp:spPr>
        <a:xfrm>
          <a:off x="3501734" y="1982496"/>
          <a:ext cx="1521407" cy="1521407"/>
        </a:xfrm>
        <a:prstGeom prst="ellipse">
          <a:avLst/>
        </a:prstGeom>
        <a:solidFill>
          <a:schemeClr val="tx1">
            <a:lumMod val="95000"/>
          </a:schemeClr>
        </a:soli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endParaRPr lang="en-US" sz="1800" b="1" kern="1200" dirty="0">
            <a:solidFill>
              <a:schemeClr val="bg2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3724539" y="2205301"/>
        <a:ext cx="1075797" cy="1075797"/>
      </dsp:txXfrm>
    </dsp:sp>
    <dsp:sp modelId="{3B0ED597-FF6E-4FCB-9975-6F6D5CE9364B}">
      <dsp:nvSpPr>
        <dsp:cNvPr id="0" name=""/>
        <dsp:cNvSpPr/>
      </dsp:nvSpPr>
      <dsp:spPr>
        <a:xfrm rot="16200000">
          <a:off x="4034075" y="1738071"/>
          <a:ext cx="45672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56724" y="1606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251019" y="1742715"/>
        <a:ext cx="22836" cy="22836"/>
      </dsp:txXfrm>
    </dsp:sp>
    <dsp:sp modelId="{E65670EC-456A-41F4-A6A0-3A0F2088A08D}">
      <dsp:nvSpPr>
        <dsp:cNvPr id="0" name=""/>
        <dsp:cNvSpPr/>
      </dsp:nvSpPr>
      <dsp:spPr>
        <a:xfrm>
          <a:off x="3501734" y="4364"/>
          <a:ext cx="1521407" cy="152140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000" kern="1200" dirty="0">
              <a:latin typeface="Hind Siliguri" panose="02000000000000000000" pitchFamily="2" charset="0"/>
              <a:cs typeface="Hind Siliguri" panose="02000000000000000000" pitchFamily="2" charset="0"/>
            </a:rPr>
            <a:t>বাস</a:t>
          </a: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3724539" y="227169"/>
        <a:ext cx="1075797" cy="1075797"/>
      </dsp:txXfrm>
    </dsp:sp>
    <dsp:sp modelId="{E8F42071-59E2-44E2-8078-9B3892A942C5}">
      <dsp:nvSpPr>
        <dsp:cNvPr id="0" name=""/>
        <dsp:cNvSpPr/>
      </dsp:nvSpPr>
      <dsp:spPr>
        <a:xfrm rot="19800000">
          <a:off x="4890631" y="2232604"/>
          <a:ext cx="45672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56724" y="1606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107576" y="2237248"/>
        <a:ext cx="22836" cy="22836"/>
      </dsp:txXfrm>
    </dsp:sp>
    <dsp:sp modelId="{4C41E0B2-93D3-4BD3-91C6-8FC24CFCF07D}">
      <dsp:nvSpPr>
        <dsp:cNvPr id="0" name=""/>
        <dsp:cNvSpPr/>
      </dsp:nvSpPr>
      <dsp:spPr>
        <a:xfrm>
          <a:off x="5214846" y="993430"/>
          <a:ext cx="1521407" cy="1521407"/>
        </a:xfrm>
        <a:prstGeom prst="ellipse">
          <a:avLst/>
        </a:prstGeom>
        <a:gradFill rotWithShape="0">
          <a:gsLst>
            <a:gs pos="0">
              <a:schemeClr val="accent3">
                <a:hueOff val="828541"/>
                <a:satOff val="-1498"/>
                <a:lumOff val="102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828541"/>
                <a:satOff val="-1498"/>
                <a:lumOff val="102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828541"/>
                <a:satOff val="-1498"/>
                <a:lumOff val="102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bn-IN" sz="2000" kern="1200" dirty="0">
              <a:latin typeface="Hind Siliguri" panose="02000000000000000000" pitchFamily="2" charset="0"/>
              <a:cs typeface="Hind Siliguri" panose="02000000000000000000" pitchFamily="2" charset="0"/>
            </a:rPr>
            <a:t>রিং</a:t>
          </a: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5437651" y="1216235"/>
        <a:ext cx="1075797" cy="1075797"/>
      </dsp:txXfrm>
    </dsp:sp>
    <dsp:sp modelId="{1AF0DF10-07DC-4183-9547-C1E913A00207}">
      <dsp:nvSpPr>
        <dsp:cNvPr id="0" name=""/>
        <dsp:cNvSpPr/>
      </dsp:nvSpPr>
      <dsp:spPr>
        <a:xfrm rot="1800000">
          <a:off x="4890631" y="3221671"/>
          <a:ext cx="45672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56724" y="1606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107576" y="3226314"/>
        <a:ext cx="22836" cy="22836"/>
      </dsp:txXfrm>
    </dsp:sp>
    <dsp:sp modelId="{50C5C2A3-AFC4-426C-A122-A9DC2369B79F}">
      <dsp:nvSpPr>
        <dsp:cNvPr id="0" name=""/>
        <dsp:cNvSpPr/>
      </dsp:nvSpPr>
      <dsp:spPr>
        <a:xfrm>
          <a:off x="5214846" y="2971562"/>
          <a:ext cx="1521407" cy="1521407"/>
        </a:xfrm>
        <a:prstGeom prst="ellipse">
          <a:avLst/>
        </a:prstGeom>
        <a:gradFill rotWithShape="0">
          <a:gsLst>
            <a:gs pos="0">
              <a:schemeClr val="accent3">
                <a:hueOff val="1657082"/>
                <a:satOff val="-2996"/>
                <a:lumOff val="203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1657082"/>
                <a:satOff val="-2996"/>
                <a:lumOff val="203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1657082"/>
                <a:satOff val="-2996"/>
                <a:lumOff val="203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bn-IN" sz="2000" kern="1200" dirty="0">
              <a:latin typeface="Hind Siliguri" panose="02000000000000000000" pitchFamily="2" charset="0"/>
              <a:cs typeface="Hind Siliguri" panose="02000000000000000000" pitchFamily="2" charset="0"/>
            </a:rPr>
            <a:t>স্টার</a:t>
          </a: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5437651" y="3194367"/>
        <a:ext cx="1075797" cy="1075797"/>
      </dsp:txXfrm>
    </dsp:sp>
    <dsp:sp modelId="{5ED745F6-A250-4544-A0F4-F787D3C6EA5E}">
      <dsp:nvSpPr>
        <dsp:cNvPr id="0" name=""/>
        <dsp:cNvSpPr/>
      </dsp:nvSpPr>
      <dsp:spPr>
        <a:xfrm rot="5400000">
          <a:off x="4034075" y="3716204"/>
          <a:ext cx="45672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56724" y="1606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251019" y="3720847"/>
        <a:ext cx="22836" cy="22836"/>
      </dsp:txXfrm>
    </dsp:sp>
    <dsp:sp modelId="{BA665432-76DB-4881-9056-8E46FF5A1AC0}">
      <dsp:nvSpPr>
        <dsp:cNvPr id="0" name=""/>
        <dsp:cNvSpPr/>
      </dsp:nvSpPr>
      <dsp:spPr>
        <a:xfrm>
          <a:off x="3501734" y="3960628"/>
          <a:ext cx="1521407" cy="1521407"/>
        </a:xfrm>
        <a:prstGeom prst="ellipse">
          <a:avLst/>
        </a:prstGeom>
        <a:gradFill rotWithShape="0">
          <a:gsLst>
            <a:gs pos="0">
              <a:schemeClr val="accent3">
                <a:hueOff val="2485623"/>
                <a:satOff val="-4495"/>
                <a:lumOff val="305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2485623"/>
                <a:satOff val="-4495"/>
                <a:lumOff val="305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2485623"/>
                <a:satOff val="-4495"/>
                <a:lumOff val="305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000" kern="1200" dirty="0">
              <a:latin typeface="Hind Siliguri" panose="02000000000000000000" pitchFamily="2" charset="0"/>
              <a:cs typeface="Hind Siliguri" panose="02000000000000000000" pitchFamily="2" charset="0"/>
            </a:rPr>
            <a:t>ট্রি</a:t>
          </a: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3724539" y="4183433"/>
        <a:ext cx="1075797" cy="1075797"/>
      </dsp:txXfrm>
    </dsp:sp>
    <dsp:sp modelId="{1ECA51CA-5F33-4B59-AACB-AF1BF306C5EA}">
      <dsp:nvSpPr>
        <dsp:cNvPr id="0" name=""/>
        <dsp:cNvSpPr/>
      </dsp:nvSpPr>
      <dsp:spPr>
        <a:xfrm rot="9000000">
          <a:off x="3177519" y="3221671"/>
          <a:ext cx="45672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56724" y="1606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394463" y="3226314"/>
        <a:ext cx="22836" cy="22836"/>
      </dsp:txXfrm>
    </dsp:sp>
    <dsp:sp modelId="{045506AD-42A8-4589-AF60-3ABFC12E4496}">
      <dsp:nvSpPr>
        <dsp:cNvPr id="0" name=""/>
        <dsp:cNvSpPr/>
      </dsp:nvSpPr>
      <dsp:spPr>
        <a:xfrm>
          <a:off x="1788621" y="2971562"/>
          <a:ext cx="1521407" cy="1521407"/>
        </a:xfrm>
        <a:prstGeom prst="ellipse">
          <a:avLst/>
        </a:prstGeom>
        <a:gradFill rotWithShape="0">
          <a:gsLst>
            <a:gs pos="0">
              <a:schemeClr val="accent3">
                <a:hueOff val="3314164"/>
                <a:satOff val="-5993"/>
                <a:lumOff val="4078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3314164"/>
                <a:satOff val="-5993"/>
                <a:lumOff val="4078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3314164"/>
                <a:satOff val="-5993"/>
                <a:lumOff val="4078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000" kern="1200" dirty="0">
              <a:latin typeface="Hind Siliguri" panose="02000000000000000000" pitchFamily="2" charset="0"/>
              <a:cs typeface="Hind Siliguri" panose="02000000000000000000" pitchFamily="2" charset="0"/>
            </a:rPr>
            <a:t>মেশ</a:t>
          </a: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2011426" y="3194367"/>
        <a:ext cx="1075797" cy="1075797"/>
      </dsp:txXfrm>
    </dsp:sp>
    <dsp:sp modelId="{02B3CCB0-6195-444A-916D-6AFC4A4881C8}">
      <dsp:nvSpPr>
        <dsp:cNvPr id="0" name=""/>
        <dsp:cNvSpPr/>
      </dsp:nvSpPr>
      <dsp:spPr>
        <a:xfrm rot="12600000">
          <a:off x="3177519" y="2232604"/>
          <a:ext cx="45672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56724" y="1606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394463" y="2237248"/>
        <a:ext cx="22836" cy="22836"/>
      </dsp:txXfrm>
    </dsp:sp>
    <dsp:sp modelId="{AE72365F-F79B-4ABD-A116-E6C655082B4F}">
      <dsp:nvSpPr>
        <dsp:cNvPr id="0" name=""/>
        <dsp:cNvSpPr/>
      </dsp:nvSpPr>
      <dsp:spPr>
        <a:xfrm>
          <a:off x="1788621" y="993430"/>
          <a:ext cx="1521407" cy="1521407"/>
        </a:xfrm>
        <a:prstGeom prst="ellipse">
          <a:avLst/>
        </a:prstGeom>
        <a:gradFill rotWithShape="0">
          <a:gsLst>
            <a:gs pos="0">
              <a:schemeClr val="accent3">
                <a:hueOff val="4142704"/>
                <a:satOff val="-7491"/>
                <a:lumOff val="5098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4142704"/>
                <a:satOff val="-7491"/>
                <a:lumOff val="5098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4142704"/>
                <a:satOff val="-7491"/>
                <a:lumOff val="5098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হাইব্রীড</a:t>
          </a:r>
          <a:endParaRPr lang="en-US" sz="20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2011426" y="1216235"/>
        <a:ext cx="1075797" cy="1075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5B1C4-A8FF-47E9-80E0-D8B0B172B6EF}">
      <dsp:nvSpPr>
        <dsp:cNvPr id="0" name=""/>
        <dsp:cNvSpPr/>
      </dsp:nvSpPr>
      <dsp:spPr>
        <a:xfrm>
          <a:off x="0" y="0"/>
          <a:ext cx="902652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47F5EE-F842-4B6C-9484-5180BF86CB6F}">
      <dsp:nvSpPr>
        <dsp:cNvPr id="0" name=""/>
        <dsp:cNvSpPr/>
      </dsp:nvSpPr>
      <dsp:spPr>
        <a:xfrm>
          <a:off x="0" y="0"/>
          <a:ext cx="1805305" cy="3401484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US" sz="18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US" sz="18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দলীয়</a:t>
          </a:r>
          <a:r>
            <a:rPr lang="en-US" sz="1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1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কাজ</a:t>
          </a:r>
          <a:endParaRPr lang="en-US" sz="18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800" kern="1200" dirty="0">
              <a:latin typeface="Hind Siliguri" panose="02000000000000000000" pitchFamily="2" charset="0"/>
              <a:cs typeface="Hind Siliguri" panose="02000000000000000000" pitchFamily="2" charset="0"/>
            </a:rPr>
            <a:t>...……</a:t>
          </a:r>
          <a:endParaRPr lang="en-US" sz="1800" b="1" kern="120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0" y="0"/>
        <a:ext cx="1805305" cy="3401484"/>
      </dsp:txXfrm>
    </dsp:sp>
    <dsp:sp modelId="{FE10850C-979D-4105-9397-6B132590CD02}">
      <dsp:nvSpPr>
        <dsp:cNvPr id="0" name=""/>
        <dsp:cNvSpPr/>
      </dsp:nvSpPr>
      <dsp:spPr>
        <a:xfrm>
          <a:off x="1940703" y="131707"/>
          <a:ext cx="7085822" cy="368755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US" sz="24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1940703" y="131707"/>
        <a:ext cx="7085822" cy="368755"/>
      </dsp:txXfrm>
    </dsp:sp>
    <dsp:sp modelId="{89CF6E71-1A65-4C42-9344-37E22F211339}">
      <dsp:nvSpPr>
        <dsp:cNvPr id="0" name=""/>
        <dsp:cNvSpPr/>
      </dsp:nvSpPr>
      <dsp:spPr>
        <a:xfrm>
          <a:off x="1805305" y="500463"/>
          <a:ext cx="7221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3CB6F-8513-4A8C-AC73-17253A3E363B}">
      <dsp:nvSpPr>
        <dsp:cNvPr id="0" name=""/>
        <dsp:cNvSpPr/>
      </dsp:nvSpPr>
      <dsp:spPr>
        <a:xfrm>
          <a:off x="1940703" y="632171"/>
          <a:ext cx="7085822" cy="2634157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GB" sz="1600" b="1" kern="1200" dirty="0">
            <a:solidFill>
              <a:srgbClr val="FFD650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400" b="1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১. </a:t>
          </a:r>
          <a:r>
            <a:rPr lang="en-GB" sz="2400" b="1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মেশ</a:t>
          </a:r>
          <a:r>
            <a:rPr lang="en-GB" sz="2400" b="1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2400" b="1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কেন</a:t>
          </a:r>
          <a:r>
            <a:rPr lang="en-GB" sz="2400" b="1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ব্যয়বহুল</a:t>
          </a:r>
          <a:r>
            <a:rPr lang="en-GB" sz="2400" b="1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আলোচনা</a:t>
          </a:r>
          <a:r>
            <a:rPr lang="en-GB" sz="2400" b="1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2400" b="1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</a:t>
          </a:r>
          <a:r>
            <a:rPr lang="en-GB" sz="2400" b="1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।</a:t>
          </a:r>
          <a:endParaRPr lang="en-GB" sz="2400" kern="1200" dirty="0">
            <a:solidFill>
              <a:srgbClr val="FFD650"/>
            </a:solidFill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1940703" y="632171"/>
        <a:ext cx="7085822" cy="2634157"/>
      </dsp:txXfrm>
    </dsp:sp>
    <dsp:sp modelId="{B59B5BA4-F90D-45F8-8984-69F06F9A0B54}">
      <dsp:nvSpPr>
        <dsp:cNvPr id="0" name=""/>
        <dsp:cNvSpPr/>
      </dsp:nvSpPr>
      <dsp:spPr>
        <a:xfrm>
          <a:off x="1805305" y="3266328"/>
          <a:ext cx="7221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5B1C4-A8FF-47E9-80E0-D8B0B172B6EF}">
      <dsp:nvSpPr>
        <dsp:cNvPr id="0" name=""/>
        <dsp:cNvSpPr/>
      </dsp:nvSpPr>
      <dsp:spPr>
        <a:xfrm>
          <a:off x="0" y="2371"/>
          <a:ext cx="87979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47F5EE-F842-4B6C-9484-5180BF86CB6F}">
      <dsp:nvSpPr>
        <dsp:cNvPr id="0" name=""/>
        <dsp:cNvSpPr/>
      </dsp:nvSpPr>
      <dsp:spPr>
        <a:xfrm>
          <a:off x="0" y="2371"/>
          <a:ext cx="1759585" cy="4851947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0" kern="120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0" kern="120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b="0" kern="120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cap="none" spc="0" dirty="0" err="1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ind Siliguri" panose="02000000000000000000" pitchFamily="2" charset="0"/>
              <a:cs typeface="Hind Siliguri" panose="02000000000000000000" pitchFamily="2" charset="0"/>
            </a:rPr>
            <a:t>মূল্যায়ন</a:t>
          </a:r>
          <a:endParaRPr lang="en-US" sz="2800" b="0" kern="1200" cap="none" spc="0" dirty="0">
            <a:ln w="0">
              <a:solidFill>
                <a:schemeClr val="tx1"/>
              </a:solidFill>
            </a:ln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0" y="2371"/>
        <a:ext cx="1759585" cy="4851947"/>
      </dsp:txXfrm>
    </dsp:sp>
    <dsp:sp modelId="{FE10850C-979D-4105-9397-6B132590CD02}">
      <dsp:nvSpPr>
        <dsp:cNvPr id="0" name=""/>
        <dsp:cNvSpPr/>
      </dsp:nvSpPr>
      <dsp:spPr>
        <a:xfrm>
          <a:off x="1891553" y="190242"/>
          <a:ext cx="6906371" cy="526000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32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মূল্যায়ন</a:t>
          </a:r>
          <a:r>
            <a:rPr lang="en-US" sz="3200" kern="1200" dirty="0">
              <a:latin typeface="Hind Siliguri" panose="02000000000000000000" pitchFamily="2" charset="0"/>
              <a:cs typeface="Hind Siliguri" panose="02000000000000000000" pitchFamily="2" charset="0"/>
            </a:rPr>
            <a:t>……</a:t>
          </a:r>
        </a:p>
      </dsp:txBody>
      <dsp:txXfrm>
        <a:off x="1891553" y="190242"/>
        <a:ext cx="6906371" cy="526000"/>
      </dsp:txXfrm>
    </dsp:sp>
    <dsp:sp modelId="{89CF6E71-1A65-4C42-9344-37E22F211339}">
      <dsp:nvSpPr>
        <dsp:cNvPr id="0" name=""/>
        <dsp:cNvSpPr/>
      </dsp:nvSpPr>
      <dsp:spPr>
        <a:xfrm>
          <a:off x="1759585" y="716242"/>
          <a:ext cx="70383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3CB6F-8513-4A8C-AC73-17253A3E363B}">
      <dsp:nvSpPr>
        <dsp:cNvPr id="0" name=""/>
        <dsp:cNvSpPr/>
      </dsp:nvSpPr>
      <dsp:spPr>
        <a:xfrm>
          <a:off x="1891553" y="904113"/>
          <a:ext cx="6906371" cy="3757416"/>
        </a:xfrm>
        <a:prstGeom prst="rect">
          <a:avLst/>
        </a:prstGeom>
        <a:solidFill>
          <a:schemeClr val="tx2">
            <a:lumMod val="25000"/>
          </a:schemeClr>
        </a:solidFill>
        <a:ln>
          <a:noFill/>
        </a:ln>
        <a:effectLst/>
        <a:scene3d>
          <a:camera prst="perspectiveRigh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১.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শব্দের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অর্থ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 mar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২.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বৃত্তাকার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কোনটি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 marL="0" lv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৩.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কত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প্রকার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 marL="0" lv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৪.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কোন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টপোলজিতে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ব্যাকবোন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ব্যবহার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করা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হয়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  <a:p>
          <a:pPr marL="0" lvl="0" indent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৫. LAN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এর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পূর্ণরূপ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GB" sz="1800" b="0" kern="1200" dirty="0" err="1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কী</a:t>
          </a:r>
          <a:r>
            <a:rPr lang="en-GB" sz="1800" b="0" kern="1200" dirty="0">
              <a:solidFill>
                <a:srgbClr val="FFD650"/>
              </a:solidFill>
              <a:latin typeface="Hind Siliguri" panose="02000000000000000000" pitchFamily="2" charset="0"/>
              <a:cs typeface="Hind Siliguri" panose="02000000000000000000" pitchFamily="2" charset="0"/>
            </a:rPr>
            <a:t>?</a:t>
          </a:r>
        </a:p>
      </dsp:txBody>
      <dsp:txXfrm>
        <a:off x="1891553" y="904113"/>
        <a:ext cx="6906371" cy="3757416"/>
      </dsp:txXfrm>
    </dsp:sp>
    <dsp:sp modelId="{B59B5BA4-F90D-45F8-8984-69F06F9A0B54}">
      <dsp:nvSpPr>
        <dsp:cNvPr id="0" name=""/>
        <dsp:cNvSpPr/>
      </dsp:nvSpPr>
      <dsp:spPr>
        <a:xfrm>
          <a:off x="1759585" y="4661529"/>
          <a:ext cx="70383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0D77C-0908-456E-BF51-7A253A537D7E}">
      <dsp:nvSpPr>
        <dsp:cNvPr id="0" name=""/>
        <dsp:cNvSpPr/>
      </dsp:nvSpPr>
      <dsp:spPr>
        <a:xfrm>
          <a:off x="0" y="1226977"/>
          <a:ext cx="8128000" cy="3122437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1353820" rIns="630823" bIns="199136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তোমার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বাড়িতে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যদি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একটি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নেটওয়ার্ক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তৈরি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করতে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চাও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,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তবে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তুমি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কোন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টপোলজি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বেছে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নিবে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?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এবং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কেন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?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যুক্তিসহকারে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লিখে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28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আনবে</a:t>
          </a:r>
          <a:r>
            <a:rPr lang="en-US" sz="2800" kern="1200" dirty="0">
              <a:latin typeface="Hind Siliguri" panose="02000000000000000000" pitchFamily="2" charset="0"/>
              <a:cs typeface="Hind Siliguri" panose="02000000000000000000" pitchFamily="2" charset="0"/>
            </a:rPr>
            <a:t>। </a:t>
          </a:r>
        </a:p>
      </dsp:txBody>
      <dsp:txXfrm>
        <a:off x="0" y="1226977"/>
        <a:ext cx="8128000" cy="3122437"/>
      </dsp:txXfrm>
    </dsp:sp>
    <dsp:sp modelId="{8E48A519-30B7-4E7D-9767-DD18E0B930D9}">
      <dsp:nvSpPr>
        <dsp:cNvPr id="0" name=""/>
        <dsp:cNvSpPr/>
      </dsp:nvSpPr>
      <dsp:spPr>
        <a:xfrm>
          <a:off x="0" y="640649"/>
          <a:ext cx="5689600" cy="111712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বাড়ির</a:t>
          </a:r>
          <a:r>
            <a:rPr lang="en-US" sz="4400" kern="1200" dirty="0">
              <a:latin typeface="Hind Siliguri" panose="02000000000000000000" pitchFamily="2" charset="0"/>
              <a:cs typeface="Hind Siliguri" panose="02000000000000000000" pitchFamily="2" charset="0"/>
            </a:rPr>
            <a:t> </a:t>
          </a:r>
          <a:r>
            <a:rPr lang="en-US" sz="4400" kern="1200" dirty="0" err="1">
              <a:latin typeface="Hind Siliguri" panose="02000000000000000000" pitchFamily="2" charset="0"/>
              <a:cs typeface="Hind Siliguri" panose="02000000000000000000" pitchFamily="2" charset="0"/>
            </a:rPr>
            <a:t>কাজ</a:t>
          </a:r>
          <a:endParaRPr lang="en-US" sz="4400" kern="1200" dirty="0">
            <a:latin typeface="Hind Siliguri" panose="02000000000000000000" pitchFamily="2" charset="0"/>
            <a:cs typeface="Hind Siliguri" panose="02000000000000000000" pitchFamily="2" charset="0"/>
          </a:endParaRPr>
        </a:p>
      </dsp:txBody>
      <dsp:txXfrm>
        <a:off x="54534" y="695183"/>
        <a:ext cx="5580532" cy="10080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51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84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9854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87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91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98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24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6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91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1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2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7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9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385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5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6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81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AC957-C23E-4D95-AFBF-6FB87434F3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A19CE-7C91-45CE-9C6B-17AAD1A17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508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62030" cy="7002162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451421" y="130629"/>
            <a:ext cx="3567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1901A01-EC94-847B-CEFA-A512F8657E32}"/>
              </a:ext>
            </a:extLst>
          </p:cNvPr>
          <p:cNvSpPr/>
          <p:nvPr/>
        </p:nvSpPr>
        <p:spPr>
          <a:xfrm>
            <a:off x="264132" y="833874"/>
            <a:ext cx="5014912" cy="4432319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C7810D-92A1-BF78-B275-FF2EB938DDC9}"/>
              </a:ext>
            </a:extLst>
          </p:cNvPr>
          <p:cNvSpPr/>
          <p:nvPr/>
        </p:nvSpPr>
        <p:spPr>
          <a:xfrm rot="19968282">
            <a:off x="5957647" y="1735920"/>
            <a:ext cx="4658756" cy="2940646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"/>
          </a:effectLst>
          <a:scene3d>
            <a:camera prst="perspectiveRelaxedModerately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52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B4268-62DC-399D-1F42-A98E29E4A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84106C-82BD-CFA0-D24B-B63F32CCB361}"/>
              </a:ext>
            </a:extLst>
          </p:cNvPr>
          <p:cNvSpPr/>
          <p:nvPr/>
        </p:nvSpPr>
        <p:spPr>
          <a:xfrm>
            <a:off x="4762500" y="314325"/>
            <a:ext cx="2667000" cy="592890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 </a:t>
            </a:r>
            <a:r>
              <a:rPr lang="en-US" sz="20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sz="20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</a:t>
            </a:r>
            <a:endParaRPr lang="en-US" sz="20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7CA19919-517B-4580-AAF1-8C583DD6D0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0548353"/>
              </p:ext>
            </p:extLst>
          </p:nvPr>
        </p:nvGraphicFramePr>
        <p:xfrm>
          <a:off x="1833562" y="1057275"/>
          <a:ext cx="8524876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2754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7BACB-7696-9636-A162-F7DDE862A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2A2109-1954-DED1-23CA-56D454E2C96F}"/>
              </a:ext>
            </a:extLst>
          </p:cNvPr>
          <p:cNvSpPr/>
          <p:nvPr/>
        </p:nvSpPr>
        <p:spPr>
          <a:xfrm>
            <a:off x="4791073" y="4325518"/>
            <a:ext cx="2609852" cy="678702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2EBAFA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বাস</a:t>
            </a:r>
            <a:r>
              <a:rPr lang="en-US" sz="2800" dirty="0">
                <a:solidFill>
                  <a:srgbClr val="2EBAFA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800" dirty="0" err="1">
                <a:solidFill>
                  <a:srgbClr val="2EBAFA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endParaRPr lang="en-US" sz="2800" dirty="0">
              <a:solidFill>
                <a:srgbClr val="2EBAFA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7EDF4B-89C4-767F-890F-4CB1A6396487}"/>
              </a:ext>
            </a:extLst>
          </p:cNvPr>
          <p:cNvSpPr/>
          <p:nvPr/>
        </p:nvSpPr>
        <p:spPr>
          <a:xfrm>
            <a:off x="4576762" y="521536"/>
            <a:ext cx="3038476" cy="621464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</a:t>
            </a:r>
            <a:endParaRPr lang="en-US" sz="24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pic>
        <p:nvPicPr>
          <p:cNvPr id="209715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3328" y="1392107"/>
            <a:ext cx="5565342" cy="26843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A6D4A4-83F1-8B0D-8C9E-E1BAC6BDE37D}"/>
              </a:ext>
            </a:extLst>
          </p:cNvPr>
          <p:cNvSpPr/>
          <p:nvPr/>
        </p:nvSpPr>
        <p:spPr>
          <a:xfrm>
            <a:off x="9043988" y="2511005"/>
            <a:ext cx="1943100" cy="446508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বাসের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মতো</a:t>
            </a:r>
            <a:endParaRPr lang="en-US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12A7EDF-543B-640A-3F05-F81DB73A4CC0}"/>
              </a:ext>
            </a:extLst>
          </p:cNvPr>
          <p:cNvSpPr/>
          <p:nvPr/>
        </p:nvSpPr>
        <p:spPr>
          <a:xfrm>
            <a:off x="3047996" y="5126542"/>
            <a:ext cx="2609853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১.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সহজ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ও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সাশ্রয়ী</a:t>
            </a:r>
            <a:endParaRPr lang="en-US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2611874-898F-99D7-42B7-E8E441DA5F10}"/>
              </a:ext>
            </a:extLst>
          </p:cNvPr>
          <p:cNvSpPr/>
          <p:nvPr/>
        </p:nvSpPr>
        <p:spPr>
          <a:xfrm>
            <a:off x="5657850" y="5126542"/>
            <a:ext cx="5329238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২.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মূল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লাইন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নষ্ট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হলে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পুরো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অচল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হয়ে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যায়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A96EC6-6C74-CBF0-0804-7D099B93326C}"/>
              </a:ext>
            </a:extLst>
          </p:cNvPr>
          <p:cNvSpPr/>
          <p:nvPr/>
        </p:nvSpPr>
        <p:spPr>
          <a:xfrm>
            <a:off x="1204912" y="5126542"/>
            <a:ext cx="1843083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বৈশিষ্ট্য</a:t>
            </a:r>
            <a:r>
              <a:rPr lang="en-US" b="1" dirty="0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625149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A1EC4-799A-A96A-E843-C52F371A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4962FC-BCEA-A15C-9AD1-7345F04BD40F}"/>
              </a:ext>
            </a:extLst>
          </p:cNvPr>
          <p:cNvSpPr/>
          <p:nvPr/>
        </p:nvSpPr>
        <p:spPr>
          <a:xfrm>
            <a:off x="4676775" y="507248"/>
            <a:ext cx="2838450" cy="650040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</a:t>
            </a:r>
            <a:endParaRPr lang="en-US" sz="24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9B4CDC1-8B3E-FC55-B021-2AE422C92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0" b="14060"/>
          <a:stretch/>
        </p:blipFill>
        <p:spPr>
          <a:xfrm>
            <a:off x="4304896" y="1497929"/>
            <a:ext cx="3981854" cy="28808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EBCC75-ACEC-B9ED-9D78-8E0D9E2761BB}"/>
              </a:ext>
            </a:extLst>
          </p:cNvPr>
          <p:cNvSpPr/>
          <p:nvPr/>
        </p:nvSpPr>
        <p:spPr>
          <a:xfrm>
            <a:off x="5176433" y="4719392"/>
            <a:ext cx="2238780" cy="63390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রিং</a:t>
            </a:r>
            <a:r>
              <a:rPr lang="en-US" sz="2800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endParaRPr lang="en-US" sz="2800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F75C03-C3BD-A2E3-0402-7A54931EF77A}"/>
              </a:ext>
            </a:extLst>
          </p:cNvPr>
          <p:cNvSpPr/>
          <p:nvPr/>
        </p:nvSpPr>
        <p:spPr>
          <a:xfrm>
            <a:off x="9043988" y="2511005"/>
            <a:ext cx="1943100" cy="446508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রিং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মতো</a:t>
            </a:r>
            <a:endParaRPr lang="en-US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20C4860-C506-CAED-66E4-F5EA8054A8EA}"/>
              </a:ext>
            </a:extLst>
          </p:cNvPr>
          <p:cNvSpPr/>
          <p:nvPr/>
        </p:nvSpPr>
        <p:spPr>
          <a:xfrm>
            <a:off x="4319184" y="5512305"/>
            <a:ext cx="5696354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একটি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নষ্ট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হলে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পুরো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অচল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হয়ে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যায়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B31F4B-827A-5BD3-9980-5948F21F3436}"/>
              </a:ext>
            </a:extLst>
          </p:cNvPr>
          <p:cNvSpPr/>
          <p:nvPr/>
        </p:nvSpPr>
        <p:spPr>
          <a:xfrm>
            <a:off x="2176462" y="5512305"/>
            <a:ext cx="1843083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বৈশিষ্ট্য</a:t>
            </a:r>
            <a:r>
              <a:rPr lang="en-US" b="1" dirty="0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990645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622E7-87F8-32AA-91B6-8AC889C04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0443AB2-3661-A17D-4921-35E4232892C8}"/>
              </a:ext>
            </a:extLst>
          </p:cNvPr>
          <p:cNvSpPr/>
          <p:nvPr/>
        </p:nvSpPr>
        <p:spPr>
          <a:xfrm>
            <a:off x="4662487" y="362575"/>
            <a:ext cx="2867026" cy="650040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</a:t>
            </a:r>
            <a:endParaRPr lang="en-US" sz="24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816F8A-0B09-FB32-E66C-BF911C6F7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" b="6977"/>
          <a:stretch/>
        </p:blipFill>
        <p:spPr>
          <a:xfrm>
            <a:off x="3362325" y="1221254"/>
            <a:ext cx="5467350" cy="3129616"/>
          </a:xfrm>
          <a:prstGeom prst="roundRect">
            <a:avLst>
              <a:gd name="adj" fmla="val 16667"/>
            </a:avLst>
          </a:prstGeom>
          <a:ln>
            <a:solidFill>
              <a:srgbClr val="0034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62A4078-B38F-1702-FD4E-3CC924261508}"/>
              </a:ext>
            </a:extLst>
          </p:cNvPr>
          <p:cNvSpPr/>
          <p:nvPr/>
        </p:nvSpPr>
        <p:spPr>
          <a:xfrm>
            <a:off x="5098355" y="4559509"/>
            <a:ext cx="1995290" cy="52504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স্টার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endParaRPr lang="en-US" sz="2400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F781778-326D-9B4F-C707-77175CB52CC6}"/>
              </a:ext>
            </a:extLst>
          </p:cNvPr>
          <p:cNvSpPr/>
          <p:nvPr/>
        </p:nvSpPr>
        <p:spPr>
          <a:xfrm>
            <a:off x="9043988" y="2511005"/>
            <a:ext cx="2328862" cy="446508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স্টার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তথা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তারার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মতো</a:t>
            </a:r>
            <a:endParaRPr lang="en-US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BE87E5-A9A9-1F5A-2044-2C2C06321790}"/>
              </a:ext>
            </a:extLst>
          </p:cNvPr>
          <p:cNvSpPr/>
          <p:nvPr/>
        </p:nvSpPr>
        <p:spPr>
          <a:xfrm>
            <a:off x="2228851" y="5126542"/>
            <a:ext cx="4543424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১.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খুব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সহজেই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নতুন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যুক্ত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করা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যায়</a:t>
            </a:r>
            <a:endParaRPr lang="en-US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9845A73-E70E-AFD3-B20D-14984CAF79F7}"/>
              </a:ext>
            </a:extLst>
          </p:cNvPr>
          <p:cNvSpPr/>
          <p:nvPr/>
        </p:nvSpPr>
        <p:spPr>
          <a:xfrm>
            <a:off x="6772275" y="5126542"/>
            <a:ext cx="4600575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২.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কেন্দ্রীয়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হাব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নষ্ট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না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হলে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তেমন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ক্ষতি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হয়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না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FB670D-BBBD-F410-3388-726421A3C9F5}"/>
              </a:ext>
            </a:extLst>
          </p:cNvPr>
          <p:cNvSpPr/>
          <p:nvPr/>
        </p:nvSpPr>
        <p:spPr>
          <a:xfrm>
            <a:off x="1204913" y="5126542"/>
            <a:ext cx="1023938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বৈশিষ্ট্য</a:t>
            </a:r>
            <a:r>
              <a:rPr lang="en-US" b="1" dirty="0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62655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B792A-7ED6-C67F-5644-053D8692E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2D09C5-4607-390E-4EAC-5C10C720C5FF}"/>
              </a:ext>
            </a:extLst>
          </p:cNvPr>
          <p:cNvSpPr/>
          <p:nvPr/>
        </p:nvSpPr>
        <p:spPr>
          <a:xfrm>
            <a:off x="5233985" y="4599795"/>
            <a:ext cx="1724028" cy="6068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ট্রি</a:t>
            </a:r>
            <a:r>
              <a:rPr lang="en-US" sz="2400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endParaRPr lang="en-US" sz="2400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B32020-3AE7-A2BD-FA5B-EE49220D840B}"/>
              </a:ext>
            </a:extLst>
          </p:cNvPr>
          <p:cNvSpPr/>
          <p:nvPr/>
        </p:nvSpPr>
        <p:spPr>
          <a:xfrm>
            <a:off x="4719636" y="492439"/>
            <a:ext cx="2752726" cy="478590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</a:t>
            </a:r>
            <a:endParaRPr lang="en-US" sz="24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pic>
        <p:nvPicPr>
          <p:cNvPr id="2097158" name="Picture 1">
            <a:extLst>
              <a:ext uri="{FF2B5EF4-FFF2-40B4-BE49-F238E27FC236}">
                <a16:creationId xmlns:a16="http://schemas.microsoft.com/office/drawing/2014/main" id="{85B6000C-445F-1266-2C2F-3D0739EDC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2323" y="1203901"/>
            <a:ext cx="5467352" cy="31630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34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E224C18-A824-9EDD-AF8E-A307AEC9B571}"/>
              </a:ext>
            </a:extLst>
          </p:cNvPr>
          <p:cNvSpPr/>
          <p:nvPr/>
        </p:nvSpPr>
        <p:spPr>
          <a:xfrm>
            <a:off x="9086850" y="2511005"/>
            <a:ext cx="2243138" cy="446508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গাছের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পাতার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মতো</a:t>
            </a:r>
            <a:endParaRPr lang="en-US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12216B-E883-5300-FB25-1F8A5F4AD5B8}"/>
              </a:ext>
            </a:extLst>
          </p:cNvPr>
          <p:cNvSpPr/>
          <p:nvPr/>
        </p:nvSpPr>
        <p:spPr>
          <a:xfrm>
            <a:off x="4305297" y="5439527"/>
            <a:ext cx="4600575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১.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শিক্ষা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প্রতিষ্ঠান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বা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বড়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অফিসে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কার্যকর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D664E3-B455-C3DE-03D8-584931BD7092}"/>
              </a:ext>
            </a:extLst>
          </p:cNvPr>
          <p:cNvSpPr/>
          <p:nvPr/>
        </p:nvSpPr>
        <p:spPr>
          <a:xfrm>
            <a:off x="3281359" y="5439527"/>
            <a:ext cx="1023938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বৈশিষ্ট্য</a:t>
            </a:r>
            <a:r>
              <a:rPr lang="en-US" b="1" dirty="0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29487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9CB05-9B06-DD71-643E-C1CD221E9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8ACE2E-124B-FD68-366E-155C44C93D21}"/>
              </a:ext>
            </a:extLst>
          </p:cNvPr>
          <p:cNvSpPr/>
          <p:nvPr/>
        </p:nvSpPr>
        <p:spPr>
          <a:xfrm>
            <a:off x="4876800" y="461155"/>
            <a:ext cx="2438400" cy="596120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 </a:t>
            </a:r>
            <a:r>
              <a:rPr lang="en-US" sz="20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sz="20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</a:t>
            </a:r>
            <a:endParaRPr lang="en-US" sz="20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A15032-3013-BE63-12EC-4AC0928B2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6" b="4426"/>
          <a:stretch/>
        </p:blipFill>
        <p:spPr>
          <a:xfrm>
            <a:off x="3399499" y="1208501"/>
            <a:ext cx="5393002" cy="33238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32D6C6-8CD8-6059-5CC2-62CAFE5A9230}"/>
              </a:ext>
            </a:extLst>
          </p:cNvPr>
          <p:cNvSpPr/>
          <p:nvPr/>
        </p:nvSpPr>
        <p:spPr>
          <a:xfrm>
            <a:off x="5077153" y="4683527"/>
            <a:ext cx="2037694" cy="60089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মেশ</a:t>
            </a:r>
            <a:r>
              <a:rPr lang="en-US" sz="2400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endParaRPr lang="en-US" sz="2400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88A0978-02ED-A0FE-0CCC-2DD2922744B9}"/>
              </a:ext>
            </a:extLst>
          </p:cNvPr>
          <p:cNvSpPr/>
          <p:nvPr/>
        </p:nvSpPr>
        <p:spPr>
          <a:xfrm>
            <a:off x="2614614" y="5426588"/>
            <a:ext cx="3190875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১.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সবচেয়ে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নির্ভরযোগ্য</a:t>
            </a:r>
            <a:endParaRPr lang="en-US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BCB0DE-B283-2FC7-B9AE-074ED4867DDF}"/>
              </a:ext>
            </a:extLst>
          </p:cNvPr>
          <p:cNvSpPr/>
          <p:nvPr/>
        </p:nvSpPr>
        <p:spPr>
          <a:xfrm>
            <a:off x="6386512" y="5438213"/>
            <a:ext cx="4600575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২.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অনেক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ব্যয়বহুল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কারণ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তার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লাগে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বেশি</a:t>
            </a:r>
            <a:r>
              <a:rPr lang="en-US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C1AE7E-7884-B5B2-6024-B3A473B4EA01}"/>
              </a:ext>
            </a:extLst>
          </p:cNvPr>
          <p:cNvSpPr/>
          <p:nvPr/>
        </p:nvSpPr>
        <p:spPr>
          <a:xfrm>
            <a:off x="1204913" y="5426588"/>
            <a:ext cx="1023938" cy="678702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বৈশিষ্ট্য</a:t>
            </a:r>
            <a:r>
              <a:rPr lang="en-US" b="1" dirty="0">
                <a:solidFill>
                  <a:srgbClr val="0034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04135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9BEA5-12B5-FF1C-B280-7B8F48DC2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662AB3-1F83-6D15-7985-5E8369977577}"/>
              </a:ext>
            </a:extLst>
          </p:cNvPr>
          <p:cNvSpPr/>
          <p:nvPr/>
        </p:nvSpPr>
        <p:spPr>
          <a:xfrm>
            <a:off x="4648200" y="535823"/>
            <a:ext cx="2895600" cy="592890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এর</a:t>
            </a:r>
            <a:r>
              <a:rPr lang="en-US" sz="24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</a:t>
            </a:r>
            <a:endParaRPr lang="en-US" sz="24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0DA22-87C8-7311-04ED-79A6BE22F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9" b="10249"/>
          <a:stretch/>
        </p:blipFill>
        <p:spPr>
          <a:xfrm>
            <a:off x="3576637" y="1486805"/>
            <a:ext cx="5038726" cy="28842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22B985-2FC8-475D-070F-9EEEA3884938}"/>
              </a:ext>
            </a:extLst>
          </p:cNvPr>
          <p:cNvSpPr/>
          <p:nvPr/>
        </p:nvSpPr>
        <p:spPr>
          <a:xfrm>
            <a:off x="4705350" y="4943476"/>
            <a:ext cx="2781300" cy="50006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হাইব্রিড</a:t>
            </a:r>
            <a:r>
              <a:rPr lang="en-US" sz="2400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endParaRPr lang="en-US" sz="2400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7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E4694-50FC-EBA1-DD47-E1ABE662D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06BD0EA-A034-ED60-36F9-2A930E275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023415"/>
              </p:ext>
            </p:extLst>
          </p:nvPr>
        </p:nvGraphicFramePr>
        <p:xfrm>
          <a:off x="1582737" y="1728258"/>
          <a:ext cx="9026526" cy="3401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201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8A56E-8C72-8E44-28A4-AECAC97BE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F5A2393-A9CF-274F-1244-6A091388AB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893188"/>
              </p:ext>
            </p:extLst>
          </p:nvPr>
        </p:nvGraphicFramePr>
        <p:xfrm>
          <a:off x="2031999" y="1100138"/>
          <a:ext cx="8797925" cy="4856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886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85F1C-4E37-85A7-4906-1DE95FB78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312FB66-2D4E-7E73-A52D-6691042BE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728735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1255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F1F3B4C-C32C-3774-C648-9AB88B058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9652625"/>
              </p:ext>
            </p:extLst>
          </p:nvPr>
        </p:nvGraphicFramePr>
        <p:xfrm>
          <a:off x="1897062" y="1045633"/>
          <a:ext cx="8397875" cy="4766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9429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8BABCE-C5F3-9661-86DA-D99809530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1762125"/>
            <a:ext cx="8458200" cy="3333750"/>
          </a:xfrm>
          <a:prstGeom prst="rect">
            <a:avLst/>
          </a:prstGeom>
          <a:effectLst>
            <a:glow>
              <a:schemeClr val="tx1"/>
            </a:glow>
            <a:outerShdw blurRad="50800" dist="38100" dir="13500000" algn="br" rotWithShape="0">
              <a:schemeClr val="bg1">
                <a:alpha val="40000"/>
              </a:schemeClr>
            </a:outerShdw>
            <a:reflection stA="0" endPos="0" dist="5080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94740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D11D5-0FFD-F62D-7391-001B00215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9C1B1-307F-BD80-39B3-0D058A12D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0226" y="565150"/>
            <a:ext cx="8772506" cy="735014"/>
          </a:xfr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ছবিতে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কী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দেখতে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পাচ্ছ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?</a:t>
            </a:r>
            <a:endParaRPr lang="en-US" sz="3200" dirty="0">
              <a:solidFill>
                <a:srgbClr val="FFC000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849E02-5FC2-E168-6712-DE00B0FC50F7}"/>
              </a:ext>
            </a:extLst>
          </p:cNvPr>
          <p:cNvGrpSpPr/>
          <p:nvPr/>
        </p:nvGrpSpPr>
        <p:grpSpPr>
          <a:xfrm>
            <a:off x="1828782" y="1921676"/>
            <a:ext cx="8715392" cy="3014648"/>
            <a:chOff x="952316" y="1500188"/>
            <a:chExt cx="10468326" cy="381476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B9D9F1-0EC6-FBDE-0398-4C9B266A2381}"/>
                </a:ext>
              </a:extLst>
            </p:cNvPr>
            <p:cNvSpPr/>
            <p:nvPr/>
          </p:nvSpPr>
          <p:spPr>
            <a:xfrm>
              <a:off x="952316" y="1500188"/>
              <a:ext cx="3319631" cy="3814762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DBBAC0-229E-74EF-2E07-7872D241900D}"/>
                </a:ext>
              </a:extLst>
            </p:cNvPr>
            <p:cNvSpPr/>
            <p:nvPr/>
          </p:nvSpPr>
          <p:spPr>
            <a:xfrm>
              <a:off x="4514841" y="1500188"/>
              <a:ext cx="3319631" cy="3814762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C294D9D-AD67-BF9A-5B3F-AFFD2551381E}"/>
                </a:ext>
              </a:extLst>
            </p:cNvPr>
            <p:cNvSpPr/>
            <p:nvPr/>
          </p:nvSpPr>
          <p:spPr>
            <a:xfrm>
              <a:off x="8101011" y="1500188"/>
              <a:ext cx="3319631" cy="3814762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B993AD62-2857-780F-7B32-1EC0D44AF8FC}"/>
              </a:ext>
            </a:extLst>
          </p:cNvPr>
          <p:cNvSpPr txBox="1"/>
          <p:nvPr/>
        </p:nvSpPr>
        <p:spPr>
          <a:xfrm>
            <a:off x="2876550" y="5234670"/>
            <a:ext cx="643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নেটওয়ার্কের সাথে যুক্ত</a:t>
            </a:r>
            <a:r>
              <a:rPr lang="en-US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8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ind Siliguri" panose="02000000000000000000" pitchFamily="2" charset="0"/>
                <a:cs typeface="Hind Siliguri" panose="02000000000000000000" pitchFamily="2" charset="0"/>
              </a:rPr>
              <a:t>কিছু</a:t>
            </a:r>
            <a:r>
              <a:rPr lang="bn-BD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ind Siliguri" panose="02000000000000000000" pitchFamily="2" charset="0"/>
                <a:cs typeface="Hind Siliguri" panose="02000000000000000000" pitchFamily="2" charset="0"/>
              </a:rPr>
              <a:t> আইসিটি ডিভাইস</a:t>
            </a:r>
            <a:endParaRPr lang="en-US" sz="2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042541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91D0D-D8E1-4019-1BFA-ED502DF2A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F4B1-766B-1B56-B3EF-C5A8A270B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4507" y="565150"/>
            <a:ext cx="8543944" cy="735014"/>
          </a:xfr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ছবিতে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কী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দেখতে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GB" sz="32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পাচ্ছ</a:t>
            </a:r>
            <a:r>
              <a:rPr lang="en-GB" sz="32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?</a:t>
            </a:r>
            <a:endParaRPr lang="en-US" sz="3200" dirty="0">
              <a:solidFill>
                <a:srgbClr val="FFC000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F7C16-C7A4-49F4-31EC-5C20974F6A26}"/>
              </a:ext>
            </a:extLst>
          </p:cNvPr>
          <p:cNvGrpSpPr/>
          <p:nvPr/>
        </p:nvGrpSpPr>
        <p:grpSpPr>
          <a:xfrm>
            <a:off x="1967459" y="1798604"/>
            <a:ext cx="8519566" cy="3130584"/>
            <a:chOff x="1033841" y="1612866"/>
            <a:chExt cx="10386802" cy="3502059"/>
          </a:xfrm>
        </p:grpSpPr>
        <p:pic>
          <p:nvPicPr>
            <p:cNvPr id="3" name="Picture 1">
              <a:extLst>
                <a:ext uri="{FF2B5EF4-FFF2-40B4-BE49-F238E27FC236}">
                  <a16:creationId xmlns:a16="http://schemas.microsoft.com/office/drawing/2014/main" id="{A2087134-BAAC-3FF1-EC47-BF6B882E3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3841" y="1612866"/>
              <a:ext cx="4838776" cy="3502059"/>
            </a:xfrm>
            <a:prstGeom prst="rect">
              <a:avLst/>
            </a:prstGeom>
          </p:spPr>
        </p:pic>
        <p:pic>
          <p:nvPicPr>
            <p:cNvPr id="4" name="Picture 5">
              <a:extLst>
                <a:ext uri="{FF2B5EF4-FFF2-40B4-BE49-F238E27FC236}">
                  <a16:creationId xmlns:a16="http://schemas.microsoft.com/office/drawing/2014/main" id="{64A6996A-41A0-00E9-C865-36981C664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5327" y="1612867"/>
              <a:ext cx="5155316" cy="3502058"/>
            </a:xfrm>
            <a:prstGeom prst="rect">
              <a:avLst/>
            </a:prstGeom>
          </p:spPr>
        </p:pic>
      </p:grpSp>
      <p:sp>
        <p:nvSpPr>
          <p:cNvPr id="5" name="TextBox 6">
            <a:extLst>
              <a:ext uri="{FF2B5EF4-FFF2-40B4-BE49-F238E27FC236}">
                <a16:creationId xmlns:a16="http://schemas.microsoft.com/office/drawing/2014/main" id="{DE806F18-119E-AAF5-6877-425CD9E060E3}"/>
              </a:ext>
            </a:extLst>
          </p:cNvPr>
          <p:cNvSpPr txBox="1"/>
          <p:nvPr/>
        </p:nvSpPr>
        <p:spPr>
          <a:xfrm>
            <a:off x="3262312" y="5245133"/>
            <a:ext cx="5667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নেটওয়ার্কের সাথে যুক্ত আইসিটি ডিভাইস</a:t>
            </a:r>
            <a:endParaRPr lang="en-US" sz="2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24734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E52A3-40B3-A68F-FBCE-A6DE88117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8942" y="415362"/>
            <a:ext cx="5034116" cy="649287"/>
          </a:xfr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Autofit/>
          </a:bodyPr>
          <a:lstStyle/>
          <a:p>
            <a:r>
              <a:rPr lang="en-GB" sz="24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ea typeface="Times New Roman" panose="02020603050405020304" pitchFamily="18" charset="0"/>
                <a:cs typeface="Hind Siliguri" panose="02000000000000000000" pitchFamily="2" charset="0"/>
              </a:rPr>
              <a:t>আমাদের</a:t>
            </a:r>
            <a:r>
              <a:rPr lang="en-GB" sz="24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ea typeface="Times New Roman" panose="02020603050405020304" pitchFamily="18" charset="0"/>
                <a:cs typeface="Hind Siliguri" panose="02000000000000000000" pitchFamily="2" charset="0"/>
              </a:rPr>
              <a:t> </a:t>
            </a:r>
            <a:r>
              <a:rPr lang="en-GB" sz="24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ea typeface="Times New Roman" panose="02020603050405020304" pitchFamily="18" charset="0"/>
                <a:cs typeface="Hind Siliguri" panose="02000000000000000000" pitchFamily="2" charset="0"/>
              </a:rPr>
              <a:t>আজকের</a:t>
            </a:r>
            <a:r>
              <a:rPr lang="en-GB" sz="24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ea typeface="Times New Roman" panose="02020603050405020304" pitchFamily="18" charset="0"/>
                <a:cs typeface="Hind Siliguri" panose="02000000000000000000" pitchFamily="2" charset="0"/>
              </a:rPr>
              <a:t> </a:t>
            </a:r>
            <a:r>
              <a:rPr lang="en-GB" sz="24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ea typeface="Times New Roman" panose="02020603050405020304" pitchFamily="18" charset="0"/>
                <a:cs typeface="Hind Siliguri" panose="02000000000000000000" pitchFamily="2" charset="0"/>
              </a:rPr>
              <a:t>পাঠের</a:t>
            </a:r>
            <a:r>
              <a:rPr lang="en-GB" sz="2400" kern="1800" dirty="0">
                <a:solidFill>
                  <a:srgbClr val="FFC000"/>
                </a:solidFill>
                <a:effectLst/>
                <a:latin typeface="Hind Siliguri" panose="02000000000000000000" pitchFamily="2" charset="0"/>
                <a:ea typeface="Times New Roman" panose="02020603050405020304" pitchFamily="18" charset="0"/>
                <a:cs typeface="Hind Siliguri" panose="02000000000000000000" pitchFamily="2" charset="0"/>
              </a:rPr>
              <a:t> </a:t>
            </a:r>
            <a:r>
              <a:rPr lang="en-GB" sz="2400" kern="1800" dirty="0" err="1">
                <a:solidFill>
                  <a:srgbClr val="FFC000"/>
                </a:solidFill>
                <a:effectLst/>
                <a:latin typeface="Hind Siliguri" panose="02000000000000000000" pitchFamily="2" charset="0"/>
                <a:ea typeface="Times New Roman" panose="02020603050405020304" pitchFamily="18" charset="0"/>
                <a:cs typeface="Hind Siliguri" panose="02000000000000000000" pitchFamily="2" charset="0"/>
              </a:rPr>
              <a:t>বিষয়ঃ</a:t>
            </a:r>
            <a:endParaRPr lang="en-US" sz="2400" dirty="0">
              <a:solidFill>
                <a:srgbClr val="FFC000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CB292-88DA-DBEB-BF43-5DF9FEE5E6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7975" y="1283114"/>
            <a:ext cx="6496050" cy="817149"/>
          </a:xfrm>
          <a:solidFill>
            <a:schemeClr val="tx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en-GB" sz="3600" b="1" kern="1800" dirty="0" err="1">
                <a:ln w="9525">
                  <a:noFill/>
                  <a:prstDash val="solid"/>
                </a:ln>
                <a:solidFill>
                  <a:schemeClr val="bg2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</a:t>
            </a:r>
            <a:r>
              <a:rPr lang="en-GB" sz="3600" b="1" kern="1800" dirty="0">
                <a:ln w="9525">
                  <a:noFill/>
                  <a:prstDash val="solid"/>
                </a:ln>
                <a:solidFill>
                  <a:schemeClr val="bg2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GB" sz="3600" b="1" kern="1800" dirty="0" err="1">
                <a:ln w="9525">
                  <a:noFill/>
                  <a:prstDash val="solid"/>
                </a:ln>
                <a:solidFill>
                  <a:schemeClr val="bg2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</a:t>
            </a:r>
            <a:r>
              <a:rPr lang="en-GB" sz="3600" b="1" kern="1800" dirty="0">
                <a:ln w="9525">
                  <a:noFill/>
                  <a:prstDash val="solid"/>
                </a:ln>
                <a:solidFill>
                  <a:schemeClr val="bg2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 ও </a:t>
            </a:r>
            <a:r>
              <a:rPr lang="en-GB" sz="3600" b="1" kern="1800" dirty="0" err="1">
                <a:ln w="9525">
                  <a:noFill/>
                  <a:prstDash val="solid"/>
                </a:ln>
                <a:solidFill>
                  <a:schemeClr val="bg2"/>
                </a:solidFill>
                <a:effectLst/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endParaRPr lang="en-US" sz="3600" b="1" dirty="0">
              <a:ln w="9525">
                <a:noFill/>
                <a:prstDash val="solid"/>
              </a:ln>
              <a:solidFill>
                <a:schemeClr val="bg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42978C-0069-7296-BA6E-5B9A24201F0E}"/>
              </a:ext>
            </a:extLst>
          </p:cNvPr>
          <p:cNvSpPr/>
          <p:nvPr/>
        </p:nvSpPr>
        <p:spPr>
          <a:xfrm>
            <a:off x="3549445" y="2318728"/>
            <a:ext cx="5093110" cy="36576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233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EF7B4-B439-1F42-A5B9-287156BF0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E5BADAA-34A2-16D4-0187-3E9A4B2B6B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600339"/>
              </p:ext>
            </p:extLst>
          </p:nvPr>
        </p:nvGraphicFramePr>
        <p:xfrm>
          <a:off x="1304925" y="1552839"/>
          <a:ext cx="9582150" cy="375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721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51B09-6852-5668-37B4-6C7FDF3FC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CF7CED-FC94-733C-1C68-CEFE3C84BBC2}"/>
              </a:ext>
            </a:extLst>
          </p:cNvPr>
          <p:cNvSpPr/>
          <p:nvPr/>
        </p:nvSpPr>
        <p:spPr>
          <a:xfrm>
            <a:off x="776285" y="1706084"/>
            <a:ext cx="10639428" cy="170816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FFC0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r>
              <a:rPr lang="en-US" sz="2400" dirty="0">
                <a:solidFill>
                  <a:srgbClr val="FFC0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সংযোগ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  <a:b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</a:b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তথ্য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আদান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প্রদানের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জন্য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একাধিক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bn-IN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 একসাথে জুড়ে দেওয়া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র</a:t>
            </a:r>
            <a:r>
              <a:rPr lang="bn-IN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ভিন্ন ভিন্ন পদ্ধতিই হল  </a:t>
            </a:r>
            <a:r>
              <a:rPr lang="bn-IN" sz="2400" b="1" dirty="0"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 নেটওয়ার্ক</a:t>
            </a:r>
            <a:r>
              <a:rPr lang="bn-IN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  <a:endParaRPr lang="en-US" sz="2800" dirty="0"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D02D097-04B2-98B8-D16A-D2A438E7E86C}"/>
              </a:ext>
            </a:extLst>
          </p:cNvPr>
          <p:cNvSpPr/>
          <p:nvPr/>
        </p:nvSpPr>
        <p:spPr>
          <a:xfrm>
            <a:off x="3067050" y="560811"/>
            <a:ext cx="6057899" cy="857250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 নেটওয়ার্ক</a:t>
            </a:r>
            <a:r>
              <a:rPr lang="en-US" sz="2800" b="1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bn-IN" sz="2800" b="1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কী?</a:t>
            </a:r>
            <a:endParaRPr lang="en-US" sz="2800" b="1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802CA6-95BF-681E-4475-CFC8D1C2C0B4}"/>
              </a:ext>
            </a:extLst>
          </p:cNvPr>
          <p:cNvSpPr/>
          <p:nvPr/>
        </p:nvSpPr>
        <p:spPr>
          <a:xfrm>
            <a:off x="776285" y="4240876"/>
            <a:ext cx="10639428" cy="170816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FFC0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সুবিধা</a:t>
            </a:r>
            <a:r>
              <a:rPr lang="en-US" sz="2400" b="1" dirty="0">
                <a:solidFill>
                  <a:srgbClr val="FFC0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রিসোর্স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শেয়ারিং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সহজ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হয়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তথ্য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নিরাপদ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থাকে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  <a:endParaRPr lang="en-US" sz="2800" dirty="0"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47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E05E6-7603-4515-D9B5-335CCC5BC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B18E086-DAD8-DB3C-CE0E-EEFD95545B29}"/>
              </a:ext>
            </a:extLst>
          </p:cNvPr>
          <p:cNvSpPr/>
          <p:nvPr/>
        </p:nvSpPr>
        <p:spPr>
          <a:xfrm>
            <a:off x="4119562" y="314325"/>
            <a:ext cx="3952876" cy="592890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নেটওয়ার্কের</a:t>
            </a:r>
            <a:r>
              <a:rPr lang="en-US" sz="2800" b="1" dirty="0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প্রকারভেদ</a:t>
            </a:r>
            <a:endParaRPr lang="en-US" sz="2800" b="1" dirty="0">
              <a:solidFill>
                <a:schemeClr val="tx1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261AC438-1DC7-B1C2-1700-66EAE3D15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214936"/>
              </p:ext>
            </p:extLst>
          </p:nvPr>
        </p:nvGraphicFramePr>
        <p:xfrm>
          <a:off x="2374900" y="1382183"/>
          <a:ext cx="7797800" cy="490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1E79B48-1328-120D-E358-5A9B5E38D1B7}"/>
              </a:ext>
            </a:extLst>
          </p:cNvPr>
          <p:cNvSpPr/>
          <p:nvPr/>
        </p:nvSpPr>
        <p:spPr>
          <a:xfrm>
            <a:off x="7415213" y="1671638"/>
            <a:ext cx="3614737" cy="75723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Area Network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6AFF270-5E5C-6643-2C8C-2EE3E11379D4}"/>
              </a:ext>
            </a:extLst>
          </p:cNvPr>
          <p:cNvSpPr/>
          <p:nvPr/>
        </p:nvSpPr>
        <p:spPr>
          <a:xfrm>
            <a:off x="8858250" y="3455723"/>
            <a:ext cx="3057525" cy="75723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Area Network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D36248-493B-564C-53A0-3578D868F42E}"/>
              </a:ext>
            </a:extLst>
          </p:cNvPr>
          <p:cNvSpPr/>
          <p:nvPr/>
        </p:nvSpPr>
        <p:spPr>
          <a:xfrm>
            <a:off x="7272338" y="5443538"/>
            <a:ext cx="3614737" cy="75723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Metropolitan Area Network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EFB5B7D-E013-8249-4615-8E6584396C2B}"/>
              </a:ext>
            </a:extLst>
          </p:cNvPr>
          <p:cNvSpPr/>
          <p:nvPr/>
        </p:nvSpPr>
        <p:spPr>
          <a:xfrm>
            <a:off x="490537" y="3514724"/>
            <a:ext cx="3057525" cy="75723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 Area Network</a:t>
            </a:r>
          </a:p>
        </p:txBody>
      </p:sp>
    </p:spTree>
    <p:extLst>
      <p:ext uri="{BB962C8B-B14F-4D97-AF65-F5344CB8AC3E}">
        <p14:creationId xmlns:p14="http://schemas.microsoft.com/office/powerpoint/2010/main" val="318396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6285" y="2674947"/>
            <a:ext cx="10639428" cy="1154162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FFC0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r>
              <a:rPr lang="en-US" sz="2400" dirty="0">
                <a:solidFill>
                  <a:srgbClr val="FFC0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: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নেটওয়ার্কের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অন্তর্গত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কম্পিউটারগুলো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একে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অপরের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সাথে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সংযুক্ত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থাকার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জ্যামিতিক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গঠনকে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নেটওয়ার্ক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টপোলজি</a:t>
            </a:r>
            <a:r>
              <a:rPr lang="en-US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 </a:t>
            </a:r>
            <a:r>
              <a:rPr lang="en-US" sz="2400" dirty="0" err="1">
                <a:latin typeface="Hind Siliguri" panose="02000000000000000000" pitchFamily="2" charset="0"/>
                <a:cs typeface="Hind Siliguri" panose="02000000000000000000" pitchFamily="2" charset="0"/>
              </a:rPr>
              <a:t>বলে</a:t>
            </a:r>
            <a:r>
              <a:rPr lang="bn-IN" sz="2400" dirty="0">
                <a:latin typeface="Hind Siliguri" panose="02000000000000000000" pitchFamily="2" charset="0"/>
                <a:cs typeface="Hind Siliguri" panose="02000000000000000000" pitchFamily="2" charset="0"/>
              </a:rPr>
              <a:t>।</a:t>
            </a:r>
            <a:endParaRPr lang="en-US" sz="2800" dirty="0"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8A94586-8F27-C3FA-2E95-534DB5A1BFBD}"/>
              </a:ext>
            </a:extLst>
          </p:cNvPr>
          <p:cNvSpPr/>
          <p:nvPr/>
        </p:nvSpPr>
        <p:spPr>
          <a:xfrm>
            <a:off x="3067050" y="560811"/>
            <a:ext cx="6057899" cy="857250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>
                <a:solidFill>
                  <a:schemeClr val="bg2"/>
                </a:solidFill>
                <a:latin typeface="Hind Siliguri" panose="02000000000000000000" pitchFamily="2" charset="0"/>
                <a:cs typeface="Hind Siliguri" panose="02000000000000000000" pitchFamily="2" charset="0"/>
              </a:rPr>
              <a:t>কম্পিউটার নেটওয়ার্ক টপোলজি কী?</a:t>
            </a:r>
            <a:endParaRPr lang="en-US" sz="2800" b="1" dirty="0">
              <a:solidFill>
                <a:schemeClr val="bg2"/>
              </a:solidFill>
              <a:latin typeface="Hind Siliguri" panose="02000000000000000000" pitchFamily="2" charset="0"/>
              <a:cs typeface="Hind Siligur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30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418</TotalTime>
  <Words>401</Words>
  <Application>Microsoft Office PowerPoint</Application>
  <PresentationFormat>Widescreen</PresentationFormat>
  <Paragraphs>97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Bookman Old Style</vt:lpstr>
      <vt:lpstr>Hind Siliguri</vt:lpstr>
      <vt:lpstr>NikoshBAN</vt:lpstr>
      <vt:lpstr>Rockwell</vt:lpstr>
      <vt:lpstr>Times New Roman</vt:lpstr>
      <vt:lpstr>Wingdings</vt:lpstr>
      <vt:lpstr>Damask</vt:lpstr>
      <vt:lpstr>PowerPoint Presentation</vt:lpstr>
      <vt:lpstr>PowerPoint Presentation</vt:lpstr>
      <vt:lpstr>ছবিতে কী দেখতে পাচ্ছ?</vt:lpstr>
      <vt:lpstr>ছবিতে কী দেখতে পাচ্ছ?</vt:lpstr>
      <vt:lpstr>আমাদের আজকের পাঠের বিষয়ঃ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Computer</dc:creator>
  <cp:lastModifiedBy>Computer</cp:lastModifiedBy>
  <cp:revision>540</cp:revision>
  <dcterms:created xsi:type="dcterms:W3CDTF">2026-07-18T18:19:44Z</dcterms:created>
  <dcterms:modified xsi:type="dcterms:W3CDTF">2026-08-12T19:02:13Z</dcterms:modified>
</cp:coreProperties>
</file>