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0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2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80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31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58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71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12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812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50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324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324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33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43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21631" y="214899"/>
            <a:ext cx="8348760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اهلا و سهلا</a:t>
            </a:r>
            <a:endParaRPr lang="en-US" sz="1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71366" y="5739722"/>
            <a:ext cx="71849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Rose PNGs for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164" y="1901027"/>
            <a:ext cx="4034271" cy="403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107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01100" y="224135"/>
            <a:ext cx="56509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اقرأ النص التالية ثم اجب عن الاسئلة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80987" y="942974"/>
            <a:ext cx="11630025" cy="2486025"/>
            <a:chOff x="280987" y="942974"/>
            <a:chExt cx="11630025" cy="248602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0987" y="942974"/>
              <a:ext cx="11630025" cy="248602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5000" y="2910464"/>
              <a:ext cx="3810000" cy="390525"/>
            </a:xfrm>
            <a:prstGeom prst="rect">
              <a:avLst/>
            </a:prstGeom>
          </p:spPr>
        </p:pic>
      </p:grpSp>
      <p:sp>
        <p:nvSpPr>
          <p:cNvPr id="41" name="Frame 40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72655" y="4099885"/>
            <a:ext cx="1043708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জনসংখ্যা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একশত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পয়ষট্টি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মিলিয়ন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ctr"/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মুসলমানদের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একশত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পয়ত্রিশ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মিলিয়ন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bn-BD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 সকল জনসংখ্যার মুসলমানদের হার শতকরা ৯১% 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52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01100" y="224135"/>
            <a:ext cx="56509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اقرأ النص التالية ثم اجب عن الاسئلة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b="54273"/>
          <a:stretch/>
        </p:blipFill>
        <p:spPr>
          <a:xfrm>
            <a:off x="359206" y="804489"/>
            <a:ext cx="11344275" cy="16245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465" y="2604919"/>
            <a:ext cx="8467725" cy="628650"/>
          </a:xfrm>
          <a:prstGeom prst="rect">
            <a:avLst/>
          </a:prstGeom>
        </p:spPr>
      </p:pic>
      <p:sp>
        <p:nvSpPr>
          <p:cNvPr id="41" name="Frame 40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2798" y="3891622"/>
            <a:ext cx="1043708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নবী সঃ এর প্রেরণের প্রায় দেড় শতাব্দী পর বাংলায় ইসলাম পৌঁছেছে।</a:t>
            </a:r>
          </a:p>
          <a:p>
            <a:pPr algn="ctr"/>
            <a:r>
              <a:rPr lang="bn-BD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আরব বণিকগণ উপকূলীয় অঞ্চলে ইসলামি শিক্ষা বহন করে নিয়ে এসেছে। </a:t>
            </a:r>
          </a:p>
          <a:p>
            <a:pPr algn="ctr"/>
            <a:r>
              <a:rPr lang="bn-BD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 মুসলিম বণিকগণ স্থানীয়দেরকে তাদের উত্তম চরিত্র ও সুন্দর ব্যাবহার দ্বারা ইসলামের দিকে আকৃষ্ট করেন।  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9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01100" y="371292"/>
            <a:ext cx="56509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اقرأ النص التالية ثم اجب عن الاسئلة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Frame 40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8291" y="2725862"/>
            <a:ext cx="1120370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3600" b="1" dirty="0" smtClean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সেখান থেকে ইসলাম অল্প অল্প করে অন্যান্য অঞ্চলে ছড়িয়ে পড়তে লাগলো। </a:t>
            </a:r>
            <a:endParaRPr lang="en-US" sz="3600" b="1" cap="none" spc="0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2006" y="948538"/>
            <a:ext cx="3057525" cy="771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73798"/>
          <a:stretch/>
        </p:blipFill>
        <p:spPr>
          <a:xfrm>
            <a:off x="5614986" y="1061909"/>
            <a:ext cx="3020291" cy="762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17404" r="26423"/>
          <a:stretch/>
        </p:blipFill>
        <p:spPr>
          <a:xfrm>
            <a:off x="5227781" y="2046986"/>
            <a:ext cx="6381749" cy="762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632363" y="1571302"/>
            <a:ext cx="94026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3600" b="1" dirty="0" smtClean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 মানুষেরা তাদের দাওয়াতে ইসলামে প্রবেশ করতে শুরু করে। </a:t>
            </a:r>
            <a:endParaRPr lang="en-US" sz="3600" b="1" cap="none" spc="0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6553" y="3296532"/>
            <a:ext cx="4057650" cy="8096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r="83003"/>
          <a:stretch/>
        </p:blipFill>
        <p:spPr>
          <a:xfrm>
            <a:off x="9678551" y="3284670"/>
            <a:ext cx="1930979" cy="762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064000" y="3961385"/>
            <a:ext cx="776778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3600" b="1" dirty="0" smtClean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এমনকি সমগ্র ভারত উপমাহদেশে ছড়িয়ে পড়ে। </a:t>
            </a:r>
            <a:endParaRPr lang="en-US" sz="3600" b="1" cap="none" spc="0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644" y="4515426"/>
            <a:ext cx="7381875" cy="742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r="28906"/>
          <a:stretch/>
        </p:blipFill>
        <p:spPr>
          <a:xfrm>
            <a:off x="3644755" y="5317005"/>
            <a:ext cx="8187027" cy="7810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/>
          <a:srcRect l="70965" r="-1"/>
          <a:stretch/>
        </p:blipFill>
        <p:spPr>
          <a:xfrm>
            <a:off x="988291" y="4480645"/>
            <a:ext cx="3343564" cy="78105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168073" y="5027464"/>
            <a:ext cx="84414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2800" b="1" dirty="0" smtClean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তেরোশ শতাব্দীর শুরুতে বাংলা ইসলামি শাসনের অধীনে আসে।</a:t>
            </a:r>
            <a:endParaRPr lang="en-US" sz="2800" b="1" cap="none" spc="0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1784" y="5967665"/>
            <a:ext cx="116331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2800" b="1" dirty="0" smtClean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যখন ১২০১ খ্রিঃ ইখতিয়ার উদ্দিন বখতিয়ার খলজির হাতে বাংলায় ইসলামি রাষ্ট্র প্রতিষ্ঠা করেন। </a:t>
            </a:r>
            <a:endParaRPr lang="en-US" sz="2800" b="1" cap="none" spc="0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87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3" grpId="0"/>
      <p:bldP spid="15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01100" y="224135"/>
            <a:ext cx="56509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اقرأ النص التالية ثم اجب عن الاسئلة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80987" y="942974"/>
            <a:ext cx="11630025" cy="2486025"/>
            <a:chOff x="280987" y="942974"/>
            <a:chExt cx="11630025" cy="248602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0987" y="942974"/>
              <a:ext cx="11630025" cy="248602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5000" y="2910464"/>
              <a:ext cx="3810000" cy="390525"/>
            </a:xfrm>
            <a:prstGeom prst="rect">
              <a:avLst/>
            </a:prstGeom>
          </p:spPr>
        </p:pic>
      </p:grpSp>
      <p:sp>
        <p:nvSpPr>
          <p:cNvPr id="41" name="Frame 40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50172" y="3502887"/>
            <a:ext cx="405912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 smtClean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ا ) كم عدد السكان فى بنغلاديش ؟ </a:t>
            </a:r>
            <a:endParaRPr lang="en-US" sz="2800" cap="none" spc="0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48196" y="3964552"/>
            <a:ext cx="53126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 smtClean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ب ) كم عدد السكان المسلمين فى بنغلاديش ؟ </a:t>
            </a:r>
            <a:endParaRPr lang="en-US" sz="2800" cap="none" spc="0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21794" y="4524889"/>
            <a:ext cx="47179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 smtClean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ج) كم نسبة المسلمين الى السكان كلهم ؟ </a:t>
            </a:r>
            <a:endParaRPr lang="en-US" sz="2800" cap="none" spc="0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66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01100" y="224135"/>
            <a:ext cx="56509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اقرأ النص التالية ثم اجب عن الاسئلة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b="54273"/>
          <a:stretch/>
        </p:blipFill>
        <p:spPr>
          <a:xfrm>
            <a:off x="359206" y="804489"/>
            <a:ext cx="11344275" cy="16245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465" y="2604919"/>
            <a:ext cx="8467725" cy="628650"/>
          </a:xfrm>
          <a:prstGeom prst="rect">
            <a:avLst/>
          </a:prstGeom>
        </p:spPr>
      </p:pic>
      <p:sp>
        <p:nvSpPr>
          <p:cNvPr id="41" name="Frame 40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3031" y="4851516"/>
            <a:ext cx="6457950" cy="6762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9410" y="4026107"/>
            <a:ext cx="6477000" cy="8477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3331" y="3340822"/>
            <a:ext cx="501015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2803"/>
            </a:avLst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7038" y="1515797"/>
            <a:ext cx="10677923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dirty="0" smtClean="0">
                <a:ln w="9525">
                  <a:solidFill>
                    <a:schemeClr val="bg1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شُكْرًا لَكُمْ</a:t>
            </a:r>
            <a:endParaRPr lang="en-US" sz="28700" b="1" cap="none" spc="0" dirty="0">
              <a:ln w="9525">
                <a:solidFill>
                  <a:schemeClr val="bg1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7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184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39</cp:revision>
  <dcterms:created xsi:type="dcterms:W3CDTF">2026-05-19T03:07:57Z</dcterms:created>
  <dcterms:modified xsi:type="dcterms:W3CDTF">2026-07-27T18:34:24Z</dcterms:modified>
</cp:coreProperties>
</file>