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24" r:id="rId3"/>
    <p:sldId id="258" r:id="rId4"/>
    <p:sldId id="259" r:id="rId5"/>
    <p:sldId id="325" r:id="rId6"/>
    <p:sldId id="281" r:id="rId7"/>
    <p:sldId id="326" r:id="rId8"/>
    <p:sldId id="311" r:id="rId9"/>
    <p:sldId id="264" r:id="rId10"/>
    <p:sldId id="323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7474-3932-4EEA-8196-B9B3E8776E23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C516-368F-4E2F-AC13-5DDC94FF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2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6C516-368F-4E2F-AC13-5DDC94FFF5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6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7D78E-891E-C917-4649-D5242029D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F35605-1D3F-8C25-8B30-41CD58BE7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9D10-6C0F-C29D-99C0-ADC2B014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6DC3A-0638-64F9-76B6-78EF5CD9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63E42-7848-C632-828F-321D536B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6118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CA05-108D-C46A-536D-962F3866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5F8C1-A785-68BC-5014-D58CEDE06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A25DC-396F-718A-C7D2-872476AE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228B7-CC73-5F95-B460-7CC858AE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8BBA2-7F4C-56A2-491F-773D5B43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0486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610DC-38F9-287F-48FE-FBE07E5FC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E9AAD-49B3-9DEA-F03D-B053335A9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E1E27-40F8-5092-D86A-A6572B75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331FB-67D0-14D6-9B6C-2F6F1C22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6AFF1-2B3D-A4B9-DDDB-A4A65772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848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2853-24AE-8957-7DC2-F7772363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F2981-95DC-0D54-757B-C01F9FA0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00F72-E18E-0920-BB74-40C2508D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A8BA8-F2AF-05FA-6E81-70196D1C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9324-41F3-4470-B4CF-27644C87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4236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AE44B-ED22-8EA9-6E95-E60837AB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971D1-80CF-033F-51B2-9241770F6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8C6C5-9D4A-DA00-61AC-33033D61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E9A6D-7A16-DA63-8FB3-1CB76619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A3DE8-EE73-69C2-5801-EF084C0C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3001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A8A5-B6A1-BC07-DF66-93F5A123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2FB90-87B9-81FE-62A9-555A8640C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7584B-ECB6-D8BB-885B-9F05563C7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13CFD-EC26-DD95-05BC-A1FDF9C09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55DF6-1170-D10C-C551-37F79893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3CFA7-7007-B893-6584-2A340725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3378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D60B5-8871-5D5B-2A9A-A17A181A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5301D-DF2A-5D3F-0AB4-40C12F383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3373E-2195-0547-476C-EBD7CE482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DD06E-7746-A5DF-7593-E53E116AA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90F59F-BD07-1D0D-D5E4-8394B7A71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FD9DD-2E49-6577-6D70-49BE2828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D46911-0106-4320-08A2-B0951A93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AD2E01-4280-E39D-26AC-E0B8B57D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2305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CAC1-E10A-B385-2CA7-8E864A2F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ABA057-312A-F3AD-E8E1-F025806E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79178-DF8A-16E8-1460-96A0A7AC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DB46EC-92FF-15EF-3BC2-E7CFE9EF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30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CF85D-EE63-FE59-CC29-64DE3C65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5B80C-54CF-B0AE-C7E6-B657F66B8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D57A-4CB4-13B6-C36A-4A50A942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7064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4B61-13A0-43E1-4994-F00EAB15A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6D049-D718-13C7-24D9-479E2416C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76F7A-5304-54CD-B2AA-4A6AA68EF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FA104-FF9D-501E-F2B1-FB779F193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333B7-EC99-8FCD-B790-1558C860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9DB6-EF20-A49F-6A5D-E1C2A09B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0844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6059-93E7-6F4B-6D8F-7C86C8C6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E51A9-F1D9-CAC9-B473-14E42E80B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89976-CB65-0FCF-EC80-21AA4D2D8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A74E8-9370-7A57-53BF-8F50CD62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20EAC-A2E0-6BD4-3801-6E6E6797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39566-FB2B-7518-9C88-70E582FB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2540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D6633-3E3E-AE5A-6222-3674841A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D0497-359A-B158-1C74-AFDC1905A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428BC-B8CA-0F8F-3F27-87A2A9061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B78EE0-F307-4BEA-9A7B-CDB4DE97B8C1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886FC-B2F2-0353-156E-FC4494737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EE221-34A0-168B-3431-4E584A120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0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9825EEB4-E185-4371-A8FF-AF57010F7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2923" y="1124712"/>
            <a:ext cx="4023360" cy="3200400"/>
          </a:xfrm>
        </p:spPr>
        <p:txBody>
          <a:bodyPr>
            <a:normAutofit/>
          </a:bodyPr>
          <a:lstStyle/>
          <a:p>
            <a:pPr algn="l"/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স্বাগতম</a:t>
            </a:r>
            <a:r>
              <a:rPr lang="en-US" sz="4800"/>
              <a:t> 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EA2E5B2-7E46-41D7-993E-1472B65ED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356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7EA44E-8251-0C7D-B976-5078FF827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078" y="578974"/>
            <a:ext cx="2340864" cy="23408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F66FF28-B3B2-B2BF-877A-8619AF853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14" y="884582"/>
            <a:ext cx="2871216" cy="1729648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789E161B-D345-4E9F-985D-649330815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464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A8B81-204F-CC45-8EBF-5FFDD0878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728" y="3122302"/>
            <a:ext cx="5771217" cy="304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4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3B150-7742-0B77-71D0-942F5D0F8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643467"/>
            <a:ext cx="990411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208402-7B2A-F519-25D0-FAB9E3FED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52" y="3068814"/>
            <a:ext cx="6469019" cy="16447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EE177D-BF96-4A6E-A428-C98A031FA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025" y="2830202"/>
            <a:ext cx="4476980" cy="18833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B0F6E26-ED02-4D8C-3522-B6A6CC39B70D}"/>
              </a:ext>
            </a:extLst>
          </p:cNvPr>
          <p:cNvSpPr/>
          <p:nvPr/>
        </p:nvSpPr>
        <p:spPr>
          <a:xfrm>
            <a:off x="1141995" y="4730506"/>
            <a:ext cx="8178842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বাম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৫ম , ৮ম ১০ম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4273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E002E5-EFEA-5492-A0F0-A7C13D301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C784D5-D586-08DA-5303-41BDE5418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DD54E7-786E-6FC0-5139-06D088B4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5C3E9A-A107-F834-FFE8-1292A03B3CEE}"/>
              </a:ext>
            </a:extLst>
          </p:cNvPr>
          <p:cNvSpPr/>
          <p:nvPr/>
        </p:nvSpPr>
        <p:spPr>
          <a:xfrm>
            <a:off x="6492887" y="2505670"/>
            <a:ext cx="273504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kern="1200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75074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8F1702-6E74-99C5-CDAD-18F234320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6" t="30416" r="30778" b="45398"/>
          <a:stretch>
            <a:fillRect/>
          </a:stretch>
        </p:blipFill>
        <p:spPr>
          <a:xfrm>
            <a:off x="6389914" y="-271272"/>
            <a:ext cx="4920343" cy="4520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E4912E-E535-FEE9-5BB0-AED1846CB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62" y="0"/>
            <a:ext cx="11967538" cy="6716486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4DEA8DC-62E4-C394-F981-168AC535A658}"/>
              </a:ext>
            </a:extLst>
          </p:cNvPr>
          <p:cNvSpPr/>
          <p:nvPr/>
        </p:nvSpPr>
        <p:spPr>
          <a:xfrm rot="5400000">
            <a:off x="-183237" y="494040"/>
            <a:ext cx="6527921" cy="5864923"/>
          </a:xfrm>
          <a:prstGeom prst="horizontalScroll">
            <a:avLst/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373D16-902A-8658-9268-ED06B841D063}"/>
              </a:ext>
            </a:extLst>
          </p:cNvPr>
          <p:cNvSpPr txBox="1">
            <a:spLocks/>
          </p:cNvSpPr>
          <p:nvPr/>
        </p:nvSpPr>
        <p:spPr>
          <a:xfrm>
            <a:off x="686053" y="208285"/>
            <a:ext cx="3652267" cy="678688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29EA0-5009-E4A6-7C6E-55B9447A3BBF}"/>
              </a:ext>
            </a:extLst>
          </p:cNvPr>
          <p:cNvSpPr txBox="1"/>
          <p:nvPr/>
        </p:nvSpPr>
        <p:spPr>
          <a:xfrm>
            <a:off x="1091775" y="1067929"/>
            <a:ext cx="3972561" cy="44387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৬৬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আড়পাঙ্গাশিয়া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আমতলী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বরগুনা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jaberdewanjaber@gmail.com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0D1ABD-761D-6163-AC89-702AAC9EAD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4411136"/>
            <a:ext cx="2143125" cy="2143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DA6471-087D-A22F-202A-785609978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2031" y="457336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127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A48236-D68A-D156-1FD6-1269C5083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39" y="4758618"/>
            <a:ext cx="2143125" cy="21431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B5EFC7-D517-4581-5C72-D826DCFA9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718119"/>
            <a:ext cx="2206281" cy="21398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0ABEAC-CD91-6110-63E9-D228BE7E2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76" y="0"/>
            <a:ext cx="5864924" cy="6858000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AE27A30C-3F97-3A55-44C7-03E43F7ACB6D}"/>
              </a:ext>
            </a:extLst>
          </p:cNvPr>
          <p:cNvSpPr/>
          <p:nvPr/>
        </p:nvSpPr>
        <p:spPr>
          <a:xfrm rot="5400000">
            <a:off x="549944" y="-502350"/>
            <a:ext cx="5130802" cy="6230687"/>
          </a:xfrm>
          <a:prstGeom prst="horizontalScroll">
            <a:avLst>
              <a:gd name="adj" fmla="val 20695"/>
            </a:avLst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362CA3-5A74-DD5B-3181-184AB7A6A142}"/>
              </a:ext>
            </a:extLst>
          </p:cNvPr>
          <p:cNvSpPr txBox="1">
            <a:spLocks/>
          </p:cNvSpPr>
          <p:nvPr/>
        </p:nvSpPr>
        <p:spPr>
          <a:xfrm>
            <a:off x="355867" y="115236"/>
            <a:ext cx="3652267" cy="900764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3140" y="1219188"/>
            <a:ext cx="3952836" cy="35394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৩য়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– 18/০১/২০২৬ </a:t>
            </a:r>
          </a:p>
        </p:txBody>
      </p:sp>
    </p:spTree>
    <p:extLst>
      <p:ext uri="{BB962C8B-B14F-4D97-AF65-F5344CB8AC3E}">
        <p14:creationId xmlns:p14="http://schemas.microsoft.com/office/powerpoint/2010/main" val="34914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82806" y="477289"/>
            <a:ext cx="4431172" cy="92805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kern="1200" dirty="0" err="1">
                <a:solidFill>
                  <a:srgbClr val="FFF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8000" kern="1200" dirty="0">
              <a:solidFill>
                <a:srgbClr val="FFF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3F23E5-1208-394E-CBE6-ADFCA7FA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F2829-E70C-51A8-B311-C0F5ADAE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ADC42-AF23-88E3-8BCE-6C91B640B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6377B2-0660-09F1-E69C-293913F6F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" y="1665514"/>
            <a:ext cx="11918406" cy="278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5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BA24418-5F5A-4F21-4CDE-886F8A864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877E81-68BC-9853-2672-09EFA3051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2C5DC-F523-2AC1-E964-16F6B952A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B8909E3-3DD2-152E-8337-878B211A5BA9}"/>
              </a:ext>
            </a:extLst>
          </p:cNvPr>
          <p:cNvSpPr/>
          <p:nvPr/>
        </p:nvSpPr>
        <p:spPr>
          <a:xfrm>
            <a:off x="4538001" y="184722"/>
            <a:ext cx="3334567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55CFF6-8238-273F-2721-94CC724752F6}"/>
              </a:ext>
            </a:extLst>
          </p:cNvPr>
          <p:cNvSpPr/>
          <p:nvPr/>
        </p:nvSpPr>
        <p:spPr>
          <a:xfrm>
            <a:off x="3998890" y="1260352"/>
            <a:ext cx="3956532" cy="92333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ক্রম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বাচক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14597D-50ED-E79B-A61E-D539AD811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57" y="2254189"/>
            <a:ext cx="11201400" cy="31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7822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F28F81-C7A1-83D7-5C6E-55453E769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74C0AC-BA0E-A265-686A-4B745C535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F4E256-ECB5-DB0A-51EA-779D9695F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61C0263-575F-68ED-ECDA-AEB987595B4B}"/>
              </a:ext>
            </a:extLst>
          </p:cNvPr>
          <p:cNvSpPr/>
          <p:nvPr/>
        </p:nvSpPr>
        <p:spPr>
          <a:xfrm>
            <a:off x="4686281" y="184722"/>
            <a:ext cx="3038011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7743E-F5BF-D401-69E7-250661E0F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577879"/>
            <a:ext cx="12400278" cy="416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568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ass 1 | ক্রমবাচক সংখ্যা | ক্রমবাচক সংখ্যার সংক্ষিপ্ত রূপ | ক্রমবাচক শব্দ  | সংখ্যা | সাধারন গনিত">
            <a:extLst>
              <a:ext uri="{FF2B5EF4-FFF2-40B4-BE49-F238E27FC236}">
                <a16:creationId xmlns:a16="http://schemas.microsoft.com/office/drawing/2014/main" id="{8E42744B-C096-2B43-25A8-877155AE9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5" y="643466"/>
            <a:ext cx="1099336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5015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60_F_293560899_5Cpb9oAwM0cRw8xcaGFIJCZ265wqyQV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276" y="911922"/>
            <a:ext cx="6246695" cy="1228722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4700058" y="-9175"/>
            <a:ext cx="3181560" cy="861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6B90F-E381-56D0-870A-95A40C749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92045-DB18-7AEC-54DD-AC8C8BE4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5EDC0-A06D-B8ED-BEE2-05678D2F1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2" name="Picture 1" descr="Children Students Queue: Over 293 Royalty-Free Licensable Stock  Illustrations &amp; Drawings | Shutterstock">
            <a:extLst>
              <a:ext uri="{FF2B5EF4-FFF2-40B4-BE49-F238E27FC236}">
                <a16:creationId xmlns:a16="http://schemas.microsoft.com/office/drawing/2014/main" id="{831099C8-E15E-07C4-2B82-2F9929DECE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556" t="27178" r="6715" b="13230"/>
          <a:stretch>
            <a:fillRect/>
          </a:stretch>
        </p:blipFill>
        <p:spPr>
          <a:xfrm>
            <a:off x="81563" y="4084305"/>
            <a:ext cx="5459266" cy="1861773"/>
          </a:xfrm>
          <a:prstGeom prst="rect">
            <a:avLst/>
          </a:prstGeom>
        </p:spPr>
      </p:pic>
      <p:pic>
        <p:nvPicPr>
          <p:cNvPr id="8" name="Picture 7" descr="Page 6 | Youth clipart Images - Free Download on Magnific (formerly Freepik)">
            <a:extLst>
              <a:ext uri="{FF2B5EF4-FFF2-40B4-BE49-F238E27FC236}">
                <a16:creationId xmlns:a16="http://schemas.microsoft.com/office/drawing/2014/main" id="{B6C6EDA3-1126-EAF2-4258-03CA176192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113" b="33965"/>
          <a:stretch>
            <a:fillRect/>
          </a:stretch>
        </p:blipFill>
        <p:spPr>
          <a:xfrm>
            <a:off x="5709637" y="3787956"/>
            <a:ext cx="6400800" cy="204683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5A0C3195-5E7A-B82E-0447-579DE2B6B9B3}"/>
              </a:ext>
            </a:extLst>
          </p:cNvPr>
          <p:cNvSpPr txBox="1">
            <a:spLocks/>
          </p:cNvSpPr>
          <p:nvPr/>
        </p:nvSpPr>
        <p:spPr>
          <a:xfrm>
            <a:off x="2554049" y="2248557"/>
            <a:ext cx="7678524" cy="861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উচ্চতা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অনুযায়ী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ক্রম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বাচক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9C390304-BC96-A43C-A2A6-79593B67EA71}"/>
              </a:ext>
            </a:extLst>
          </p:cNvPr>
          <p:cNvSpPr txBox="1">
            <a:spLocks/>
          </p:cNvSpPr>
          <p:nvPr/>
        </p:nvSpPr>
        <p:spPr>
          <a:xfrm>
            <a:off x="9633857" y="3540557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১ম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85C742AB-A7EF-1409-C0F2-5DCCA8A92E8E}"/>
              </a:ext>
            </a:extLst>
          </p:cNvPr>
          <p:cNvSpPr txBox="1">
            <a:spLocks/>
          </p:cNvSpPr>
          <p:nvPr/>
        </p:nvSpPr>
        <p:spPr>
          <a:xfrm>
            <a:off x="10822969" y="3540557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২য়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9224007C-468D-D796-A5CF-1042F6731D2F}"/>
              </a:ext>
            </a:extLst>
          </p:cNvPr>
          <p:cNvSpPr txBox="1">
            <a:spLocks/>
          </p:cNvSpPr>
          <p:nvPr/>
        </p:nvSpPr>
        <p:spPr>
          <a:xfrm>
            <a:off x="8210398" y="3540557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৩য়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E14ABF9-2EB6-19EE-27B3-EEBEFD6FCB3E}"/>
              </a:ext>
            </a:extLst>
          </p:cNvPr>
          <p:cNvSpPr txBox="1">
            <a:spLocks/>
          </p:cNvSpPr>
          <p:nvPr/>
        </p:nvSpPr>
        <p:spPr>
          <a:xfrm>
            <a:off x="8915272" y="3573462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৪র্থ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2E6951D-C42C-367D-D2F9-35D53B5FA7F1}"/>
              </a:ext>
            </a:extLst>
          </p:cNvPr>
          <p:cNvSpPr txBox="1">
            <a:spLocks/>
          </p:cNvSpPr>
          <p:nvPr/>
        </p:nvSpPr>
        <p:spPr>
          <a:xfrm>
            <a:off x="6899953" y="3573462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৫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57434378-18F5-CB8C-0143-8E7A58F13E2C}"/>
              </a:ext>
            </a:extLst>
          </p:cNvPr>
          <p:cNvSpPr txBox="1">
            <a:spLocks/>
          </p:cNvSpPr>
          <p:nvPr/>
        </p:nvSpPr>
        <p:spPr>
          <a:xfrm>
            <a:off x="5692122" y="3573462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৬ষ্ঠ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88CD79C-76F2-2B50-DADA-A51EC6CA3F84}"/>
              </a:ext>
            </a:extLst>
          </p:cNvPr>
          <p:cNvSpPr txBox="1">
            <a:spLocks/>
          </p:cNvSpPr>
          <p:nvPr/>
        </p:nvSpPr>
        <p:spPr>
          <a:xfrm>
            <a:off x="7522519" y="3573462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৭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EA872A4E-82C3-ACA2-484D-DA5E687E6586}"/>
              </a:ext>
            </a:extLst>
          </p:cNvPr>
          <p:cNvSpPr txBox="1">
            <a:spLocks/>
          </p:cNvSpPr>
          <p:nvPr/>
        </p:nvSpPr>
        <p:spPr>
          <a:xfrm>
            <a:off x="11424915" y="3540557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৮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24CB9A36-DCE5-220C-79C8-130A22F2FD96}"/>
              </a:ext>
            </a:extLst>
          </p:cNvPr>
          <p:cNvSpPr txBox="1">
            <a:spLocks/>
          </p:cNvSpPr>
          <p:nvPr/>
        </p:nvSpPr>
        <p:spPr>
          <a:xfrm>
            <a:off x="10273418" y="3539571"/>
            <a:ext cx="598716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৯</a:t>
            </a: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5E82DE61-5B29-49D3-3048-7F3F17636EC7}"/>
              </a:ext>
            </a:extLst>
          </p:cNvPr>
          <p:cNvSpPr txBox="1">
            <a:spLocks/>
          </p:cNvSpPr>
          <p:nvPr/>
        </p:nvSpPr>
        <p:spPr>
          <a:xfrm>
            <a:off x="6314688" y="3247195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১০ম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99B07928-198D-50B6-B364-BC31EEF3E269}"/>
              </a:ext>
            </a:extLst>
          </p:cNvPr>
          <p:cNvSpPr txBox="1">
            <a:spLocks/>
          </p:cNvSpPr>
          <p:nvPr/>
        </p:nvSpPr>
        <p:spPr>
          <a:xfrm>
            <a:off x="3294877" y="3345672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১১শ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B705CBA8-0881-1AA0-77BA-76F230B8E475}"/>
              </a:ext>
            </a:extLst>
          </p:cNvPr>
          <p:cNvSpPr txBox="1">
            <a:spLocks/>
          </p:cNvSpPr>
          <p:nvPr/>
        </p:nvSpPr>
        <p:spPr>
          <a:xfrm>
            <a:off x="2692931" y="3358272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১২শ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46984A26-B3A3-67EB-EC60-2A422D322B7C}"/>
              </a:ext>
            </a:extLst>
          </p:cNvPr>
          <p:cNvSpPr txBox="1">
            <a:spLocks/>
          </p:cNvSpPr>
          <p:nvPr/>
        </p:nvSpPr>
        <p:spPr>
          <a:xfrm>
            <a:off x="3943374" y="3345672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১৩শ</a:t>
            </a:r>
          </a:p>
        </p:txBody>
      </p:sp>
      <p:sp>
        <p:nvSpPr>
          <p:cNvPr id="26" name="Title 3">
            <a:extLst>
              <a:ext uri="{FF2B5EF4-FFF2-40B4-BE49-F238E27FC236}">
                <a16:creationId xmlns:a16="http://schemas.microsoft.com/office/drawing/2014/main" id="{AA563CDA-3ED3-FC9E-C3A6-3AA1B0C6FC76}"/>
              </a:ext>
            </a:extLst>
          </p:cNvPr>
          <p:cNvSpPr txBox="1">
            <a:spLocks/>
          </p:cNvSpPr>
          <p:nvPr/>
        </p:nvSpPr>
        <p:spPr>
          <a:xfrm>
            <a:off x="2134111" y="3384090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১৪শ</a:t>
            </a: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F0CB61AE-6B30-B8A7-A7F9-D088EFD8C584}"/>
              </a:ext>
            </a:extLst>
          </p:cNvPr>
          <p:cNvSpPr txBox="1">
            <a:spLocks/>
          </p:cNvSpPr>
          <p:nvPr/>
        </p:nvSpPr>
        <p:spPr>
          <a:xfrm>
            <a:off x="5072984" y="3349519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১৫শ</a:t>
            </a:r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BEC4EACA-6AD4-9D28-9E6D-EAB52F529F7B}"/>
              </a:ext>
            </a:extLst>
          </p:cNvPr>
          <p:cNvSpPr txBox="1">
            <a:spLocks/>
          </p:cNvSpPr>
          <p:nvPr/>
        </p:nvSpPr>
        <p:spPr>
          <a:xfrm>
            <a:off x="1559978" y="3384090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১৬শ</a:t>
            </a:r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9F46812A-1A94-43F2-B09B-0C47540D488D}"/>
              </a:ext>
            </a:extLst>
          </p:cNvPr>
          <p:cNvSpPr txBox="1">
            <a:spLocks/>
          </p:cNvSpPr>
          <p:nvPr/>
        </p:nvSpPr>
        <p:spPr>
          <a:xfrm>
            <a:off x="4533770" y="3358272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১৭শ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id="{7BEF0DEA-3126-A482-050E-9F68370B4132}"/>
              </a:ext>
            </a:extLst>
          </p:cNvPr>
          <p:cNvSpPr txBox="1">
            <a:spLocks/>
          </p:cNvSpPr>
          <p:nvPr/>
        </p:nvSpPr>
        <p:spPr>
          <a:xfrm>
            <a:off x="229110" y="3312342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১৮শ</a:t>
            </a:r>
          </a:p>
        </p:txBody>
      </p:sp>
      <p:sp>
        <p:nvSpPr>
          <p:cNvPr id="31" name="Title 3">
            <a:extLst>
              <a:ext uri="{FF2B5EF4-FFF2-40B4-BE49-F238E27FC236}">
                <a16:creationId xmlns:a16="http://schemas.microsoft.com/office/drawing/2014/main" id="{EC9D723F-4655-D830-CCC5-5A349C777B14}"/>
              </a:ext>
            </a:extLst>
          </p:cNvPr>
          <p:cNvSpPr txBox="1">
            <a:spLocks/>
          </p:cNvSpPr>
          <p:nvPr/>
        </p:nvSpPr>
        <p:spPr>
          <a:xfrm>
            <a:off x="862304" y="3344999"/>
            <a:ext cx="598716" cy="878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১৯শ</a:t>
            </a:r>
          </a:p>
        </p:txBody>
      </p:sp>
    </p:spTree>
    <p:extLst>
      <p:ext uri="{BB962C8B-B14F-4D97-AF65-F5344CB8AC3E}">
        <p14:creationId xmlns:p14="http://schemas.microsoft.com/office/powerpoint/2010/main" val="1956841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8600" y="4690245"/>
            <a:ext cx="7644627" cy="1329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4800" kern="1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55B44-E57E-C8CE-0A1C-CBCADDC6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8F6F66-7C79-891E-4851-FA9808533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0B9F0D-0BF9-64FC-01AE-6EFC33EF2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C1D37176-D018-731C-4308-72AD7B2FAADF}"/>
              </a:ext>
            </a:extLst>
          </p:cNvPr>
          <p:cNvSpPr/>
          <p:nvPr/>
        </p:nvSpPr>
        <p:spPr>
          <a:xfrm>
            <a:off x="4525397" y="1830093"/>
            <a:ext cx="7157830" cy="2021840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তোমাদের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আমাকে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দেখাও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!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72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100</Words>
  <Application>Microsoft Office PowerPoint</Application>
  <PresentationFormat>Widescreen</PresentationFormat>
  <Paragraphs>45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NikoshBAN</vt:lpstr>
      <vt:lpstr>Office Theme</vt:lpstr>
      <vt:lpstr>আজকের পাঠে স্বাগতম  </vt:lpstr>
      <vt:lpstr>PowerPoint Presentation</vt:lpstr>
      <vt:lpstr>PowerPoint Presentation</vt:lpstr>
      <vt:lpstr>শিখনফলঃ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</dc:title>
  <dc:creator>Microsoft account</dc:creator>
  <cp:lastModifiedBy>jaber dewan</cp:lastModifiedBy>
  <cp:revision>254</cp:revision>
  <dcterms:created xsi:type="dcterms:W3CDTF">2024-05-14T13:09:00Z</dcterms:created>
  <dcterms:modified xsi:type="dcterms:W3CDTF">2026-07-17T09:57:23Z</dcterms:modified>
</cp:coreProperties>
</file>