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4" r:id="rId4"/>
    <p:sldId id="274" r:id="rId5"/>
    <p:sldId id="256" r:id="rId6"/>
    <p:sldId id="267" r:id="rId7"/>
    <p:sldId id="273" r:id="rId8"/>
    <p:sldId id="272" r:id="rId9"/>
    <p:sldId id="270" r:id="rId10"/>
    <p:sldId id="262" r:id="rId11"/>
    <p:sldId id="263" r:id="rId12"/>
    <p:sldId id="25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039895-01FC-487D-92F6-FBEC8768F893}" type="doc">
      <dgm:prSet loTypeId="urn:microsoft.com/office/officeart/2005/8/layout/radial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8AD7083-A7E9-4F0E-A0D6-700391DFC083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ম</a:t>
          </a:r>
          <a:endParaRPr lang="en-US" dirty="0">
            <a:solidFill>
              <a:srgbClr val="FF0000"/>
            </a:solidFill>
          </a:endParaRPr>
        </a:p>
      </dgm:t>
    </dgm:pt>
    <dgm:pt modelId="{CE1E86C8-4341-4A60-9E7F-8D256EE91A71}" type="parTrans" cxnId="{C3DDE81A-9519-4BCC-8B1D-B3A1B0D046AD}">
      <dgm:prSet/>
      <dgm:spPr/>
      <dgm:t>
        <a:bodyPr/>
        <a:lstStyle/>
        <a:p>
          <a:endParaRPr lang="en-US"/>
        </a:p>
      </dgm:t>
    </dgm:pt>
    <dgm:pt modelId="{73DAE4DC-16B9-4DA6-A092-5D4E887FF10F}" type="sibTrans" cxnId="{C3DDE81A-9519-4BCC-8B1D-B3A1B0D046AD}">
      <dgm:prSet/>
      <dgm:spPr/>
      <dgm:t>
        <a:bodyPr/>
        <a:lstStyle/>
        <a:p>
          <a:endParaRPr lang="en-US"/>
        </a:p>
      </dgm:t>
    </dgm:pt>
    <dgm:pt modelId="{77A518DC-E241-4720-B01F-678E874E207D}">
      <dgm:prSet phldrT="[Text]"/>
      <dgm:spPr/>
      <dgm:t>
        <a:bodyPr/>
        <a:lstStyle/>
        <a:p>
          <a:r>
            <a:rPr lang="en-US" dirty="0" err="1" smtClean="0"/>
            <a:t>ময়ূর</a:t>
          </a:r>
          <a:endParaRPr lang="en-US" dirty="0"/>
        </a:p>
      </dgm:t>
    </dgm:pt>
    <dgm:pt modelId="{130B7757-941D-4558-8342-87673CB18C61}" type="parTrans" cxnId="{327CB878-FC29-4C56-AE30-620E3F6B0BB1}">
      <dgm:prSet/>
      <dgm:spPr/>
      <dgm:t>
        <a:bodyPr/>
        <a:lstStyle/>
        <a:p>
          <a:endParaRPr lang="en-US"/>
        </a:p>
      </dgm:t>
    </dgm:pt>
    <dgm:pt modelId="{313A7DBE-E77B-4AF8-A1FB-71909D0ABF5E}" type="sibTrans" cxnId="{327CB878-FC29-4C56-AE30-620E3F6B0BB1}">
      <dgm:prSet/>
      <dgm:spPr/>
      <dgm:t>
        <a:bodyPr/>
        <a:lstStyle/>
        <a:p>
          <a:endParaRPr lang="en-US"/>
        </a:p>
      </dgm:t>
    </dgm:pt>
    <dgm:pt modelId="{3E3E7112-7852-4821-A10D-A84521F27F23}">
      <dgm:prSet phldrT="[Text]"/>
      <dgm:spPr/>
      <dgm:t>
        <a:bodyPr/>
        <a:lstStyle/>
        <a:p>
          <a:r>
            <a:rPr lang="en-US" dirty="0" err="1" smtClean="0"/>
            <a:t>মৌমাছি</a:t>
          </a:r>
          <a:endParaRPr lang="en-US" dirty="0"/>
        </a:p>
      </dgm:t>
    </dgm:pt>
    <dgm:pt modelId="{75D606D4-BF1C-4CA6-A1A8-FC8E48938D5E}" type="parTrans" cxnId="{4B94BCDC-49BD-43CA-BF4C-BDE93CB84B4E}">
      <dgm:prSet/>
      <dgm:spPr/>
      <dgm:t>
        <a:bodyPr/>
        <a:lstStyle/>
        <a:p>
          <a:endParaRPr lang="en-US"/>
        </a:p>
      </dgm:t>
    </dgm:pt>
    <dgm:pt modelId="{E06E9292-A283-4241-A8F1-10DC9C78A9AF}" type="sibTrans" cxnId="{4B94BCDC-49BD-43CA-BF4C-BDE93CB84B4E}">
      <dgm:prSet/>
      <dgm:spPr/>
      <dgm:t>
        <a:bodyPr/>
        <a:lstStyle/>
        <a:p>
          <a:endParaRPr lang="en-US"/>
        </a:p>
      </dgm:t>
    </dgm:pt>
    <dgm:pt modelId="{776EDBE8-E9FE-4C22-A5E5-7B61BED3730B}">
      <dgm:prSet phldrT="[Text]"/>
      <dgm:spPr/>
      <dgm:t>
        <a:bodyPr/>
        <a:lstStyle/>
        <a:p>
          <a:r>
            <a:rPr lang="en-US" dirty="0" err="1" smtClean="0"/>
            <a:t>মুখ</a:t>
          </a:r>
          <a:endParaRPr lang="en-US" dirty="0"/>
        </a:p>
      </dgm:t>
    </dgm:pt>
    <dgm:pt modelId="{924665AC-C6F1-41AF-AC45-9079DF4F5916}" type="parTrans" cxnId="{D0D1FC5E-6D13-455A-A491-3489AD9503D7}">
      <dgm:prSet/>
      <dgm:spPr/>
      <dgm:t>
        <a:bodyPr/>
        <a:lstStyle/>
        <a:p>
          <a:endParaRPr lang="en-US"/>
        </a:p>
      </dgm:t>
    </dgm:pt>
    <dgm:pt modelId="{4ACFA2F4-D4CB-41DA-BF5A-FCC5456F0008}" type="sibTrans" cxnId="{D0D1FC5E-6D13-455A-A491-3489AD9503D7}">
      <dgm:prSet/>
      <dgm:spPr/>
      <dgm:t>
        <a:bodyPr/>
        <a:lstStyle/>
        <a:p>
          <a:endParaRPr lang="en-US"/>
        </a:p>
      </dgm:t>
    </dgm:pt>
    <dgm:pt modelId="{3D1CF61C-5EB8-4DEE-8CD0-F9889FF19EE1}">
      <dgm:prSet phldrT="[Text]"/>
      <dgm:spPr/>
      <dgm:t>
        <a:bodyPr/>
        <a:lstStyle/>
        <a:p>
          <a:r>
            <a:rPr lang="en-US" dirty="0" err="1" smtClean="0"/>
            <a:t>মাথা</a:t>
          </a:r>
          <a:endParaRPr lang="en-US" dirty="0"/>
        </a:p>
      </dgm:t>
    </dgm:pt>
    <dgm:pt modelId="{A9D564D4-5853-4465-A49B-E299BA9F9ED7}" type="parTrans" cxnId="{95E63ECD-55ED-4CBA-B4C4-E67669B31214}">
      <dgm:prSet/>
      <dgm:spPr/>
      <dgm:t>
        <a:bodyPr/>
        <a:lstStyle/>
        <a:p>
          <a:endParaRPr lang="en-US"/>
        </a:p>
      </dgm:t>
    </dgm:pt>
    <dgm:pt modelId="{C4A99723-CCF3-4BD8-9A38-CE05BFB4F692}" type="sibTrans" cxnId="{95E63ECD-55ED-4CBA-B4C4-E67669B31214}">
      <dgm:prSet/>
      <dgm:spPr/>
      <dgm:t>
        <a:bodyPr/>
        <a:lstStyle/>
        <a:p>
          <a:endParaRPr lang="en-US"/>
        </a:p>
      </dgm:t>
    </dgm:pt>
    <dgm:pt modelId="{FAE9E430-569D-4AB1-9E97-92848064A75F}">
      <dgm:prSet/>
      <dgm:spPr/>
      <dgm:t>
        <a:bodyPr/>
        <a:lstStyle/>
        <a:p>
          <a:r>
            <a:rPr lang="en-US" dirty="0" err="1" smtClean="0"/>
            <a:t>মশা</a:t>
          </a:r>
          <a:endParaRPr lang="en-US" dirty="0"/>
        </a:p>
      </dgm:t>
    </dgm:pt>
    <dgm:pt modelId="{35B14787-1565-44A9-A6E7-068605DF8183}" type="parTrans" cxnId="{4EAFE656-BD73-4F15-A47D-B3C0E257862F}">
      <dgm:prSet/>
      <dgm:spPr/>
      <dgm:t>
        <a:bodyPr/>
        <a:lstStyle/>
        <a:p>
          <a:endParaRPr lang="en-US"/>
        </a:p>
      </dgm:t>
    </dgm:pt>
    <dgm:pt modelId="{5DC87D53-C244-4F39-912F-4CC8C15FD85E}" type="sibTrans" cxnId="{4EAFE656-BD73-4F15-A47D-B3C0E257862F}">
      <dgm:prSet/>
      <dgm:spPr/>
      <dgm:t>
        <a:bodyPr/>
        <a:lstStyle/>
        <a:p>
          <a:endParaRPr lang="en-US"/>
        </a:p>
      </dgm:t>
    </dgm:pt>
    <dgm:pt modelId="{B092E4D0-CC19-4ADF-AE45-6322A6A2EDD1}">
      <dgm:prSet/>
      <dgm:spPr/>
      <dgm:t>
        <a:bodyPr/>
        <a:lstStyle/>
        <a:p>
          <a:r>
            <a:rPr lang="en-US" dirty="0" err="1" smtClean="0"/>
            <a:t>মই</a:t>
          </a:r>
          <a:endParaRPr lang="en-US" dirty="0"/>
        </a:p>
      </dgm:t>
    </dgm:pt>
    <dgm:pt modelId="{23C1B64D-3FED-4FE1-A9A6-5B778797BAFC}" type="parTrans" cxnId="{652BB402-697E-4600-B43A-FEEDCA9F551D}">
      <dgm:prSet/>
      <dgm:spPr/>
      <dgm:t>
        <a:bodyPr/>
        <a:lstStyle/>
        <a:p>
          <a:endParaRPr lang="en-US"/>
        </a:p>
      </dgm:t>
    </dgm:pt>
    <dgm:pt modelId="{7C817478-1311-4E1B-8542-B334063BD486}" type="sibTrans" cxnId="{652BB402-697E-4600-B43A-FEEDCA9F551D}">
      <dgm:prSet/>
      <dgm:spPr/>
      <dgm:t>
        <a:bodyPr/>
        <a:lstStyle/>
        <a:p>
          <a:endParaRPr lang="en-US"/>
        </a:p>
      </dgm:t>
    </dgm:pt>
    <dgm:pt modelId="{A6BB5B8A-026A-4487-9760-4C5E6E5DB5A7}" type="pres">
      <dgm:prSet presAssocID="{10039895-01FC-487D-92F6-FBEC8768F89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CA9EC1-552C-42F8-8F4B-8E44F7ACA722}" type="pres">
      <dgm:prSet presAssocID="{58AD7083-A7E9-4F0E-A0D6-700391DFC083}" presName="centerShape" presStyleLbl="node0" presStyleIdx="0" presStyleCnt="1"/>
      <dgm:spPr/>
      <dgm:t>
        <a:bodyPr/>
        <a:lstStyle/>
        <a:p>
          <a:endParaRPr lang="en-US"/>
        </a:p>
      </dgm:t>
    </dgm:pt>
    <dgm:pt modelId="{D38022AD-01C3-44F5-9641-85BB2640C126}" type="pres">
      <dgm:prSet presAssocID="{130B7757-941D-4558-8342-87673CB18C61}" presName="Name9" presStyleLbl="parChTrans1D2" presStyleIdx="0" presStyleCnt="6"/>
      <dgm:spPr/>
      <dgm:t>
        <a:bodyPr/>
        <a:lstStyle/>
        <a:p>
          <a:endParaRPr lang="en-US"/>
        </a:p>
      </dgm:t>
    </dgm:pt>
    <dgm:pt modelId="{17B716EB-E1E7-4565-A3F4-6F242A536C0F}" type="pres">
      <dgm:prSet presAssocID="{130B7757-941D-4558-8342-87673CB18C61}" presName="connTx" presStyleLbl="parChTrans1D2" presStyleIdx="0" presStyleCnt="6"/>
      <dgm:spPr/>
      <dgm:t>
        <a:bodyPr/>
        <a:lstStyle/>
        <a:p>
          <a:endParaRPr lang="en-US"/>
        </a:p>
      </dgm:t>
    </dgm:pt>
    <dgm:pt modelId="{3F992D78-D8ED-4D0C-8EA6-034F481D8DEE}" type="pres">
      <dgm:prSet presAssocID="{77A518DC-E241-4720-B01F-678E874E207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86A640-AFD1-4566-BBCB-50A095653348}" type="pres">
      <dgm:prSet presAssocID="{23C1B64D-3FED-4FE1-A9A6-5B778797BAFC}" presName="Name9" presStyleLbl="parChTrans1D2" presStyleIdx="1" presStyleCnt="6"/>
      <dgm:spPr/>
      <dgm:t>
        <a:bodyPr/>
        <a:lstStyle/>
        <a:p>
          <a:endParaRPr lang="en-US"/>
        </a:p>
      </dgm:t>
    </dgm:pt>
    <dgm:pt modelId="{5F17B16A-E7E7-4762-A585-93EADC09BC95}" type="pres">
      <dgm:prSet presAssocID="{23C1B64D-3FED-4FE1-A9A6-5B778797BAFC}" presName="connTx" presStyleLbl="parChTrans1D2" presStyleIdx="1" presStyleCnt="6"/>
      <dgm:spPr/>
      <dgm:t>
        <a:bodyPr/>
        <a:lstStyle/>
        <a:p>
          <a:endParaRPr lang="en-US"/>
        </a:p>
      </dgm:t>
    </dgm:pt>
    <dgm:pt modelId="{E09D0908-3838-4E3C-A8F2-0E5E16F943D7}" type="pres">
      <dgm:prSet presAssocID="{B092E4D0-CC19-4ADF-AE45-6322A6A2EDD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10C0DE-F854-4E74-9D97-282941EF4661}" type="pres">
      <dgm:prSet presAssocID="{35B14787-1565-44A9-A6E7-068605DF8183}" presName="Name9" presStyleLbl="parChTrans1D2" presStyleIdx="2" presStyleCnt="6"/>
      <dgm:spPr/>
      <dgm:t>
        <a:bodyPr/>
        <a:lstStyle/>
        <a:p>
          <a:endParaRPr lang="en-US"/>
        </a:p>
      </dgm:t>
    </dgm:pt>
    <dgm:pt modelId="{FF2785E2-D4F9-42B7-BFF8-01B71BB3A8A8}" type="pres">
      <dgm:prSet presAssocID="{35B14787-1565-44A9-A6E7-068605DF8183}" presName="connTx" presStyleLbl="parChTrans1D2" presStyleIdx="2" presStyleCnt="6"/>
      <dgm:spPr/>
      <dgm:t>
        <a:bodyPr/>
        <a:lstStyle/>
        <a:p>
          <a:endParaRPr lang="en-US"/>
        </a:p>
      </dgm:t>
    </dgm:pt>
    <dgm:pt modelId="{DCB65172-34EB-4DC9-AE08-94632BDC2A3B}" type="pres">
      <dgm:prSet presAssocID="{FAE9E430-569D-4AB1-9E97-92848064A75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ABD6F7-80D3-4C79-A0A2-BF5CF9ACA885}" type="pres">
      <dgm:prSet presAssocID="{75D606D4-BF1C-4CA6-A1A8-FC8E48938D5E}" presName="Name9" presStyleLbl="parChTrans1D2" presStyleIdx="3" presStyleCnt="6"/>
      <dgm:spPr/>
      <dgm:t>
        <a:bodyPr/>
        <a:lstStyle/>
        <a:p>
          <a:endParaRPr lang="en-US"/>
        </a:p>
      </dgm:t>
    </dgm:pt>
    <dgm:pt modelId="{4E38BD6E-5FBC-49A8-9DF2-B948BEA87E3C}" type="pres">
      <dgm:prSet presAssocID="{75D606D4-BF1C-4CA6-A1A8-FC8E48938D5E}" presName="connTx" presStyleLbl="parChTrans1D2" presStyleIdx="3" presStyleCnt="6"/>
      <dgm:spPr/>
      <dgm:t>
        <a:bodyPr/>
        <a:lstStyle/>
        <a:p>
          <a:endParaRPr lang="en-US"/>
        </a:p>
      </dgm:t>
    </dgm:pt>
    <dgm:pt modelId="{D792E4D3-2A03-444C-93F3-324791A7F841}" type="pres">
      <dgm:prSet presAssocID="{3E3E7112-7852-4821-A10D-A84521F27F2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6A8215-EBD5-48F8-A118-D3731939D754}" type="pres">
      <dgm:prSet presAssocID="{924665AC-C6F1-41AF-AC45-9079DF4F5916}" presName="Name9" presStyleLbl="parChTrans1D2" presStyleIdx="4" presStyleCnt="6"/>
      <dgm:spPr/>
      <dgm:t>
        <a:bodyPr/>
        <a:lstStyle/>
        <a:p>
          <a:endParaRPr lang="en-US"/>
        </a:p>
      </dgm:t>
    </dgm:pt>
    <dgm:pt modelId="{4C6F93B6-A03E-4E37-B244-E5533B8C0073}" type="pres">
      <dgm:prSet presAssocID="{924665AC-C6F1-41AF-AC45-9079DF4F5916}" presName="connTx" presStyleLbl="parChTrans1D2" presStyleIdx="4" presStyleCnt="6"/>
      <dgm:spPr/>
      <dgm:t>
        <a:bodyPr/>
        <a:lstStyle/>
        <a:p>
          <a:endParaRPr lang="en-US"/>
        </a:p>
      </dgm:t>
    </dgm:pt>
    <dgm:pt modelId="{0A953E2F-69B9-42C0-AFBF-388C22BD96F9}" type="pres">
      <dgm:prSet presAssocID="{776EDBE8-E9FE-4C22-A5E5-7B61BED3730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E45767-97F3-4912-A20B-12B90B70E750}" type="pres">
      <dgm:prSet presAssocID="{A9D564D4-5853-4465-A49B-E299BA9F9ED7}" presName="Name9" presStyleLbl="parChTrans1D2" presStyleIdx="5" presStyleCnt="6"/>
      <dgm:spPr/>
      <dgm:t>
        <a:bodyPr/>
        <a:lstStyle/>
        <a:p>
          <a:endParaRPr lang="en-US"/>
        </a:p>
      </dgm:t>
    </dgm:pt>
    <dgm:pt modelId="{14C70BC4-F03A-433C-B46C-D0D70D06EE18}" type="pres">
      <dgm:prSet presAssocID="{A9D564D4-5853-4465-A49B-E299BA9F9ED7}" presName="connTx" presStyleLbl="parChTrans1D2" presStyleIdx="5" presStyleCnt="6"/>
      <dgm:spPr/>
      <dgm:t>
        <a:bodyPr/>
        <a:lstStyle/>
        <a:p>
          <a:endParaRPr lang="en-US"/>
        </a:p>
      </dgm:t>
    </dgm:pt>
    <dgm:pt modelId="{1EF04733-CBDF-491E-BD75-6DAA62CCD712}" type="pres">
      <dgm:prSet presAssocID="{3D1CF61C-5EB8-4DEE-8CD0-F9889FF19EE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3D6F37-DB7A-4EA2-81DE-1006637B7076}" type="presOf" srcId="{776EDBE8-E9FE-4C22-A5E5-7B61BED3730B}" destId="{0A953E2F-69B9-42C0-AFBF-388C22BD96F9}" srcOrd="0" destOrd="0" presId="urn:microsoft.com/office/officeart/2005/8/layout/radial1"/>
    <dgm:cxn modelId="{4F349CDF-BF15-468C-B827-5B1139B70A45}" type="presOf" srcId="{23C1B64D-3FED-4FE1-A9A6-5B778797BAFC}" destId="{5F17B16A-E7E7-4762-A585-93EADC09BC95}" srcOrd="1" destOrd="0" presId="urn:microsoft.com/office/officeart/2005/8/layout/radial1"/>
    <dgm:cxn modelId="{4EAFE656-BD73-4F15-A47D-B3C0E257862F}" srcId="{58AD7083-A7E9-4F0E-A0D6-700391DFC083}" destId="{FAE9E430-569D-4AB1-9E97-92848064A75F}" srcOrd="2" destOrd="0" parTransId="{35B14787-1565-44A9-A6E7-068605DF8183}" sibTransId="{5DC87D53-C244-4F39-912F-4CC8C15FD85E}"/>
    <dgm:cxn modelId="{C3DDE81A-9519-4BCC-8B1D-B3A1B0D046AD}" srcId="{10039895-01FC-487D-92F6-FBEC8768F893}" destId="{58AD7083-A7E9-4F0E-A0D6-700391DFC083}" srcOrd="0" destOrd="0" parTransId="{CE1E86C8-4341-4A60-9E7F-8D256EE91A71}" sibTransId="{73DAE4DC-16B9-4DA6-A092-5D4E887FF10F}"/>
    <dgm:cxn modelId="{13858ACD-9944-42A3-AB38-6656229D1BB6}" type="presOf" srcId="{130B7757-941D-4558-8342-87673CB18C61}" destId="{17B716EB-E1E7-4565-A3F4-6F242A536C0F}" srcOrd="1" destOrd="0" presId="urn:microsoft.com/office/officeart/2005/8/layout/radial1"/>
    <dgm:cxn modelId="{4B94BCDC-49BD-43CA-BF4C-BDE93CB84B4E}" srcId="{58AD7083-A7E9-4F0E-A0D6-700391DFC083}" destId="{3E3E7112-7852-4821-A10D-A84521F27F23}" srcOrd="3" destOrd="0" parTransId="{75D606D4-BF1C-4CA6-A1A8-FC8E48938D5E}" sibTransId="{E06E9292-A283-4241-A8F1-10DC9C78A9AF}"/>
    <dgm:cxn modelId="{D0D1FC5E-6D13-455A-A491-3489AD9503D7}" srcId="{58AD7083-A7E9-4F0E-A0D6-700391DFC083}" destId="{776EDBE8-E9FE-4C22-A5E5-7B61BED3730B}" srcOrd="4" destOrd="0" parTransId="{924665AC-C6F1-41AF-AC45-9079DF4F5916}" sibTransId="{4ACFA2F4-D4CB-41DA-BF5A-FCC5456F0008}"/>
    <dgm:cxn modelId="{969E3FEC-3365-4D3C-B8B4-7AB07A340BEB}" type="presOf" srcId="{FAE9E430-569D-4AB1-9E97-92848064A75F}" destId="{DCB65172-34EB-4DC9-AE08-94632BDC2A3B}" srcOrd="0" destOrd="0" presId="urn:microsoft.com/office/officeart/2005/8/layout/radial1"/>
    <dgm:cxn modelId="{7A801B3D-FA60-48C1-8F41-C0C6BF3193C3}" type="presOf" srcId="{130B7757-941D-4558-8342-87673CB18C61}" destId="{D38022AD-01C3-44F5-9641-85BB2640C126}" srcOrd="0" destOrd="0" presId="urn:microsoft.com/office/officeart/2005/8/layout/radial1"/>
    <dgm:cxn modelId="{06E930AF-2021-4AF6-905E-33D7FC4B60FB}" type="presOf" srcId="{A9D564D4-5853-4465-A49B-E299BA9F9ED7}" destId="{14C70BC4-F03A-433C-B46C-D0D70D06EE18}" srcOrd="1" destOrd="0" presId="urn:microsoft.com/office/officeart/2005/8/layout/radial1"/>
    <dgm:cxn modelId="{D04B99B7-7AF0-47E4-BF0D-03640A764469}" type="presOf" srcId="{B092E4D0-CC19-4ADF-AE45-6322A6A2EDD1}" destId="{E09D0908-3838-4E3C-A8F2-0E5E16F943D7}" srcOrd="0" destOrd="0" presId="urn:microsoft.com/office/officeart/2005/8/layout/radial1"/>
    <dgm:cxn modelId="{AD141952-F175-43B4-A357-8BB95073C5B6}" type="presOf" srcId="{A9D564D4-5853-4465-A49B-E299BA9F9ED7}" destId="{9AE45767-97F3-4912-A20B-12B90B70E750}" srcOrd="0" destOrd="0" presId="urn:microsoft.com/office/officeart/2005/8/layout/radial1"/>
    <dgm:cxn modelId="{78A4B121-260E-4758-9F71-CC476B1B1BE4}" type="presOf" srcId="{75D606D4-BF1C-4CA6-A1A8-FC8E48938D5E}" destId="{4E38BD6E-5FBC-49A8-9DF2-B948BEA87E3C}" srcOrd="1" destOrd="0" presId="urn:microsoft.com/office/officeart/2005/8/layout/radial1"/>
    <dgm:cxn modelId="{327CB878-FC29-4C56-AE30-620E3F6B0BB1}" srcId="{58AD7083-A7E9-4F0E-A0D6-700391DFC083}" destId="{77A518DC-E241-4720-B01F-678E874E207D}" srcOrd="0" destOrd="0" parTransId="{130B7757-941D-4558-8342-87673CB18C61}" sibTransId="{313A7DBE-E77B-4AF8-A1FB-71909D0ABF5E}"/>
    <dgm:cxn modelId="{95E63ECD-55ED-4CBA-B4C4-E67669B31214}" srcId="{58AD7083-A7E9-4F0E-A0D6-700391DFC083}" destId="{3D1CF61C-5EB8-4DEE-8CD0-F9889FF19EE1}" srcOrd="5" destOrd="0" parTransId="{A9D564D4-5853-4465-A49B-E299BA9F9ED7}" sibTransId="{C4A99723-CCF3-4BD8-9A38-CE05BFB4F692}"/>
    <dgm:cxn modelId="{1BE0393D-2981-4218-ACCE-F9BF55DAAB98}" type="presOf" srcId="{58AD7083-A7E9-4F0E-A0D6-700391DFC083}" destId="{35CA9EC1-552C-42F8-8F4B-8E44F7ACA722}" srcOrd="0" destOrd="0" presId="urn:microsoft.com/office/officeart/2005/8/layout/radial1"/>
    <dgm:cxn modelId="{0785C36F-CE01-49C2-B1AE-A3DDD49C2F7B}" type="presOf" srcId="{35B14787-1565-44A9-A6E7-068605DF8183}" destId="{FF2785E2-D4F9-42B7-BFF8-01B71BB3A8A8}" srcOrd="1" destOrd="0" presId="urn:microsoft.com/office/officeart/2005/8/layout/radial1"/>
    <dgm:cxn modelId="{8DE58BAB-5B90-4C36-903A-FCA0F0FEC42F}" type="presOf" srcId="{35B14787-1565-44A9-A6E7-068605DF8183}" destId="{FB10C0DE-F854-4E74-9D97-282941EF4661}" srcOrd="0" destOrd="0" presId="urn:microsoft.com/office/officeart/2005/8/layout/radial1"/>
    <dgm:cxn modelId="{A018FF2B-4270-4FB8-AE60-A0BC58C3611A}" type="presOf" srcId="{75D606D4-BF1C-4CA6-A1A8-FC8E48938D5E}" destId="{10ABD6F7-80D3-4C79-A0A2-BF5CF9ACA885}" srcOrd="0" destOrd="0" presId="urn:microsoft.com/office/officeart/2005/8/layout/radial1"/>
    <dgm:cxn modelId="{F3895A36-25CC-4F80-A07C-A1717392AAC5}" type="presOf" srcId="{924665AC-C6F1-41AF-AC45-9079DF4F5916}" destId="{4C6F93B6-A03E-4E37-B244-E5533B8C0073}" srcOrd="1" destOrd="0" presId="urn:microsoft.com/office/officeart/2005/8/layout/radial1"/>
    <dgm:cxn modelId="{5D2D702B-FCAA-468F-BA64-1B934372C736}" type="presOf" srcId="{3D1CF61C-5EB8-4DEE-8CD0-F9889FF19EE1}" destId="{1EF04733-CBDF-491E-BD75-6DAA62CCD712}" srcOrd="0" destOrd="0" presId="urn:microsoft.com/office/officeart/2005/8/layout/radial1"/>
    <dgm:cxn modelId="{8C1C88ED-ADC0-4977-A4E1-6CC5C05972E5}" type="presOf" srcId="{3E3E7112-7852-4821-A10D-A84521F27F23}" destId="{D792E4D3-2A03-444C-93F3-324791A7F841}" srcOrd="0" destOrd="0" presId="urn:microsoft.com/office/officeart/2005/8/layout/radial1"/>
    <dgm:cxn modelId="{E5845DE8-656F-4DE8-A844-B719DB5AA54A}" type="presOf" srcId="{924665AC-C6F1-41AF-AC45-9079DF4F5916}" destId="{276A8215-EBD5-48F8-A118-D3731939D754}" srcOrd="0" destOrd="0" presId="urn:microsoft.com/office/officeart/2005/8/layout/radial1"/>
    <dgm:cxn modelId="{7BD62F28-1FFC-417E-85B1-4505F07B2C51}" type="presOf" srcId="{10039895-01FC-487D-92F6-FBEC8768F893}" destId="{A6BB5B8A-026A-4487-9760-4C5E6E5DB5A7}" srcOrd="0" destOrd="0" presId="urn:microsoft.com/office/officeart/2005/8/layout/radial1"/>
    <dgm:cxn modelId="{E89F9A0F-7197-4946-9F8C-B5420A31D379}" type="presOf" srcId="{23C1B64D-3FED-4FE1-A9A6-5B778797BAFC}" destId="{EA86A640-AFD1-4566-BBCB-50A095653348}" srcOrd="0" destOrd="0" presId="urn:microsoft.com/office/officeart/2005/8/layout/radial1"/>
    <dgm:cxn modelId="{652BB402-697E-4600-B43A-FEEDCA9F551D}" srcId="{58AD7083-A7E9-4F0E-A0D6-700391DFC083}" destId="{B092E4D0-CC19-4ADF-AE45-6322A6A2EDD1}" srcOrd="1" destOrd="0" parTransId="{23C1B64D-3FED-4FE1-A9A6-5B778797BAFC}" sibTransId="{7C817478-1311-4E1B-8542-B334063BD486}"/>
    <dgm:cxn modelId="{271966C5-B1C4-4799-9684-835DF47A1593}" type="presOf" srcId="{77A518DC-E241-4720-B01F-678E874E207D}" destId="{3F992D78-D8ED-4D0C-8EA6-034F481D8DEE}" srcOrd="0" destOrd="0" presId="urn:microsoft.com/office/officeart/2005/8/layout/radial1"/>
    <dgm:cxn modelId="{68896F7A-7A99-4718-A39B-B495BA1A9DED}" type="presParOf" srcId="{A6BB5B8A-026A-4487-9760-4C5E6E5DB5A7}" destId="{35CA9EC1-552C-42F8-8F4B-8E44F7ACA722}" srcOrd="0" destOrd="0" presId="urn:microsoft.com/office/officeart/2005/8/layout/radial1"/>
    <dgm:cxn modelId="{39F11F28-F4E7-4315-B0CC-D9B250E80ADE}" type="presParOf" srcId="{A6BB5B8A-026A-4487-9760-4C5E6E5DB5A7}" destId="{D38022AD-01C3-44F5-9641-85BB2640C126}" srcOrd="1" destOrd="0" presId="urn:microsoft.com/office/officeart/2005/8/layout/radial1"/>
    <dgm:cxn modelId="{91230C15-ADB5-4BA1-BDC0-8707D0A176A0}" type="presParOf" srcId="{D38022AD-01C3-44F5-9641-85BB2640C126}" destId="{17B716EB-E1E7-4565-A3F4-6F242A536C0F}" srcOrd="0" destOrd="0" presId="urn:microsoft.com/office/officeart/2005/8/layout/radial1"/>
    <dgm:cxn modelId="{6314823C-46EA-4C51-B715-330E8D975903}" type="presParOf" srcId="{A6BB5B8A-026A-4487-9760-4C5E6E5DB5A7}" destId="{3F992D78-D8ED-4D0C-8EA6-034F481D8DEE}" srcOrd="2" destOrd="0" presId="urn:microsoft.com/office/officeart/2005/8/layout/radial1"/>
    <dgm:cxn modelId="{EBAB7D91-4943-4B29-A16B-E7D3B5BB70E9}" type="presParOf" srcId="{A6BB5B8A-026A-4487-9760-4C5E6E5DB5A7}" destId="{EA86A640-AFD1-4566-BBCB-50A095653348}" srcOrd="3" destOrd="0" presId="urn:microsoft.com/office/officeart/2005/8/layout/radial1"/>
    <dgm:cxn modelId="{4FA5AB6F-B2F4-466A-AA1A-8ADB6A129ED3}" type="presParOf" srcId="{EA86A640-AFD1-4566-BBCB-50A095653348}" destId="{5F17B16A-E7E7-4762-A585-93EADC09BC95}" srcOrd="0" destOrd="0" presId="urn:microsoft.com/office/officeart/2005/8/layout/radial1"/>
    <dgm:cxn modelId="{EF8615B0-B53D-4AE9-87C5-5F1DB5872713}" type="presParOf" srcId="{A6BB5B8A-026A-4487-9760-4C5E6E5DB5A7}" destId="{E09D0908-3838-4E3C-A8F2-0E5E16F943D7}" srcOrd="4" destOrd="0" presId="urn:microsoft.com/office/officeart/2005/8/layout/radial1"/>
    <dgm:cxn modelId="{C086C2F1-0131-47C9-A74C-AE9267229772}" type="presParOf" srcId="{A6BB5B8A-026A-4487-9760-4C5E6E5DB5A7}" destId="{FB10C0DE-F854-4E74-9D97-282941EF4661}" srcOrd="5" destOrd="0" presId="urn:microsoft.com/office/officeart/2005/8/layout/radial1"/>
    <dgm:cxn modelId="{F3C076EE-8CFF-474E-B645-9485B7967B86}" type="presParOf" srcId="{FB10C0DE-F854-4E74-9D97-282941EF4661}" destId="{FF2785E2-D4F9-42B7-BFF8-01B71BB3A8A8}" srcOrd="0" destOrd="0" presId="urn:microsoft.com/office/officeart/2005/8/layout/radial1"/>
    <dgm:cxn modelId="{5DF6EF37-F1CE-49D4-AB44-E282BCE46589}" type="presParOf" srcId="{A6BB5B8A-026A-4487-9760-4C5E6E5DB5A7}" destId="{DCB65172-34EB-4DC9-AE08-94632BDC2A3B}" srcOrd="6" destOrd="0" presId="urn:microsoft.com/office/officeart/2005/8/layout/radial1"/>
    <dgm:cxn modelId="{215EAD04-85FC-4657-ABD6-0AAE2A6A3853}" type="presParOf" srcId="{A6BB5B8A-026A-4487-9760-4C5E6E5DB5A7}" destId="{10ABD6F7-80D3-4C79-A0A2-BF5CF9ACA885}" srcOrd="7" destOrd="0" presId="urn:microsoft.com/office/officeart/2005/8/layout/radial1"/>
    <dgm:cxn modelId="{2A4AD0DC-4640-457C-9365-35E7597B8978}" type="presParOf" srcId="{10ABD6F7-80D3-4C79-A0A2-BF5CF9ACA885}" destId="{4E38BD6E-5FBC-49A8-9DF2-B948BEA87E3C}" srcOrd="0" destOrd="0" presId="urn:microsoft.com/office/officeart/2005/8/layout/radial1"/>
    <dgm:cxn modelId="{AD8CF706-92AB-47FC-BE21-3FCEF4B50783}" type="presParOf" srcId="{A6BB5B8A-026A-4487-9760-4C5E6E5DB5A7}" destId="{D792E4D3-2A03-444C-93F3-324791A7F841}" srcOrd="8" destOrd="0" presId="urn:microsoft.com/office/officeart/2005/8/layout/radial1"/>
    <dgm:cxn modelId="{F27228D5-310F-4DDA-9D4C-AD24E874F8F3}" type="presParOf" srcId="{A6BB5B8A-026A-4487-9760-4C5E6E5DB5A7}" destId="{276A8215-EBD5-48F8-A118-D3731939D754}" srcOrd="9" destOrd="0" presId="urn:microsoft.com/office/officeart/2005/8/layout/radial1"/>
    <dgm:cxn modelId="{2F4AD3CE-B6EA-44EB-911E-3DF45876A7B4}" type="presParOf" srcId="{276A8215-EBD5-48F8-A118-D3731939D754}" destId="{4C6F93B6-A03E-4E37-B244-E5533B8C0073}" srcOrd="0" destOrd="0" presId="urn:microsoft.com/office/officeart/2005/8/layout/radial1"/>
    <dgm:cxn modelId="{75749858-A283-42D8-B0FF-71423F3AAD2F}" type="presParOf" srcId="{A6BB5B8A-026A-4487-9760-4C5E6E5DB5A7}" destId="{0A953E2F-69B9-42C0-AFBF-388C22BD96F9}" srcOrd="10" destOrd="0" presId="urn:microsoft.com/office/officeart/2005/8/layout/radial1"/>
    <dgm:cxn modelId="{17255D20-8446-4B82-BD47-968C3CA1FC1D}" type="presParOf" srcId="{A6BB5B8A-026A-4487-9760-4C5E6E5DB5A7}" destId="{9AE45767-97F3-4912-A20B-12B90B70E750}" srcOrd="11" destOrd="0" presId="urn:microsoft.com/office/officeart/2005/8/layout/radial1"/>
    <dgm:cxn modelId="{368CBFF2-D21E-4E9D-ACEE-585AC62BAD88}" type="presParOf" srcId="{9AE45767-97F3-4912-A20B-12B90B70E750}" destId="{14C70BC4-F03A-433C-B46C-D0D70D06EE18}" srcOrd="0" destOrd="0" presId="urn:microsoft.com/office/officeart/2005/8/layout/radial1"/>
    <dgm:cxn modelId="{3395170E-D121-4EF2-BA00-6419BCA294EB}" type="presParOf" srcId="{A6BB5B8A-026A-4487-9760-4C5E6E5DB5A7}" destId="{1EF04733-CBDF-491E-BD75-6DAA62CCD712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A9EC1-552C-42F8-8F4B-8E44F7ACA722}">
      <dsp:nvSpPr>
        <dsp:cNvPr id="0" name=""/>
        <dsp:cNvSpPr/>
      </dsp:nvSpPr>
      <dsp:spPr>
        <a:xfrm>
          <a:off x="2901195" y="1811535"/>
          <a:ext cx="1390888" cy="139088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solidFill>
                <a:srgbClr val="FF0000"/>
              </a:solidFill>
            </a:rPr>
            <a:t>ম</a:t>
          </a:r>
          <a:endParaRPr lang="en-US" sz="5800" kern="1200" dirty="0">
            <a:solidFill>
              <a:srgbClr val="FF0000"/>
            </a:solidFill>
          </a:endParaRPr>
        </a:p>
      </dsp:txBody>
      <dsp:txXfrm>
        <a:off x="3104886" y="2015226"/>
        <a:ext cx="983506" cy="983506"/>
      </dsp:txXfrm>
    </dsp:sp>
    <dsp:sp modelId="{D38022AD-01C3-44F5-9641-85BB2640C126}">
      <dsp:nvSpPr>
        <dsp:cNvPr id="0" name=""/>
        <dsp:cNvSpPr/>
      </dsp:nvSpPr>
      <dsp:spPr>
        <a:xfrm rot="16200000">
          <a:off x="3387883" y="1585376"/>
          <a:ext cx="417512" cy="34804"/>
        </a:xfrm>
        <a:custGeom>
          <a:avLst/>
          <a:gdLst/>
          <a:ahLst/>
          <a:cxnLst/>
          <a:rect l="0" t="0" r="0" b="0"/>
          <a:pathLst>
            <a:path>
              <a:moveTo>
                <a:pt x="0" y="17402"/>
              </a:moveTo>
              <a:lnTo>
                <a:pt x="417512" y="1740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86202" y="1592341"/>
        <a:ext cx="20875" cy="20875"/>
      </dsp:txXfrm>
    </dsp:sp>
    <dsp:sp modelId="{3F992D78-D8ED-4D0C-8EA6-034F481D8DEE}">
      <dsp:nvSpPr>
        <dsp:cNvPr id="0" name=""/>
        <dsp:cNvSpPr/>
      </dsp:nvSpPr>
      <dsp:spPr>
        <a:xfrm>
          <a:off x="2901195" y="3134"/>
          <a:ext cx="1390888" cy="139088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ময়ূর</a:t>
          </a:r>
          <a:endParaRPr lang="en-US" sz="2200" kern="1200" dirty="0"/>
        </a:p>
      </dsp:txBody>
      <dsp:txXfrm>
        <a:off x="3104886" y="206825"/>
        <a:ext cx="983506" cy="983506"/>
      </dsp:txXfrm>
    </dsp:sp>
    <dsp:sp modelId="{EA86A640-AFD1-4566-BBCB-50A095653348}">
      <dsp:nvSpPr>
        <dsp:cNvPr id="0" name=""/>
        <dsp:cNvSpPr/>
      </dsp:nvSpPr>
      <dsp:spPr>
        <a:xfrm rot="19800000">
          <a:off x="4170944" y="2037477"/>
          <a:ext cx="417512" cy="34804"/>
        </a:xfrm>
        <a:custGeom>
          <a:avLst/>
          <a:gdLst/>
          <a:ahLst/>
          <a:cxnLst/>
          <a:rect l="0" t="0" r="0" b="0"/>
          <a:pathLst>
            <a:path>
              <a:moveTo>
                <a:pt x="0" y="17402"/>
              </a:moveTo>
              <a:lnTo>
                <a:pt x="417512" y="1740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69262" y="2044441"/>
        <a:ext cx="20875" cy="20875"/>
      </dsp:txXfrm>
    </dsp:sp>
    <dsp:sp modelId="{E09D0908-3838-4E3C-A8F2-0E5E16F943D7}">
      <dsp:nvSpPr>
        <dsp:cNvPr id="0" name=""/>
        <dsp:cNvSpPr/>
      </dsp:nvSpPr>
      <dsp:spPr>
        <a:xfrm>
          <a:off x="4467316" y="907335"/>
          <a:ext cx="1390888" cy="1390888"/>
        </a:xfrm>
        <a:prstGeom prst="ellipse">
          <a:avLst/>
        </a:prstGeom>
        <a:solidFill>
          <a:schemeClr val="accent5">
            <a:hueOff val="82901"/>
            <a:satOff val="7899"/>
            <a:lumOff val="-3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মই</a:t>
          </a:r>
          <a:endParaRPr lang="en-US" sz="2200" kern="1200" dirty="0"/>
        </a:p>
      </dsp:txBody>
      <dsp:txXfrm>
        <a:off x="4671007" y="1111026"/>
        <a:ext cx="983506" cy="983506"/>
      </dsp:txXfrm>
    </dsp:sp>
    <dsp:sp modelId="{FB10C0DE-F854-4E74-9D97-282941EF4661}">
      <dsp:nvSpPr>
        <dsp:cNvPr id="0" name=""/>
        <dsp:cNvSpPr/>
      </dsp:nvSpPr>
      <dsp:spPr>
        <a:xfrm rot="1800000">
          <a:off x="4170944" y="2941677"/>
          <a:ext cx="417512" cy="34804"/>
        </a:xfrm>
        <a:custGeom>
          <a:avLst/>
          <a:gdLst/>
          <a:ahLst/>
          <a:cxnLst/>
          <a:rect l="0" t="0" r="0" b="0"/>
          <a:pathLst>
            <a:path>
              <a:moveTo>
                <a:pt x="0" y="17402"/>
              </a:moveTo>
              <a:lnTo>
                <a:pt x="417512" y="1740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69262" y="2948641"/>
        <a:ext cx="20875" cy="20875"/>
      </dsp:txXfrm>
    </dsp:sp>
    <dsp:sp modelId="{DCB65172-34EB-4DC9-AE08-94632BDC2A3B}">
      <dsp:nvSpPr>
        <dsp:cNvPr id="0" name=""/>
        <dsp:cNvSpPr/>
      </dsp:nvSpPr>
      <dsp:spPr>
        <a:xfrm>
          <a:off x="4467316" y="2715735"/>
          <a:ext cx="1390888" cy="1390888"/>
        </a:xfrm>
        <a:prstGeom prst="ellipse">
          <a:avLst/>
        </a:prstGeom>
        <a:solidFill>
          <a:schemeClr val="accent5">
            <a:hueOff val="165803"/>
            <a:satOff val="15798"/>
            <a:lumOff val="-6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মশা</a:t>
          </a:r>
          <a:endParaRPr lang="en-US" sz="2200" kern="1200" dirty="0"/>
        </a:p>
      </dsp:txBody>
      <dsp:txXfrm>
        <a:off x="4671007" y="2919426"/>
        <a:ext cx="983506" cy="983506"/>
      </dsp:txXfrm>
    </dsp:sp>
    <dsp:sp modelId="{10ABD6F7-80D3-4C79-A0A2-BF5CF9ACA885}">
      <dsp:nvSpPr>
        <dsp:cNvPr id="0" name=""/>
        <dsp:cNvSpPr/>
      </dsp:nvSpPr>
      <dsp:spPr>
        <a:xfrm rot="5400000">
          <a:off x="3387883" y="3393777"/>
          <a:ext cx="417512" cy="34804"/>
        </a:xfrm>
        <a:custGeom>
          <a:avLst/>
          <a:gdLst/>
          <a:ahLst/>
          <a:cxnLst/>
          <a:rect l="0" t="0" r="0" b="0"/>
          <a:pathLst>
            <a:path>
              <a:moveTo>
                <a:pt x="0" y="17402"/>
              </a:moveTo>
              <a:lnTo>
                <a:pt x="417512" y="1740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86202" y="3400741"/>
        <a:ext cx="20875" cy="20875"/>
      </dsp:txXfrm>
    </dsp:sp>
    <dsp:sp modelId="{D792E4D3-2A03-444C-93F3-324791A7F841}">
      <dsp:nvSpPr>
        <dsp:cNvPr id="0" name=""/>
        <dsp:cNvSpPr/>
      </dsp:nvSpPr>
      <dsp:spPr>
        <a:xfrm>
          <a:off x="2901195" y="3619936"/>
          <a:ext cx="1390888" cy="1390888"/>
        </a:xfrm>
        <a:prstGeom prst="ellipse">
          <a:avLst/>
        </a:prstGeom>
        <a:solidFill>
          <a:schemeClr val="accent5">
            <a:hueOff val="248704"/>
            <a:satOff val="23697"/>
            <a:lumOff val="-9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মৌমাছি</a:t>
          </a:r>
          <a:endParaRPr lang="en-US" sz="2200" kern="1200" dirty="0"/>
        </a:p>
      </dsp:txBody>
      <dsp:txXfrm>
        <a:off x="3104886" y="3823627"/>
        <a:ext cx="983506" cy="983506"/>
      </dsp:txXfrm>
    </dsp:sp>
    <dsp:sp modelId="{276A8215-EBD5-48F8-A118-D3731939D754}">
      <dsp:nvSpPr>
        <dsp:cNvPr id="0" name=""/>
        <dsp:cNvSpPr/>
      </dsp:nvSpPr>
      <dsp:spPr>
        <a:xfrm rot="9000000">
          <a:off x="2604823" y="2941677"/>
          <a:ext cx="417512" cy="34804"/>
        </a:xfrm>
        <a:custGeom>
          <a:avLst/>
          <a:gdLst/>
          <a:ahLst/>
          <a:cxnLst/>
          <a:rect l="0" t="0" r="0" b="0"/>
          <a:pathLst>
            <a:path>
              <a:moveTo>
                <a:pt x="0" y="17402"/>
              </a:moveTo>
              <a:lnTo>
                <a:pt x="417512" y="1740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803141" y="2948641"/>
        <a:ext cx="20875" cy="20875"/>
      </dsp:txXfrm>
    </dsp:sp>
    <dsp:sp modelId="{0A953E2F-69B9-42C0-AFBF-388C22BD96F9}">
      <dsp:nvSpPr>
        <dsp:cNvPr id="0" name=""/>
        <dsp:cNvSpPr/>
      </dsp:nvSpPr>
      <dsp:spPr>
        <a:xfrm>
          <a:off x="1335075" y="2715735"/>
          <a:ext cx="1390888" cy="1390888"/>
        </a:xfrm>
        <a:prstGeom prst="ellipse">
          <a:avLst/>
        </a:prstGeom>
        <a:solidFill>
          <a:schemeClr val="accent5">
            <a:hueOff val="331605"/>
            <a:satOff val="31596"/>
            <a:lumOff val="-13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মুখ</a:t>
          </a:r>
          <a:endParaRPr lang="en-US" sz="2200" kern="1200" dirty="0"/>
        </a:p>
      </dsp:txBody>
      <dsp:txXfrm>
        <a:off x="1538766" y="2919426"/>
        <a:ext cx="983506" cy="983506"/>
      </dsp:txXfrm>
    </dsp:sp>
    <dsp:sp modelId="{9AE45767-97F3-4912-A20B-12B90B70E750}">
      <dsp:nvSpPr>
        <dsp:cNvPr id="0" name=""/>
        <dsp:cNvSpPr/>
      </dsp:nvSpPr>
      <dsp:spPr>
        <a:xfrm rot="12600000">
          <a:off x="2604823" y="2037477"/>
          <a:ext cx="417512" cy="34804"/>
        </a:xfrm>
        <a:custGeom>
          <a:avLst/>
          <a:gdLst/>
          <a:ahLst/>
          <a:cxnLst/>
          <a:rect l="0" t="0" r="0" b="0"/>
          <a:pathLst>
            <a:path>
              <a:moveTo>
                <a:pt x="0" y="17402"/>
              </a:moveTo>
              <a:lnTo>
                <a:pt x="417512" y="1740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803141" y="2044441"/>
        <a:ext cx="20875" cy="20875"/>
      </dsp:txXfrm>
    </dsp:sp>
    <dsp:sp modelId="{1EF04733-CBDF-491E-BD75-6DAA62CCD712}">
      <dsp:nvSpPr>
        <dsp:cNvPr id="0" name=""/>
        <dsp:cNvSpPr/>
      </dsp:nvSpPr>
      <dsp:spPr>
        <a:xfrm>
          <a:off x="1335075" y="907335"/>
          <a:ext cx="1390888" cy="1390888"/>
        </a:xfrm>
        <a:prstGeom prst="ellipse">
          <a:avLst/>
        </a:prstGeom>
        <a:solidFill>
          <a:schemeClr val="accent5">
            <a:hueOff val="414507"/>
            <a:satOff val="39495"/>
            <a:lumOff val="-1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মাথা</a:t>
          </a:r>
          <a:endParaRPr lang="en-US" sz="2200" kern="1200" dirty="0"/>
        </a:p>
      </dsp:txBody>
      <dsp:txXfrm>
        <a:off x="1538766" y="1111026"/>
        <a:ext cx="983506" cy="983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232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69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1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3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6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88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893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0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=""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354750" y="6206748"/>
            <a:ext cx="1842586" cy="595015"/>
            <a:chOff x="8269280" y="6224725"/>
            <a:chExt cx="1842586" cy="59501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D7996533-BCB2-6BF4-533E-A55AE17DD2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6" y="5730897"/>
            <a:ext cx="1125376" cy="7733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C35AA6E-3D8E-018F-342C-8D2641CAD87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732" y="6466083"/>
            <a:ext cx="1381037" cy="4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4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3092" y="1870055"/>
            <a:ext cx="549541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আজকের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পাঠে</a:t>
            </a:r>
            <a:endParaRPr lang="en-US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সবাইকে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স্বাগতম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363200" y="6522720"/>
            <a:ext cx="1112520" cy="1371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2907" y="2007215"/>
            <a:ext cx="52309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4"/>
                </a:solidFill>
              </a:rPr>
              <a:t>খালি</a:t>
            </a:r>
            <a:r>
              <a:rPr lang="en-US" sz="32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4"/>
                </a:solidFill>
              </a:rPr>
              <a:t>ঘরে</a:t>
            </a:r>
            <a:r>
              <a:rPr lang="en-US" sz="32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4"/>
                </a:solidFill>
              </a:rPr>
              <a:t>সঠিক</a:t>
            </a:r>
            <a:r>
              <a:rPr lang="en-US" sz="32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4"/>
                </a:solidFill>
              </a:rPr>
              <a:t>বর্ণ</a:t>
            </a:r>
            <a:r>
              <a:rPr lang="en-US" sz="3200" b="1" dirty="0" smtClean="0">
                <a:ln/>
                <a:solidFill>
                  <a:schemeClr val="accent4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4"/>
                </a:solidFill>
              </a:rPr>
              <a:t>লেখো</a:t>
            </a:r>
            <a:endParaRPr lang="en-US" sz="32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08920" y="6507480"/>
            <a:ext cx="1112520" cy="1828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5363"/>
              </p:ext>
            </p:extLst>
          </p:nvPr>
        </p:nvGraphicFramePr>
        <p:xfrm>
          <a:off x="2280920" y="3981026"/>
          <a:ext cx="8128000" cy="370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46549578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69833853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82477891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21749965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3372438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ব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</a:t>
                      </a:r>
                      <a:r>
                        <a:rPr lang="en-US" baseline="0" dirty="0" smtClean="0"/>
                        <a:t>    ম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326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6564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1199" y="3226415"/>
            <a:ext cx="1025152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 </a:t>
            </a:r>
            <a:r>
              <a:rPr lang="en-US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দিয়ে</a:t>
            </a:r>
            <a:r>
              <a:rPr 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কয়েকটি</a:t>
            </a:r>
            <a:r>
              <a:rPr 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নতুন</a:t>
            </a:r>
            <a:r>
              <a:rPr 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শব্দ</a:t>
            </a:r>
            <a:r>
              <a:rPr 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বাংলা</a:t>
            </a:r>
            <a:r>
              <a:rPr 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খাতায়</a:t>
            </a:r>
            <a:endParaRPr lang="en-US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লিখবে</a:t>
            </a:r>
            <a:r>
              <a:rPr lang="en-US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  <a:endParaRPr lang="en-US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9400" y="6477000"/>
            <a:ext cx="1082040" cy="2133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59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9464" y="1885295"/>
            <a:ext cx="612539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spc="50" dirty="0" err="1" smtClean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ধন্যবাদ</a:t>
            </a:r>
            <a:endParaRPr lang="en-US" sz="8000" b="1" spc="50" dirty="0" smtClean="0">
              <a:ln w="0"/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en-US" sz="8000" b="1" cap="none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8000" b="1" cap="none" spc="50" dirty="0" smtClean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      </a:t>
            </a:r>
            <a:r>
              <a:rPr lang="en-US" sz="8000" b="1" cap="none" spc="50" dirty="0" err="1" smtClean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সবাইকে</a:t>
            </a:r>
            <a:endParaRPr lang="en-US" sz="8000" b="1" cap="none" spc="50" dirty="0">
              <a:ln w="0"/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24160" y="6553200"/>
            <a:ext cx="1097280" cy="1066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48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57400" y="1554480"/>
            <a:ext cx="2545080" cy="63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98673" y="1727507"/>
            <a:ext cx="24625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শিক্ষক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পরিচিতি</a:t>
            </a:r>
            <a:endParaRPr lang="en-US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85760" y="1640993"/>
            <a:ext cx="2133600" cy="63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95" y="2069484"/>
            <a:ext cx="2702742" cy="233424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773778" y="1554480"/>
            <a:ext cx="20329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পাঠ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পরিচিতি</a:t>
            </a: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7347" y="4686380"/>
            <a:ext cx="509466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আজিজুন্নাহার</a:t>
            </a:r>
            <a:endParaRPr lang="en-U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সহকারি</a:t>
            </a:r>
            <a:r>
              <a:rPr lang="en-US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শিক্ষক</a:t>
            </a:r>
            <a:endParaRPr lang="en-US" sz="2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           </a:t>
            </a:r>
            <a:r>
              <a:rPr lang="en-US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ইসলামপুর</a:t>
            </a:r>
            <a:r>
              <a:rPr lang="en-U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বুলবুল</a:t>
            </a:r>
            <a:r>
              <a:rPr lang="en-U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সরঃ</a:t>
            </a:r>
            <a:r>
              <a:rPr lang="en-U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প্রাঃ</a:t>
            </a:r>
            <a:r>
              <a:rPr lang="en-U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বিঃ</a:t>
            </a:r>
            <a:endParaRPr lang="en-US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</a:t>
            </a:r>
            <a:r>
              <a:rPr lang="en-US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ইসলামপুর,জা</a:t>
            </a:r>
            <a:r>
              <a:rPr lang="en-US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মালপুর</a:t>
            </a:r>
            <a:r>
              <a:rPr lang="en-U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6BDDEA-5FE6-C9C3-4D52-4E557AD2419F}"/>
              </a:ext>
            </a:extLst>
          </p:cNvPr>
          <p:cNvSpPr txBox="1"/>
          <p:nvPr/>
        </p:nvSpPr>
        <p:spPr>
          <a:xfrm>
            <a:off x="7536695" y="4576752"/>
            <a:ext cx="454002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/>
              <a:t>শ্রেণিঃপ্রাক</a:t>
            </a:r>
            <a:r>
              <a:rPr lang="en-US" sz="2000" b="1" dirty="0"/>
              <a:t> </a:t>
            </a:r>
            <a:r>
              <a:rPr lang="en-US" sz="2000" b="1" dirty="0" err="1"/>
              <a:t>প্রাথমিক</a:t>
            </a:r>
            <a:endParaRPr lang="en-US" sz="2000" b="1" dirty="0"/>
          </a:p>
          <a:p>
            <a:r>
              <a:rPr lang="en-US" sz="2000" b="1" dirty="0" err="1"/>
              <a:t>বিষয়ঃআমার</a:t>
            </a:r>
            <a:r>
              <a:rPr lang="en-US" sz="2000" b="1" dirty="0"/>
              <a:t> </a:t>
            </a:r>
            <a:r>
              <a:rPr lang="en-US" sz="2000" b="1" dirty="0" err="1"/>
              <a:t>বই</a:t>
            </a:r>
            <a:endParaRPr lang="en-US" sz="2000" b="1" dirty="0"/>
          </a:p>
          <a:p>
            <a:r>
              <a:rPr lang="en-US" sz="2000" b="1" dirty="0" err="1"/>
              <a:t>পাঠের</a:t>
            </a:r>
            <a:r>
              <a:rPr lang="en-US" sz="2000" b="1" dirty="0"/>
              <a:t> </a:t>
            </a:r>
            <a:r>
              <a:rPr lang="en-US" sz="2000" b="1" dirty="0" err="1"/>
              <a:t>শিরোনামঃ</a:t>
            </a:r>
            <a:r>
              <a:rPr lang="en-US" sz="2000" b="1" dirty="0"/>
              <a:t> </a:t>
            </a:r>
            <a:r>
              <a:rPr lang="en-US" sz="2000" b="1" dirty="0" err="1"/>
              <a:t>বর্ণমালা</a:t>
            </a:r>
            <a:r>
              <a:rPr lang="en-US" sz="2000" b="1" dirty="0"/>
              <a:t> (</a:t>
            </a:r>
            <a:r>
              <a:rPr lang="en-US" sz="2000" b="1" dirty="0" err="1"/>
              <a:t>ব্যঞ্জণবর্ণ</a:t>
            </a:r>
            <a:r>
              <a:rPr lang="en-US" sz="2000" b="1" dirty="0"/>
              <a:t>)</a:t>
            </a:r>
          </a:p>
          <a:p>
            <a:r>
              <a:rPr lang="en-US" sz="2000" b="1" dirty="0" err="1"/>
              <a:t>পাঠ্যাংশঃ</a:t>
            </a:r>
            <a:r>
              <a:rPr lang="en-US" sz="2000" b="1" dirty="0"/>
              <a:t> </a:t>
            </a:r>
            <a:r>
              <a:rPr lang="en-US" sz="2000" b="1" dirty="0" smtClean="0"/>
              <a:t>(ম )</a:t>
            </a:r>
            <a:endParaRPr 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10239437" y="6461760"/>
            <a:ext cx="1327723" cy="2133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9" t="14972" r="33030" b="14634"/>
          <a:stretch/>
        </p:blipFill>
        <p:spPr>
          <a:xfrm rot="5400000">
            <a:off x="2168650" y="2218437"/>
            <a:ext cx="2446532" cy="2421127"/>
          </a:xfrm>
        </p:spPr>
      </p:pic>
    </p:spTree>
    <p:extLst>
      <p:ext uri="{BB962C8B-B14F-4D97-AF65-F5344CB8AC3E}">
        <p14:creationId xmlns:p14="http://schemas.microsoft.com/office/powerpoint/2010/main" val="1430496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C98258-FF53-6AD0-654F-2761EC8BEA96}"/>
              </a:ext>
            </a:extLst>
          </p:cNvPr>
          <p:cNvSpPr txBox="1"/>
          <p:nvPr/>
        </p:nvSpPr>
        <p:spPr>
          <a:xfrm>
            <a:off x="1179022" y="3535680"/>
            <a:ext cx="10480754" cy="1248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৩.২.৮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ধ্বনির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প্রতীক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শনাক্ত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।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৩.২.৯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শব্দ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থেকে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বর্ণ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শনাক্ত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।  </a:t>
            </a:r>
          </a:p>
        </p:txBody>
      </p:sp>
      <p:sp>
        <p:nvSpPr>
          <p:cNvPr id="3" name="Rectangle 2"/>
          <p:cNvSpPr/>
          <p:nvPr/>
        </p:nvSpPr>
        <p:spPr>
          <a:xfrm>
            <a:off x="4334837" y="1184255"/>
            <a:ext cx="3248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শিখনফল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393680" y="6553200"/>
            <a:ext cx="1082040" cy="1066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98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88619" y="1717655"/>
            <a:ext cx="778210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চলো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কিছু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ছবি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দেখি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এবং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এদের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নাম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বলি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466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24160" y="6477000"/>
            <a:ext cx="1066800" cy="1828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4164046" y="2893367"/>
            <a:ext cx="9906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8580120" y="2830173"/>
            <a:ext cx="94488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" y="1944690"/>
            <a:ext cx="2739390" cy="225773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539172" y="2449174"/>
            <a:ext cx="231213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মা</a:t>
            </a:r>
            <a:r>
              <a:rPr lang="en-US" sz="6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ছ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79166" y="2429230"/>
            <a:ext cx="88998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</a:t>
            </a:r>
            <a:endParaRPr lang="en-US" sz="72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3177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78440" y="6461760"/>
            <a:ext cx="1143000" cy="167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4336272" y="2900838"/>
            <a:ext cx="975360" cy="518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54456" y="2436643"/>
            <a:ext cx="217719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য়না</a:t>
            </a:r>
            <a:endParaRPr lang="en-US" sz="8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9174480" y="3048000"/>
            <a:ext cx="685800" cy="365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11631" y="2436643"/>
            <a:ext cx="9669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</a:t>
            </a:r>
            <a:endParaRPr lang="en-US" sz="8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180365" y="2324725"/>
            <a:ext cx="104547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</a:t>
            </a:r>
            <a:endParaRPr lang="en-US" sz="8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316" y="2140266"/>
            <a:ext cx="2896871" cy="217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80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60" y="646747"/>
            <a:ext cx="4998720" cy="287369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4876800" y="3695700"/>
            <a:ext cx="1082040" cy="64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64190" y="4795242"/>
            <a:ext cx="1553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</a:t>
            </a:r>
            <a:r>
              <a:rPr lang="en-US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য়ূর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217920" y="5029200"/>
            <a:ext cx="1005840" cy="32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505603" y="4702909"/>
            <a:ext cx="83067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</a:t>
            </a:r>
            <a:endParaRPr lang="en-US" sz="6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916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78383306"/>
              </p:ext>
            </p:extLst>
          </p:nvPr>
        </p:nvGraphicFramePr>
        <p:xfrm>
          <a:off x="4998720" y="914400"/>
          <a:ext cx="7193280" cy="501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909880" y="2342495"/>
            <a:ext cx="422423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 </a:t>
            </a:r>
            <a:r>
              <a:rPr lang="en-US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দিয়ে</a:t>
            </a: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আরো</a:t>
            </a: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কিছু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শব্দ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বলি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3046" y="1924258"/>
            <a:ext cx="4405674" cy="2590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485120" y="6553200"/>
            <a:ext cx="960120" cy="1371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84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408920" y="6522720"/>
            <a:ext cx="1158241" cy="1981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986854"/>
              </p:ext>
            </p:extLst>
          </p:nvPr>
        </p:nvGraphicFramePr>
        <p:xfrm>
          <a:off x="2443480" y="3935306"/>
          <a:ext cx="8498840" cy="141393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715703">
                  <a:extLst>
                    <a:ext uri="{9D8B030D-6E8A-4147-A177-3AD203B41FA5}">
                      <a16:colId xmlns:a16="http://schemas.microsoft.com/office/drawing/2014/main" val="2803897563"/>
                    </a:ext>
                  </a:extLst>
                </a:gridCol>
                <a:gridCol w="6783137">
                  <a:extLst>
                    <a:ext uri="{9D8B030D-6E8A-4147-A177-3AD203B41FA5}">
                      <a16:colId xmlns:a16="http://schemas.microsoft.com/office/drawing/2014/main" val="197419073"/>
                    </a:ext>
                  </a:extLst>
                </a:gridCol>
              </a:tblGrid>
              <a:tr h="7069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r>
                        <a:rPr lang="en-US" dirty="0" err="1" smtClean="0"/>
                        <a:t>উট</a:t>
                      </a:r>
                      <a:r>
                        <a:rPr lang="en-US" dirty="0" smtClean="0"/>
                        <a:t>          </a:t>
                      </a:r>
                      <a:r>
                        <a:rPr lang="en-US" dirty="0" err="1" smtClean="0"/>
                        <a:t>লাঠি</a:t>
                      </a:r>
                      <a:r>
                        <a:rPr lang="en-US" baseline="0" dirty="0" smtClean="0"/>
                        <a:t>        </a:t>
                      </a:r>
                      <a:r>
                        <a:rPr lang="en-US" baseline="0" dirty="0" err="1" smtClean="0"/>
                        <a:t>মধু</a:t>
                      </a:r>
                      <a:r>
                        <a:rPr lang="en-US" baseline="0" dirty="0" smtClean="0"/>
                        <a:t>        </a:t>
                      </a:r>
                      <a:r>
                        <a:rPr lang="en-US" baseline="0" dirty="0" err="1" smtClean="0"/>
                        <a:t>গাড়ি</a:t>
                      </a:r>
                      <a:r>
                        <a:rPr lang="en-US" baseline="0" dirty="0" smtClean="0"/>
                        <a:t>        </a:t>
                      </a:r>
                      <a:r>
                        <a:rPr lang="en-US" baseline="0" dirty="0" err="1" smtClean="0"/>
                        <a:t>মাছ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411343"/>
                  </a:ext>
                </a:extLst>
              </a:tr>
              <a:tr h="7069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0228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21190" y="2720052"/>
            <a:ext cx="106105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 </a:t>
            </a:r>
            <a:r>
              <a:rPr lang="en-US" sz="3200" b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বর্ণ</a:t>
            </a:r>
            <a:r>
              <a:rPr lang="en-US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দিয়ে</a:t>
            </a:r>
            <a:r>
              <a:rPr lang="en-US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শুরু</a:t>
            </a:r>
            <a:r>
              <a:rPr lang="en-US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হয়েছে</a:t>
            </a:r>
            <a:r>
              <a:rPr lang="en-US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এমন</a:t>
            </a:r>
            <a:r>
              <a:rPr lang="en-US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শব্দগুলোতে</a:t>
            </a:r>
            <a:r>
              <a:rPr lang="en-US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গোল</a:t>
            </a:r>
            <a:r>
              <a:rPr lang="en-US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দাগ</a:t>
            </a:r>
            <a:r>
              <a:rPr lang="en-US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দিই</a:t>
            </a:r>
            <a:endParaRPr lang="en-US" sz="3200" b="1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0840" y="3935306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ম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910840" y="4642273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ম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4330009" y="4688438"/>
            <a:ext cx="6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ময়না</a:t>
            </a:r>
            <a:r>
              <a:rPr lang="en-US" dirty="0" smtClean="0"/>
              <a:t>        </a:t>
            </a:r>
            <a:r>
              <a:rPr lang="en-US" dirty="0" err="1" smtClean="0"/>
              <a:t>বক</a:t>
            </a:r>
            <a:r>
              <a:rPr lang="en-US" dirty="0" smtClean="0"/>
              <a:t>          </a:t>
            </a:r>
            <a:r>
              <a:rPr lang="en-US" dirty="0" err="1" smtClean="0"/>
              <a:t>কলম</a:t>
            </a:r>
            <a:r>
              <a:rPr lang="en-US" dirty="0" smtClean="0"/>
              <a:t>        </a:t>
            </a:r>
            <a:r>
              <a:rPr lang="en-US" dirty="0" err="1" smtClean="0"/>
              <a:t>মিঞ</a:t>
            </a:r>
            <a:r>
              <a:rPr lang="en-US" dirty="0" smtClean="0"/>
              <a:t>       </a:t>
            </a:r>
            <a:r>
              <a:rPr lang="en-US" dirty="0" err="1" smtClean="0"/>
              <a:t>ছাতা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035040" y="3935306"/>
            <a:ext cx="304800" cy="3166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696200" y="3935306"/>
            <a:ext cx="350520" cy="3318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330009" y="4688438"/>
            <a:ext cx="302951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101840" y="4688438"/>
            <a:ext cx="350520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27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Scien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 Theme" id="{DF5C3253-A009-49C8-A8FD-073C11F3770D}" vid="{4FF817A2-B11F-4B15-BE5C-F6E1CF50A1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Science Theme</Template>
  <TotalTime>151</TotalTime>
  <Words>129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NikoshBAN</vt:lpstr>
      <vt:lpstr>Science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17</cp:revision>
  <dcterms:created xsi:type="dcterms:W3CDTF">2025-06-22T06:25:32Z</dcterms:created>
  <dcterms:modified xsi:type="dcterms:W3CDTF">2026-08-13T14:05:03Z</dcterms:modified>
</cp:coreProperties>
</file>