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4" r:id="rId3"/>
    <p:sldId id="275" r:id="rId4"/>
    <p:sldId id="277" r:id="rId5"/>
    <p:sldId id="276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94" r:id="rId23"/>
    <p:sldId id="295" r:id="rId24"/>
    <p:sldId id="296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940" y="5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D37F82-9C54-4A26-8BFE-AE04B8189A41}" type="doc">
      <dgm:prSet loTypeId="urn:microsoft.com/office/officeart/2008/layout/RadialCluster" loCatId="cycle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E31D7C7-4D47-4FA7-A88B-0CA616E6A687}">
      <dgm:prSet phldrT="[Text]" phldr="0" custT="1"/>
      <dgm:spPr/>
      <dgm:t>
        <a:bodyPr/>
        <a:lstStyle/>
        <a:p>
          <a:r>
            <a:rPr lang="en-US" sz="4000">
              <a:latin typeface="NikoshBAN" panose="02000000000000000000" pitchFamily="2" charset="0"/>
              <a:cs typeface="NikoshBAN" panose="02000000000000000000" pitchFamily="2" charset="0"/>
            </a:rPr>
            <a:t>দলীয় কাজ</a:t>
          </a:r>
        </a:p>
      </dgm:t>
    </dgm:pt>
    <dgm:pt modelId="{105928E2-9413-4713-8322-55CA7D43B59C}" type="parTrans" cxnId="{4B8820DC-1F8B-4AA1-89AB-DB42EEAA1A78}">
      <dgm:prSet/>
      <dgm:spPr/>
      <dgm:t>
        <a:bodyPr/>
        <a:lstStyle/>
        <a:p>
          <a:endParaRPr lang="en-US"/>
        </a:p>
      </dgm:t>
    </dgm:pt>
    <dgm:pt modelId="{1A771EA6-B504-4011-9F29-BE6AD0FA3D3F}" type="sibTrans" cxnId="{4B8820DC-1F8B-4AA1-89AB-DB42EEAA1A78}">
      <dgm:prSet/>
      <dgm:spPr/>
      <dgm:t>
        <a:bodyPr/>
        <a:lstStyle/>
        <a:p>
          <a:endParaRPr lang="en-US"/>
        </a:p>
      </dgm:t>
    </dgm:pt>
    <dgm:pt modelId="{5B064EF1-C1DB-4788-B6D8-C617C0E4C2B1}">
      <dgm:prSet phldrT="[Text]" phldr="0" custT="1"/>
      <dgm:spPr/>
      <dgm:t>
        <a:bodyPr/>
        <a:lstStyle/>
        <a:p>
          <a:pPr>
            <a:spcAft>
              <a:spcPts val="0"/>
            </a:spcAft>
          </a:pPr>
          <a:r>
            <a:rPr lang="en-US" sz="3600">
              <a:latin typeface="NikoshBAN" panose="02000000000000000000" pitchFamily="2" charset="0"/>
              <a:cs typeface="NikoshBAN" panose="02000000000000000000" pitchFamily="2" charset="0"/>
            </a:rPr>
            <a:t>পদ্মা</a:t>
          </a:r>
        </a:p>
        <a:p>
          <a:pPr>
            <a:spcAft>
              <a:spcPct val="35000"/>
            </a:spcAft>
          </a:pPr>
          <a:r>
            <a:rPr lang="en-US" sz="1600">
              <a:latin typeface="NikoshBAN" panose="02000000000000000000" pitchFamily="2" charset="0"/>
              <a:cs typeface="NikoshBAN" panose="02000000000000000000" pitchFamily="2" charset="0"/>
            </a:rPr>
            <a:t>৫সেমি বাহু বিশিষ্ট্ একটি রম্বস আঁক।</a:t>
          </a:r>
        </a:p>
      </dgm:t>
    </dgm:pt>
    <dgm:pt modelId="{A73CD2C2-0487-43C8-A680-5F38416C649C}" type="parTrans" cxnId="{078D09BE-A95F-4CC8-880D-A7711E56EC5F}">
      <dgm:prSet/>
      <dgm:spPr/>
      <dgm:t>
        <a:bodyPr/>
        <a:lstStyle/>
        <a:p>
          <a:endParaRPr lang="en-US"/>
        </a:p>
      </dgm:t>
    </dgm:pt>
    <dgm:pt modelId="{696CA4A4-795B-49C6-A931-71A345B9D917}" type="sibTrans" cxnId="{078D09BE-A95F-4CC8-880D-A7711E56EC5F}">
      <dgm:prSet/>
      <dgm:spPr/>
      <dgm:t>
        <a:bodyPr/>
        <a:lstStyle/>
        <a:p>
          <a:endParaRPr lang="en-US"/>
        </a:p>
      </dgm:t>
    </dgm:pt>
    <dgm:pt modelId="{457887EF-654A-474D-B732-D7B722920ED3}">
      <dgm:prSet phldrT="[Text]" phldr="0" custT="1"/>
      <dgm:spPr/>
      <dgm:t>
        <a:bodyPr/>
        <a:lstStyle/>
        <a:p>
          <a:pPr>
            <a:spcAft>
              <a:spcPts val="0"/>
            </a:spcAft>
          </a:pPr>
          <a:r>
            <a:rPr lang="en-US" sz="4000">
              <a:latin typeface="NikoshBAN" panose="02000000000000000000" pitchFamily="2" charset="0"/>
              <a:cs typeface="NikoshBAN" panose="02000000000000000000" pitchFamily="2" charset="0"/>
            </a:rPr>
            <a:t>যমুনা</a:t>
          </a:r>
        </a:p>
        <a:p>
          <a:pPr>
            <a:spcAft>
              <a:spcPct val="35000"/>
            </a:spcAft>
          </a:pPr>
          <a:r>
            <a:rPr lang="en-US" sz="1600">
              <a:latin typeface="NikoshBAN" panose="02000000000000000000" pitchFamily="2" charset="0"/>
              <a:cs typeface="NikoshBAN" panose="02000000000000000000" pitchFamily="2" charset="0"/>
            </a:rPr>
            <a:t>রম্বস এর বৈশিষ্ট্যগুলো লেখ।</a:t>
          </a:r>
        </a:p>
      </dgm:t>
    </dgm:pt>
    <dgm:pt modelId="{1A477201-5B47-4FE1-86D5-AB43FD4F34E5}" type="parTrans" cxnId="{367F05B0-6E7C-4A7A-A073-3975FDBBD36F}">
      <dgm:prSet/>
      <dgm:spPr/>
      <dgm:t>
        <a:bodyPr/>
        <a:lstStyle/>
        <a:p>
          <a:endParaRPr lang="en-US"/>
        </a:p>
      </dgm:t>
    </dgm:pt>
    <dgm:pt modelId="{0C364C70-9A98-4B1E-B22E-AD9F6EC101AE}" type="sibTrans" cxnId="{367F05B0-6E7C-4A7A-A073-3975FDBBD36F}">
      <dgm:prSet/>
      <dgm:spPr/>
      <dgm:t>
        <a:bodyPr/>
        <a:lstStyle/>
        <a:p>
          <a:endParaRPr lang="en-US"/>
        </a:p>
      </dgm:t>
    </dgm:pt>
    <dgm:pt modelId="{9F9B919D-27DC-4E59-A201-7594A58C07BC}">
      <dgm:prSet/>
      <dgm:spPr/>
      <dgm:t>
        <a:bodyPr/>
        <a:lstStyle/>
        <a:p>
          <a:endParaRPr lang="en-US"/>
        </a:p>
      </dgm:t>
    </dgm:pt>
    <dgm:pt modelId="{805B53B1-C5BA-418C-8B42-08DC755771DA}" type="parTrans" cxnId="{C02C0B9D-1207-4473-9383-0CCA89E2035B}">
      <dgm:prSet/>
      <dgm:spPr/>
      <dgm:t>
        <a:bodyPr/>
        <a:lstStyle/>
        <a:p>
          <a:endParaRPr lang="en-US"/>
        </a:p>
      </dgm:t>
    </dgm:pt>
    <dgm:pt modelId="{75232C6C-339C-405A-8004-9AADD8B194AA}" type="sibTrans" cxnId="{C02C0B9D-1207-4473-9383-0CCA89E2035B}">
      <dgm:prSet/>
      <dgm:spPr/>
      <dgm:t>
        <a:bodyPr/>
        <a:lstStyle/>
        <a:p>
          <a:endParaRPr lang="en-US"/>
        </a:p>
      </dgm:t>
    </dgm:pt>
    <dgm:pt modelId="{639D9006-E481-4391-AA4B-D62B3C476B05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en-US" sz="3600">
              <a:latin typeface="NikoshBAN" panose="02000000000000000000" pitchFamily="2" charset="0"/>
              <a:cs typeface="NikoshBAN" panose="02000000000000000000" pitchFamily="2" charset="0"/>
            </a:rPr>
            <a:t>মেঘনা</a:t>
          </a:r>
          <a:r>
            <a:rPr lang="en-US" sz="400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</a:p>
        <a:p>
          <a:pPr>
            <a:spcAft>
              <a:spcPct val="35000"/>
            </a:spcAft>
          </a:pPr>
          <a:r>
            <a:rPr lang="en-US" sz="1600">
              <a:latin typeface="NikoshBAN" panose="02000000000000000000" pitchFamily="2" charset="0"/>
              <a:cs typeface="NikoshBAN" panose="02000000000000000000" pitchFamily="2" charset="0"/>
            </a:rPr>
            <a:t>রম্বস ও বর্গ এর মিল এবং অমিলস্মুহ লেখ।</a:t>
          </a:r>
        </a:p>
      </dgm:t>
    </dgm:pt>
    <dgm:pt modelId="{6E8C46D4-B4CD-4475-B964-008F314515EB}" type="parTrans" cxnId="{E79EA4D2-D915-4771-A4EF-362B29939576}">
      <dgm:prSet/>
      <dgm:spPr/>
      <dgm:t>
        <a:bodyPr/>
        <a:lstStyle/>
        <a:p>
          <a:endParaRPr lang="en-US"/>
        </a:p>
      </dgm:t>
    </dgm:pt>
    <dgm:pt modelId="{3A0FA6FE-01D3-45C3-A37A-9784CED4D084}" type="sibTrans" cxnId="{E79EA4D2-D915-4771-A4EF-362B29939576}">
      <dgm:prSet/>
      <dgm:spPr/>
      <dgm:t>
        <a:bodyPr/>
        <a:lstStyle/>
        <a:p>
          <a:endParaRPr lang="en-US"/>
        </a:p>
      </dgm:t>
    </dgm:pt>
    <dgm:pt modelId="{0B1DCB7A-C23B-442C-8399-D11C44A04610}" type="pres">
      <dgm:prSet presAssocID="{40D37F82-9C54-4A26-8BFE-AE04B8189A4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E38541D5-78B6-48ED-A72F-D9B03EA0F2A2}" type="pres">
      <dgm:prSet presAssocID="{5E31D7C7-4D47-4FA7-A88B-0CA616E6A687}" presName="singleCycle" presStyleCnt="0"/>
      <dgm:spPr/>
    </dgm:pt>
    <dgm:pt modelId="{5FBA39FA-F4AD-4040-9826-1A421D064A4B}" type="pres">
      <dgm:prSet presAssocID="{5E31D7C7-4D47-4FA7-A88B-0CA616E6A687}" presName="singleCenter" presStyleLbl="node1" presStyleIdx="0" presStyleCnt="4">
        <dgm:presLayoutVars>
          <dgm:chMax val="7"/>
          <dgm:chPref val="7"/>
        </dgm:presLayoutVars>
      </dgm:prSet>
      <dgm:spPr/>
    </dgm:pt>
    <dgm:pt modelId="{ED5654FD-6278-4E59-A8EB-EC1881499DCF}" type="pres">
      <dgm:prSet presAssocID="{A73CD2C2-0487-43C8-A680-5F38416C649C}" presName="Name56" presStyleLbl="parChTrans1D2" presStyleIdx="0" presStyleCnt="3"/>
      <dgm:spPr/>
    </dgm:pt>
    <dgm:pt modelId="{0216BFE1-BA99-4910-9C27-E033F6B89F94}" type="pres">
      <dgm:prSet presAssocID="{5B064EF1-C1DB-4788-B6D8-C617C0E4C2B1}" presName="text0" presStyleLbl="node1" presStyleIdx="1" presStyleCnt="4">
        <dgm:presLayoutVars>
          <dgm:bulletEnabled val="1"/>
        </dgm:presLayoutVars>
      </dgm:prSet>
      <dgm:spPr/>
    </dgm:pt>
    <dgm:pt modelId="{7EE99E31-E2DE-4EA5-ADFE-96AB683D921D}" type="pres">
      <dgm:prSet presAssocID="{1A477201-5B47-4FE1-86D5-AB43FD4F34E5}" presName="Name56" presStyleLbl="parChTrans1D2" presStyleIdx="1" presStyleCnt="3"/>
      <dgm:spPr/>
    </dgm:pt>
    <dgm:pt modelId="{2DC2272F-7466-43D2-BAF8-991600A8FE68}" type="pres">
      <dgm:prSet presAssocID="{457887EF-654A-474D-B732-D7B722920ED3}" presName="text0" presStyleLbl="node1" presStyleIdx="2" presStyleCnt="4">
        <dgm:presLayoutVars>
          <dgm:bulletEnabled val="1"/>
        </dgm:presLayoutVars>
      </dgm:prSet>
      <dgm:spPr/>
    </dgm:pt>
    <dgm:pt modelId="{F6E048BE-3C90-49B8-9A3C-3E123F4E0BF2}" type="pres">
      <dgm:prSet presAssocID="{6E8C46D4-B4CD-4475-B964-008F314515EB}" presName="Name56" presStyleLbl="parChTrans1D2" presStyleIdx="2" presStyleCnt="3"/>
      <dgm:spPr/>
    </dgm:pt>
    <dgm:pt modelId="{F30C5307-ECED-482A-A1CE-E23C281C079D}" type="pres">
      <dgm:prSet presAssocID="{639D9006-E481-4391-AA4B-D62B3C476B05}" presName="text0" presStyleLbl="node1" presStyleIdx="3" presStyleCnt="4" custRadScaleRad="103265" custRadScaleInc="3137">
        <dgm:presLayoutVars>
          <dgm:bulletEnabled val="1"/>
        </dgm:presLayoutVars>
      </dgm:prSet>
      <dgm:spPr/>
    </dgm:pt>
  </dgm:ptLst>
  <dgm:cxnLst>
    <dgm:cxn modelId="{6EE82B07-890F-409F-AE19-C81C5E441D14}" type="presOf" srcId="{A73CD2C2-0487-43C8-A680-5F38416C649C}" destId="{ED5654FD-6278-4E59-A8EB-EC1881499DCF}" srcOrd="0" destOrd="0" presId="urn:microsoft.com/office/officeart/2008/layout/RadialCluster"/>
    <dgm:cxn modelId="{4873AE08-ED1A-4720-837F-F51518973854}" type="presOf" srcId="{40D37F82-9C54-4A26-8BFE-AE04B8189A41}" destId="{0B1DCB7A-C23B-442C-8399-D11C44A04610}" srcOrd="0" destOrd="0" presId="urn:microsoft.com/office/officeart/2008/layout/RadialCluster"/>
    <dgm:cxn modelId="{99339539-0535-4AF7-95C3-DDEE35B557D3}" type="presOf" srcId="{639D9006-E481-4391-AA4B-D62B3C476B05}" destId="{F30C5307-ECED-482A-A1CE-E23C281C079D}" srcOrd="0" destOrd="0" presId="urn:microsoft.com/office/officeart/2008/layout/RadialCluster"/>
    <dgm:cxn modelId="{657FF64E-B051-454A-BC73-89FC034F5211}" type="presOf" srcId="{5B064EF1-C1DB-4788-B6D8-C617C0E4C2B1}" destId="{0216BFE1-BA99-4910-9C27-E033F6B89F94}" srcOrd="0" destOrd="0" presId="urn:microsoft.com/office/officeart/2008/layout/RadialCluster"/>
    <dgm:cxn modelId="{2E52E44F-7E58-46B2-98B5-5878043E0665}" type="presOf" srcId="{5E31D7C7-4D47-4FA7-A88B-0CA616E6A687}" destId="{5FBA39FA-F4AD-4040-9826-1A421D064A4B}" srcOrd="0" destOrd="0" presId="urn:microsoft.com/office/officeart/2008/layout/RadialCluster"/>
    <dgm:cxn modelId="{CC6AC882-8081-4877-9390-D8231F3B4B2B}" type="presOf" srcId="{1A477201-5B47-4FE1-86D5-AB43FD4F34E5}" destId="{7EE99E31-E2DE-4EA5-ADFE-96AB683D921D}" srcOrd="0" destOrd="0" presId="urn:microsoft.com/office/officeart/2008/layout/RadialCluster"/>
    <dgm:cxn modelId="{C02C0B9D-1207-4473-9383-0CCA89E2035B}" srcId="{40D37F82-9C54-4A26-8BFE-AE04B8189A41}" destId="{9F9B919D-27DC-4E59-A201-7594A58C07BC}" srcOrd="1" destOrd="0" parTransId="{805B53B1-C5BA-418C-8B42-08DC755771DA}" sibTransId="{75232C6C-339C-405A-8004-9AADD8B194AA}"/>
    <dgm:cxn modelId="{E951C19F-8DA1-4AB6-9F46-EA982B0163E9}" type="presOf" srcId="{6E8C46D4-B4CD-4475-B964-008F314515EB}" destId="{F6E048BE-3C90-49B8-9A3C-3E123F4E0BF2}" srcOrd="0" destOrd="0" presId="urn:microsoft.com/office/officeart/2008/layout/RadialCluster"/>
    <dgm:cxn modelId="{367F05B0-6E7C-4A7A-A073-3975FDBBD36F}" srcId="{5E31D7C7-4D47-4FA7-A88B-0CA616E6A687}" destId="{457887EF-654A-474D-B732-D7B722920ED3}" srcOrd="1" destOrd="0" parTransId="{1A477201-5B47-4FE1-86D5-AB43FD4F34E5}" sibTransId="{0C364C70-9A98-4B1E-B22E-AD9F6EC101AE}"/>
    <dgm:cxn modelId="{078D09BE-A95F-4CC8-880D-A7711E56EC5F}" srcId="{5E31D7C7-4D47-4FA7-A88B-0CA616E6A687}" destId="{5B064EF1-C1DB-4788-B6D8-C617C0E4C2B1}" srcOrd="0" destOrd="0" parTransId="{A73CD2C2-0487-43C8-A680-5F38416C649C}" sibTransId="{696CA4A4-795B-49C6-A931-71A345B9D917}"/>
    <dgm:cxn modelId="{E79EA4D2-D915-4771-A4EF-362B29939576}" srcId="{5E31D7C7-4D47-4FA7-A88B-0CA616E6A687}" destId="{639D9006-E481-4391-AA4B-D62B3C476B05}" srcOrd="2" destOrd="0" parTransId="{6E8C46D4-B4CD-4475-B964-008F314515EB}" sibTransId="{3A0FA6FE-01D3-45C3-A37A-9784CED4D084}"/>
    <dgm:cxn modelId="{4B8820DC-1F8B-4AA1-89AB-DB42EEAA1A78}" srcId="{40D37F82-9C54-4A26-8BFE-AE04B8189A41}" destId="{5E31D7C7-4D47-4FA7-A88B-0CA616E6A687}" srcOrd="0" destOrd="0" parTransId="{105928E2-9413-4713-8322-55CA7D43B59C}" sibTransId="{1A771EA6-B504-4011-9F29-BE6AD0FA3D3F}"/>
    <dgm:cxn modelId="{C4BBDAF8-6147-4D78-9F5C-2A12E629AFF3}" type="presOf" srcId="{457887EF-654A-474D-B732-D7B722920ED3}" destId="{2DC2272F-7466-43D2-BAF8-991600A8FE68}" srcOrd="0" destOrd="0" presId="urn:microsoft.com/office/officeart/2008/layout/RadialCluster"/>
    <dgm:cxn modelId="{C6A16716-43EC-4F93-8F1F-58FCCC1A2607}" type="presParOf" srcId="{0B1DCB7A-C23B-442C-8399-D11C44A04610}" destId="{E38541D5-78B6-48ED-A72F-D9B03EA0F2A2}" srcOrd="0" destOrd="0" presId="urn:microsoft.com/office/officeart/2008/layout/RadialCluster"/>
    <dgm:cxn modelId="{7FD10AD2-9126-444F-BAA8-8122CBE65621}" type="presParOf" srcId="{E38541D5-78B6-48ED-A72F-D9B03EA0F2A2}" destId="{5FBA39FA-F4AD-4040-9826-1A421D064A4B}" srcOrd="0" destOrd="0" presId="urn:microsoft.com/office/officeart/2008/layout/RadialCluster"/>
    <dgm:cxn modelId="{66D2B905-F8EA-4F47-9DA4-BE2D5CF23142}" type="presParOf" srcId="{E38541D5-78B6-48ED-A72F-D9B03EA0F2A2}" destId="{ED5654FD-6278-4E59-A8EB-EC1881499DCF}" srcOrd="1" destOrd="0" presId="urn:microsoft.com/office/officeart/2008/layout/RadialCluster"/>
    <dgm:cxn modelId="{DA968970-9B3C-4CEB-A430-3E17941B57D8}" type="presParOf" srcId="{E38541D5-78B6-48ED-A72F-D9B03EA0F2A2}" destId="{0216BFE1-BA99-4910-9C27-E033F6B89F94}" srcOrd="2" destOrd="0" presId="urn:microsoft.com/office/officeart/2008/layout/RadialCluster"/>
    <dgm:cxn modelId="{692E863D-CFCC-4495-89C0-55D7B2066BFD}" type="presParOf" srcId="{E38541D5-78B6-48ED-A72F-D9B03EA0F2A2}" destId="{7EE99E31-E2DE-4EA5-ADFE-96AB683D921D}" srcOrd="3" destOrd="0" presId="urn:microsoft.com/office/officeart/2008/layout/RadialCluster"/>
    <dgm:cxn modelId="{E6943534-ACAC-4835-A02F-EEC43DAD9151}" type="presParOf" srcId="{E38541D5-78B6-48ED-A72F-D9B03EA0F2A2}" destId="{2DC2272F-7466-43D2-BAF8-991600A8FE68}" srcOrd="4" destOrd="0" presId="urn:microsoft.com/office/officeart/2008/layout/RadialCluster"/>
    <dgm:cxn modelId="{AB34A4E0-62FF-4331-AA18-B99C99D62506}" type="presParOf" srcId="{E38541D5-78B6-48ED-A72F-D9B03EA0F2A2}" destId="{F6E048BE-3C90-49B8-9A3C-3E123F4E0BF2}" srcOrd="5" destOrd="0" presId="urn:microsoft.com/office/officeart/2008/layout/RadialCluster"/>
    <dgm:cxn modelId="{C6CC0E6D-C15F-4959-BCA1-6E8CC8817501}" type="presParOf" srcId="{E38541D5-78B6-48ED-A72F-D9B03EA0F2A2}" destId="{F30C5307-ECED-482A-A1CE-E23C281C079D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BA39FA-F4AD-4040-9826-1A421D064A4B}">
      <dsp:nvSpPr>
        <dsp:cNvPr id="0" name=""/>
        <dsp:cNvSpPr/>
      </dsp:nvSpPr>
      <dsp:spPr>
        <a:xfrm>
          <a:off x="4545329" y="2800617"/>
          <a:ext cx="1805940" cy="18059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>
              <a:latin typeface="NikoshBAN" panose="02000000000000000000" pitchFamily="2" charset="0"/>
              <a:cs typeface="NikoshBAN" panose="02000000000000000000" pitchFamily="2" charset="0"/>
            </a:rPr>
            <a:t>দলীয় কাজ</a:t>
          </a:r>
        </a:p>
      </dsp:txBody>
      <dsp:txXfrm>
        <a:off x="4633488" y="2888776"/>
        <a:ext cx="1629622" cy="1629622"/>
      </dsp:txXfrm>
    </dsp:sp>
    <dsp:sp modelId="{ED5654FD-6278-4E59-A8EB-EC1881499DCF}">
      <dsp:nvSpPr>
        <dsp:cNvPr id="0" name=""/>
        <dsp:cNvSpPr/>
      </dsp:nvSpPr>
      <dsp:spPr>
        <a:xfrm rot="16200000">
          <a:off x="4814904" y="2167222"/>
          <a:ext cx="126679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66791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16BFE1-BA99-4910-9C27-E033F6B89F94}">
      <dsp:nvSpPr>
        <dsp:cNvPr id="0" name=""/>
        <dsp:cNvSpPr/>
      </dsp:nvSpPr>
      <dsp:spPr>
        <a:xfrm>
          <a:off x="4843310" y="323846"/>
          <a:ext cx="1209979" cy="1209979"/>
        </a:xfrm>
        <a:prstGeom prst="roundRect">
          <a:avLst/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shade val="51000"/>
                <a:satMod val="130000"/>
              </a:schemeClr>
            </a:gs>
            <a:gs pos="80000">
              <a:schemeClr val="accent2">
                <a:hueOff val="1560506"/>
                <a:satOff val="-1946"/>
                <a:lumOff val="458"/>
                <a:alphaOff val="0"/>
                <a:shade val="93000"/>
                <a:satMod val="13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3600" kern="1200">
              <a:latin typeface="NikoshBAN" panose="02000000000000000000" pitchFamily="2" charset="0"/>
              <a:cs typeface="NikoshBAN" panose="02000000000000000000" pitchFamily="2" charset="0"/>
            </a:rPr>
            <a:t>পদ্মা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NikoshBAN" panose="02000000000000000000" pitchFamily="2" charset="0"/>
              <a:cs typeface="NikoshBAN" panose="02000000000000000000" pitchFamily="2" charset="0"/>
            </a:rPr>
            <a:t>৫সেমি বাহু বিশিষ্ট্ একটি রম্বস আঁক।</a:t>
          </a:r>
        </a:p>
      </dsp:txBody>
      <dsp:txXfrm>
        <a:off x="4902376" y="382912"/>
        <a:ext cx="1091847" cy="1091847"/>
      </dsp:txXfrm>
    </dsp:sp>
    <dsp:sp modelId="{7EE99E31-E2DE-4EA5-ADFE-96AB683D921D}">
      <dsp:nvSpPr>
        <dsp:cNvPr id="0" name=""/>
        <dsp:cNvSpPr/>
      </dsp:nvSpPr>
      <dsp:spPr>
        <a:xfrm rot="1800000">
          <a:off x="6282037" y="4483295"/>
          <a:ext cx="103350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33509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C2272F-7466-43D2-BAF8-991600A8FE68}">
      <dsp:nvSpPr>
        <dsp:cNvPr id="0" name=""/>
        <dsp:cNvSpPr/>
      </dsp:nvSpPr>
      <dsp:spPr>
        <a:xfrm>
          <a:off x="7246315" y="4485973"/>
          <a:ext cx="1209979" cy="1209979"/>
        </a:xfrm>
        <a:prstGeom prst="roundRect">
          <a:avLst/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shade val="51000"/>
                <a:satMod val="130000"/>
              </a:schemeClr>
            </a:gs>
            <a:gs pos="80000">
              <a:schemeClr val="accent2">
                <a:hueOff val="3121013"/>
                <a:satOff val="-3893"/>
                <a:lumOff val="915"/>
                <a:alphaOff val="0"/>
                <a:shade val="93000"/>
                <a:satMod val="13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4000" kern="1200">
              <a:latin typeface="NikoshBAN" panose="02000000000000000000" pitchFamily="2" charset="0"/>
              <a:cs typeface="NikoshBAN" panose="02000000000000000000" pitchFamily="2" charset="0"/>
            </a:rPr>
            <a:t>যমুনা</a:t>
          </a:r>
        </a:p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NikoshBAN" panose="02000000000000000000" pitchFamily="2" charset="0"/>
              <a:cs typeface="NikoshBAN" panose="02000000000000000000" pitchFamily="2" charset="0"/>
            </a:rPr>
            <a:t>রম্বস এর বৈশিষ্ট্যগুলো লেখ।</a:t>
          </a:r>
        </a:p>
      </dsp:txBody>
      <dsp:txXfrm>
        <a:off x="7305381" y="4545039"/>
        <a:ext cx="1091847" cy="1091847"/>
      </dsp:txXfrm>
    </dsp:sp>
    <dsp:sp modelId="{F6E048BE-3C90-49B8-9A3C-3E123F4E0BF2}">
      <dsp:nvSpPr>
        <dsp:cNvPr id="0" name=""/>
        <dsp:cNvSpPr/>
      </dsp:nvSpPr>
      <dsp:spPr>
        <a:xfrm rot="9112932">
          <a:off x="3457917" y="4458399"/>
          <a:ext cx="115560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55604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0C5307-ECED-482A-A1CE-E23C281C079D}">
      <dsp:nvSpPr>
        <dsp:cNvPr id="0" name=""/>
        <dsp:cNvSpPr/>
      </dsp:nvSpPr>
      <dsp:spPr>
        <a:xfrm>
          <a:off x="2316129" y="4448995"/>
          <a:ext cx="1209979" cy="1209979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3600" kern="1200">
              <a:latin typeface="NikoshBAN" panose="02000000000000000000" pitchFamily="2" charset="0"/>
              <a:cs typeface="NikoshBAN" panose="02000000000000000000" pitchFamily="2" charset="0"/>
            </a:rPr>
            <a:t>মেঘনা</a:t>
          </a:r>
          <a:r>
            <a:rPr lang="en-US" sz="4000" kern="120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NikoshBAN" panose="02000000000000000000" pitchFamily="2" charset="0"/>
              <a:cs typeface="NikoshBAN" panose="02000000000000000000" pitchFamily="2" charset="0"/>
            </a:rPr>
            <a:t>রম্বস ও বর্গ এর মিল এবং অমিলস্মুহ লেখ।</a:t>
          </a:r>
        </a:p>
      </dsp:txBody>
      <dsp:txXfrm>
        <a:off x="2375195" y="4508061"/>
        <a:ext cx="1091847" cy="10918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BA513B0-82FF-4F41-8178-885375D1C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62D560A-CE2B-E9B1-CA20-5AAF72B367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18"/>
          <a:stretch>
            <a:fillRect/>
          </a:stretch>
        </p:blipFill>
        <p:spPr>
          <a:xfrm>
            <a:off x="1524020" y="10"/>
            <a:ext cx="9171076" cy="4666928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93DB8501-F9F2-4ACD-B56A-9019CD500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3773" y="2987478"/>
            <a:ext cx="9171095" cy="1828800"/>
            <a:chOff x="-305" y="2987478"/>
            <a:chExt cx="12188952" cy="18288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D03A94A-ADF5-4334-86B1-DBA5F70ACD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85A18E1-CBE3-4BBD-B1B7-CDBCA685E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33EDCAA-1D6C-4710-9DA1-C7FC946D8E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 useBgFill="1">
          <p:nvSpPr>
            <p:cNvPr id="21" name="Freeform: Shape 20">
              <a:extLst>
                <a:ext uri="{FF2B5EF4-FFF2-40B4-BE49-F238E27FC236}">
                  <a16:creationId xmlns:a16="http://schemas.microsoft.com/office/drawing/2014/main" id="{3916FBF2-1CC9-460D-A42B-FB77E515EC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C7C9FB83-3E51-0025-1EDA-CDB3BAE978DD}"/>
              </a:ext>
            </a:extLst>
          </p:cNvPr>
          <p:cNvSpPr txBox="1"/>
          <p:nvPr/>
        </p:nvSpPr>
        <p:spPr>
          <a:xfrm>
            <a:off x="3352800" y="4033251"/>
            <a:ext cx="6019800" cy="2490262"/>
          </a:xfrm>
          <a:prstGeom prst="rect">
            <a:avLst/>
          </a:prstGeom>
        </p:spPr>
        <p:txBody>
          <a:bodyPr vert="horz" lIns="91440" tIns="45720" rIns="91440" bIns="45720" numCol="1" rtlCol="0" anchor="ctr">
            <a:prstTxWarp prst="textDoubleWave1">
              <a:avLst/>
            </a:prstTxWarp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b="1">
                <a:ln w="28575">
                  <a:solidFill>
                    <a:srgbClr val="FF0000"/>
                  </a:solidFill>
                </a:ln>
                <a:solidFill>
                  <a:schemeClr val="tx2"/>
                </a:solidFill>
              </a:rPr>
              <a:t>স্বাগতম</a:t>
            </a:r>
            <a:endParaRPr lang="en-US" sz="1600">
              <a:ln>
                <a:solidFill>
                  <a:srgbClr val="FF0000"/>
                </a:solidFill>
              </a:ln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079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CB33D2-7A62-3CAA-223A-1FFAEC3CF474}"/>
              </a:ext>
            </a:extLst>
          </p:cNvPr>
          <p:cNvSpPr/>
          <p:nvPr/>
        </p:nvSpPr>
        <p:spPr>
          <a:xfrm>
            <a:off x="3581400" y="914400"/>
            <a:ext cx="1676400" cy="38862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ECEC7E-C552-52FF-CBC0-9D89BB172848}"/>
              </a:ext>
            </a:extLst>
          </p:cNvPr>
          <p:cNvSpPr/>
          <p:nvPr/>
        </p:nvSpPr>
        <p:spPr>
          <a:xfrm>
            <a:off x="6096002" y="910046"/>
            <a:ext cx="1676400" cy="3814354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361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AA511B8-6F40-03B5-4EFB-292AD23290CB}"/>
              </a:ext>
            </a:extLst>
          </p:cNvPr>
          <p:cNvSpPr/>
          <p:nvPr/>
        </p:nvSpPr>
        <p:spPr>
          <a:xfrm>
            <a:off x="2667000" y="2476500"/>
            <a:ext cx="5867400" cy="1905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E66957C-5A4C-A59D-97FF-4F372A4324A9}"/>
              </a:ext>
            </a:extLst>
          </p:cNvPr>
          <p:cNvSpPr/>
          <p:nvPr/>
        </p:nvSpPr>
        <p:spPr>
          <a:xfrm rot="1588822">
            <a:off x="4693236" y="1160344"/>
            <a:ext cx="2044658" cy="4535046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252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16BFF52-84DC-852D-D011-2BEB2D1533D0}"/>
              </a:ext>
            </a:extLst>
          </p:cNvPr>
          <p:cNvSpPr/>
          <p:nvPr/>
        </p:nvSpPr>
        <p:spPr>
          <a:xfrm>
            <a:off x="2667000" y="2476500"/>
            <a:ext cx="5867400" cy="1905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3C3147-766A-3CBC-463F-C42B03C2509E}"/>
              </a:ext>
            </a:extLst>
          </p:cNvPr>
          <p:cNvSpPr/>
          <p:nvPr/>
        </p:nvSpPr>
        <p:spPr>
          <a:xfrm>
            <a:off x="4572000" y="1295400"/>
            <a:ext cx="1905000" cy="42672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929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2F8CE03-DE74-8BB1-BE6E-6A537BD70672}"/>
              </a:ext>
            </a:extLst>
          </p:cNvPr>
          <p:cNvSpPr/>
          <p:nvPr/>
        </p:nvSpPr>
        <p:spPr>
          <a:xfrm>
            <a:off x="2667000" y="2476500"/>
            <a:ext cx="5867400" cy="1905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C8F5B6-6AEB-2EBF-9F42-947073911FE9}"/>
              </a:ext>
            </a:extLst>
          </p:cNvPr>
          <p:cNvSpPr/>
          <p:nvPr/>
        </p:nvSpPr>
        <p:spPr>
          <a:xfrm rot="19459326">
            <a:off x="4614185" y="1108713"/>
            <a:ext cx="1912514" cy="4420228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573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FF0DDA-0F2F-31C2-F66C-DAF4045817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38175"/>
            <a:ext cx="11734800" cy="446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650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2AA78F-800B-8D40-3D3E-CB8FC5C908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143000"/>
            <a:ext cx="118872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191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7F3AEBF-8E56-1E06-C478-BE2C8BF6FC65}"/>
              </a:ext>
            </a:extLst>
          </p:cNvPr>
          <p:cNvSpPr txBox="1"/>
          <p:nvPr/>
        </p:nvSpPr>
        <p:spPr>
          <a:xfrm>
            <a:off x="952500" y="533400"/>
            <a:ext cx="10287000" cy="5509200"/>
          </a:xfrm>
          <a:custGeom>
            <a:avLst/>
            <a:gdLst>
              <a:gd name="csX0" fmla="*/ 0 w 10287000"/>
              <a:gd name="csY0" fmla="*/ 0 h 5509200"/>
              <a:gd name="csX1" fmla="*/ 674370 w 10287000"/>
              <a:gd name="csY1" fmla="*/ 0 h 5509200"/>
              <a:gd name="csX2" fmla="*/ 1143000 w 10287000"/>
              <a:gd name="csY2" fmla="*/ 0 h 5509200"/>
              <a:gd name="csX3" fmla="*/ 1508760 w 10287000"/>
              <a:gd name="csY3" fmla="*/ 0 h 5509200"/>
              <a:gd name="csX4" fmla="*/ 2286000 w 10287000"/>
              <a:gd name="csY4" fmla="*/ 0 h 5509200"/>
              <a:gd name="csX5" fmla="*/ 2548890 w 10287000"/>
              <a:gd name="csY5" fmla="*/ 0 h 5509200"/>
              <a:gd name="csX6" fmla="*/ 3120390 w 10287000"/>
              <a:gd name="csY6" fmla="*/ 0 h 5509200"/>
              <a:gd name="csX7" fmla="*/ 3589020 w 10287000"/>
              <a:gd name="csY7" fmla="*/ 0 h 5509200"/>
              <a:gd name="csX8" fmla="*/ 3954780 w 10287000"/>
              <a:gd name="csY8" fmla="*/ 0 h 5509200"/>
              <a:gd name="csX9" fmla="*/ 4217670 w 10287000"/>
              <a:gd name="csY9" fmla="*/ 0 h 5509200"/>
              <a:gd name="csX10" fmla="*/ 4892040 w 10287000"/>
              <a:gd name="csY10" fmla="*/ 0 h 5509200"/>
              <a:gd name="csX11" fmla="*/ 5360670 w 10287000"/>
              <a:gd name="csY11" fmla="*/ 0 h 5509200"/>
              <a:gd name="csX12" fmla="*/ 5726430 w 10287000"/>
              <a:gd name="csY12" fmla="*/ 0 h 5509200"/>
              <a:gd name="csX13" fmla="*/ 6503670 w 10287000"/>
              <a:gd name="csY13" fmla="*/ 0 h 5509200"/>
              <a:gd name="csX14" fmla="*/ 6972300 w 10287000"/>
              <a:gd name="csY14" fmla="*/ 0 h 5509200"/>
              <a:gd name="csX15" fmla="*/ 7235190 w 10287000"/>
              <a:gd name="csY15" fmla="*/ 0 h 5509200"/>
              <a:gd name="csX16" fmla="*/ 7498080 w 10287000"/>
              <a:gd name="csY16" fmla="*/ 0 h 5509200"/>
              <a:gd name="csX17" fmla="*/ 8172450 w 10287000"/>
              <a:gd name="csY17" fmla="*/ 0 h 5509200"/>
              <a:gd name="csX18" fmla="*/ 8538210 w 10287000"/>
              <a:gd name="csY18" fmla="*/ 0 h 5509200"/>
              <a:gd name="csX19" fmla="*/ 9212580 w 10287000"/>
              <a:gd name="csY19" fmla="*/ 0 h 5509200"/>
              <a:gd name="csX20" fmla="*/ 9681210 w 10287000"/>
              <a:gd name="csY20" fmla="*/ 0 h 5509200"/>
              <a:gd name="csX21" fmla="*/ 10287000 w 10287000"/>
              <a:gd name="csY21" fmla="*/ 0 h 5509200"/>
              <a:gd name="csX22" fmla="*/ 10287000 w 10287000"/>
              <a:gd name="csY22" fmla="*/ 661104 h 5509200"/>
              <a:gd name="csX23" fmla="*/ 10287000 w 10287000"/>
              <a:gd name="csY23" fmla="*/ 1101840 h 5509200"/>
              <a:gd name="csX24" fmla="*/ 10287000 w 10287000"/>
              <a:gd name="csY24" fmla="*/ 1487484 h 5509200"/>
              <a:gd name="csX25" fmla="*/ 10287000 w 10287000"/>
              <a:gd name="csY25" fmla="*/ 1928220 h 5509200"/>
              <a:gd name="csX26" fmla="*/ 10287000 w 10287000"/>
              <a:gd name="csY26" fmla="*/ 2313864 h 5509200"/>
              <a:gd name="csX27" fmla="*/ 10287000 w 10287000"/>
              <a:gd name="csY27" fmla="*/ 2974968 h 5509200"/>
              <a:gd name="csX28" fmla="*/ 10287000 w 10287000"/>
              <a:gd name="csY28" fmla="*/ 3470796 h 5509200"/>
              <a:gd name="csX29" fmla="*/ 10287000 w 10287000"/>
              <a:gd name="csY29" fmla="*/ 3911532 h 5509200"/>
              <a:gd name="csX30" fmla="*/ 10287000 w 10287000"/>
              <a:gd name="csY30" fmla="*/ 4352268 h 5509200"/>
              <a:gd name="csX31" fmla="*/ 10287000 w 10287000"/>
              <a:gd name="csY31" fmla="*/ 4903188 h 5509200"/>
              <a:gd name="csX32" fmla="*/ 10287000 w 10287000"/>
              <a:gd name="csY32" fmla="*/ 5509200 h 5509200"/>
              <a:gd name="csX33" fmla="*/ 9921240 w 10287000"/>
              <a:gd name="csY33" fmla="*/ 5509200 h 5509200"/>
              <a:gd name="csX34" fmla="*/ 9144000 w 10287000"/>
              <a:gd name="csY34" fmla="*/ 5509200 h 5509200"/>
              <a:gd name="csX35" fmla="*/ 8572500 w 10287000"/>
              <a:gd name="csY35" fmla="*/ 5509200 h 5509200"/>
              <a:gd name="csX36" fmla="*/ 8206740 w 10287000"/>
              <a:gd name="csY36" fmla="*/ 5509200 h 5509200"/>
              <a:gd name="csX37" fmla="*/ 7840980 w 10287000"/>
              <a:gd name="csY37" fmla="*/ 5509200 h 5509200"/>
              <a:gd name="csX38" fmla="*/ 7372350 w 10287000"/>
              <a:gd name="csY38" fmla="*/ 5509200 h 5509200"/>
              <a:gd name="csX39" fmla="*/ 6800850 w 10287000"/>
              <a:gd name="csY39" fmla="*/ 5509200 h 5509200"/>
              <a:gd name="csX40" fmla="*/ 6023610 w 10287000"/>
              <a:gd name="csY40" fmla="*/ 5509200 h 5509200"/>
              <a:gd name="csX41" fmla="*/ 5349240 w 10287000"/>
              <a:gd name="csY41" fmla="*/ 5509200 h 5509200"/>
              <a:gd name="csX42" fmla="*/ 5086350 w 10287000"/>
              <a:gd name="csY42" fmla="*/ 5509200 h 5509200"/>
              <a:gd name="csX43" fmla="*/ 4617720 w 10287000"/>
              <a:gd name="csY43" fmla="*/ 5509200 h 5509200"/>
              <a:gd name="csX44" fmla="*/ 3840480 w 10287000"/>
              <a:gd name="csY44" fmla="*/ 5509200 h 5509200"/>
              <a:gd name="csX45" fmla="*/ 3474720 w 10287000"/>
              <a:gd name="csY45" fmla="*/ 5509200 h 5509200"/>
              <a:gd name="csX46" fmla="*/ 2903220 w 10287000"/>
              <a:gd name="csY46" fmla="*/ 5509200 h 5509200"/>
              <a:gd name="csX47" fmla="*/ 2537460 w 10287000"/>
              <a:gd name="csY47" fmla="*/ 5509200 h 5509200"/>
              <a:gd name="csX48" fmla="*/ 2171700 w 10287000"/>
              <a:gd name="csY48" fmla="*/ 5509200 h 5509200"/>
              <a:gd name="csX49" fmla="*/ 1394460 w 10287000"/>
              <a:gd name="csY49" fmla="*/ 5509200 h 5509200"/>
              <a:gd name="csX50" fmla="*/ 822960 w 10287000"/>
              <a:gd name="csY50" fmla="*/ 5509200 h 5509200"/>
              <a:gd name="csX51" fmla="*/ 0 w 10287000"/>
              <a:gd name="csY51" fmla="*/ 5509200 h 5509200"/>
              <a:gd name="csX52" fmla="*/ 0 w 10287000"/>
              <a:gd name="csY52" fmla="*/ 4903188 h 5509200"/>
              <a:gd name="csX53" fmla="*/ 0 w 10287000"/>
              <a:gd name="csY53" fmla="*/ 4407360 h 5509200"/>
              <a:gd name="csX54" fmla="*/ 0 w 10287000"/>
              <a:gd name="csY54" fmla="*/ 3856440 h 5509200"/>
              <a:gd name="csX55" fmla="*/ 0 w 10287000"/>
              <a:gd name="csY55" fmla="*/ 3195336 h 5509200"/>
              <a:gd name="csX56" fmla="*/ 0 w 10287000"/>
              <a:gd name="csY56" fmla="*/ 2534232 h 5509200"/>
              <a:gd name="csX57" fmla="*/ 0 w 10287000"/>
              <a:gd name="csY57" fmla="*/ 1983312 h 5509200"/>
              <a:gd name="csX58" fmla="*/ 0 w 10287000"/>
              <a:gd name="csY58" fmla="*/ 1322208 h 5509200"/>
              <a:gd name="csX59" fmla="*/ 0 w 10287000"/>
              <a:gd name="csY59" fmla="*/ 661104 h 5509200"/>
              <a:gd name="csX60" fmla="*/ 0 w 10287000"/>
              <a:gd name="csY60" fmla="*/ 0 h 55092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</a:cxnLst>
            <a:rect l="l" t="t" r="r" b="b"/>
            <a:pathLst>
              <a:path w="10287000" h="5509200" fill="none" extrusionOk="0">
                <a:moveTo>
                  <a:pt x="0" y="0"/>
                </a:moveTo>
                <a:cubicBezTo>
                  <a:pt x="334854" y="-50889"/>
                  <a:pt x="518412" y="66820"/>
                  <a:pt x="674370" y="0"/>
                </a:cubicBezTo>
                <a:cubicBezTo>
                  <a:pt x="830328" y="-66820"/>
                  <a:pt x="979318" y="5976"/>
                  <a:pt x="1143000" y="0"/>
                </a:cubicBezTo>
                <a:cubicBezTo>
                  <a:pt x="1306682" y="-5976"/>
                  <a:pt x="1423529" y="29387"/>
                  <a:pt x="1508760" y="0"/>
                </a:cubicBezTo>
                <a:cubicBezTo>
                  <a:pt x="1593991" y="-29387"/>
                  <a:pt x="2125938" y="47482"/>
                  <a:pt x="2286000" y="0"/>
                </a:cubicBezTo>
                <a:cubicBezTo>
                  <a:pt x="2446062" y="-47482"/>
                  <a:pt x="2473916" y="1261"/>
                  <a:pt x="2548890" y="0"/>
                </a:cubicBezTo>
                <a:cubicBezTo>
                  <a:pt x="2623864" y="-1261"/>
                  <a:pt x="2913015" y="3409"/>
                  <a:pt x="3120390" y="0"/>
                </a:cubicBezTo>
                <a:cubicBezTo>
                  <a:pt x="3327765" y="-3409"/>
                  <a:pt x="3392962" y="16557"/>
                  <a:pt x="3589020" y="0"/>
                </a:cubicBezTo>
                <a:cubicBezTo>
                  <a:pt x="3785078" y="-16557"/>
                  <a:pt x="3786599" y="9176"/>
                  <a:pt x="3954780" y="0"/>
                </a:cubicBezTo>
                <a:cubicBezTo>
                  <a:pt x="4122961" y="-9176"/>
                  <a:pt x="4097667" y="6589"/>
                  <a:pt x="4217670" y="0"/>
                </a:cubicBezTo>
                <a:cubicBezTo>
                  <a:pt x="4337673" y="-6589"/>
                  <a:pt x="4748950" y="76025"/>
                  <a:pt x="4892040" y="0"/>
                </a:cubicBezTo>
                <a:cubicBezTo>
                  <a:pt x="5035130" y="-76025"/>
                  <a:pt x="5214616" y="55323"/>
                  <a:pt x="5360670" y="0"/>
                </a:cubicBezTo>
                <a:cubicBezTo>
                  <a:pt x="5506724" y="-55323"/>
                  <a:pt x="5577673" y="7577"/>
                  <a:pt x="5726430" y="0"/>
                </a:cubicBezTo>
                <a:cubicBezTo>
                  <a:pt x="5875187" y="-7577"/>
                  <a:pt x="6167231" y="8469"/>
                  <a:pt x="6503670" y="0"/>
                </a:cubicBezTo>
                <a:cubicBezTo>
                  <a:pt x="6840109" y="-8469"/>
                  <a:pt x="6807297" y="45047"/>
                  <a:pt x="6972300" y="0"/>
                </a:cubicBezTo>
                <a:cubicBezTo>
                  <a:pt x="7137303" y="-45047"/>
                  <a:pt x="7127875" y="11382"/>
                  <a:pt x="7235190" y="0"/>
                </a:cubicBezTo>
                <a:cubicBezTo>
                  <a:pt x="7342505" y="-11382"/>
                  <a:pt x="7425631" y="2724"/>
                  <a:pt x="7498080" y="0"/>
                </a:cubicBezTo>
                <a:cubicBezTo>
                  <a:pt x="7570529" y="-2724"/>
                  <a:pt x="7900722" y="53853"/>
                  <a:pt x="8172450" y="0"/>
                </a:cubicBezTo>
                <a:cubicBezTo>
                  <a:pt x="8444178" y="-53853"/>
                  <a:pt x="8398910" y="9489"/>
                  <a:pt x="8538210" y="0"/>
                </a:cubicBezTo>
                <a:cubicBezTo>
                  <a:pt x="8677510" y="-9489"/>
                  <a:pt x="8937767" y="52092"/>
                  <a:pt x="9212580" y="0"/>
                </a:cubicBezTo>
                <a:cubicBezTo>
                  <a:pt x="9487393" y="-52092"/>
                  <a:pt x="9579003" y="41283"/>
                  <a:pt x="9681210" y="0"/>
                </a:cubicBezTo>
                <a:cubicBezTo>
                  <a:pt x="9783417" y="-41283"/>
                  <a:pt x="9987171" y="18665"/>
                  <a:pt x="10287000" y="0"/>
                </a:cubicBezTo>
                <a:cubicBezTo>
                  <a:pt x="10336929" y="303515"/>
                  <a:pt x="10277579" y="349230"/>
                  <a:pt x="10287000" y="661104"/>
                </a:cubicBezTo>
                <a:cubicBezTo>
                  <a:pt x="10296421" y="972978"/>
                  <a:pt x="10263484" y="989158"/>
                  <a:pt x="10287000" y="1101840"/>
                </a:cubicBezTo>
                <a:cubicBezTo>
                  <a:pt x="10310516" y="1214522"/>
                  <a:pt x="10286687" y="1345416"/>
                  <a:pt x="10287000" y="1487484"/>
                </a:cubicBezTo>
                <a:cubicBezTo>
                  <a:pt x="10287313" y="1629552"/>
                  <a:pt x="10264548" y="1786113"/>
                  <a:pt x="10287000" y="1928220"/>
                </a:cubicBezTo>
                <a:cubicBezTo>
                  <a:pt x="10309452" y="2070327"/>
                  <a:pt x="10264010" y="2159561"/>
                  <a:pt x="10287000" y="2313864"/>
                </a:cubicBezTo>
                <a:cubicBezTo>
                  <a:pt x="10309990" y="2468167"/>
                  <a:pt x="10281185" y="2836809"/>
                  <a:pt x="10287000" y="2974968"/>
                </a:cubicBezTo>
                <a:cubicBezTo>
                  <a:pt x="10292815" y="3113127"/>
                  <a:pt x="10253568" y="3355055"/>
                  <a:pt x="10287000" y="3470796"/>
                </a:cubicBezTo>
                <a:cubicBezTo>
                  <a:pt x="10320432" y="3586537"/>
                  <a:pt x="10262413" y="3773021"/>
                  <a:pt x="10287000" y="3911532"/>
                </a:cubicBezTo>
                <a:cubicBezTo>
                  <a:pt x="10311587" y="4050043"/>
                  <a:pt x="10251762" y="4204444"/>
                  <a:pt x="10287000" y="4352268"/>
                </a:cubicBezTo>
                <a:cubicBezTo>
                  <a:pt x="10322238" y="4500092"/>
                  <a:pt x="10259056" y="4725915"/>
                  <a:pt x="10287000" y="4903188"/>
                </a:cubicBezTo>
                <a:cubicBezTo>
                  <a:pt x="10314944" y="5080461"/>
                  <a:pt x="10279876" y="5269456"/>
                  <a:pt x="10287000" y="5509200"/>
                </a:cubicBezTo>
                <a:cubicBezTo>
                  <a:pt x="10134884" y="5524499"/>
                  <a:pt x="10022689" y="5485289"/>
                  <a:pt x="9921240" y="5509200"/>
                </a:cubicBezTo>
                <a:cubicBezTo>
                  <a:pt x="9819791" y="5533111"/>
                  <a:pt x="9421237" y="5480517"/>
                  <a:pt x="9144000" y="5509200"/>
                </a:cubicBezTo>
                <a:cubicBezTo>
                  <a:pt x="8866763" y="5537883"/>
                  <a:pt x="8808631" y="5475524"/>
                  <a:pt x="8572500" y="5509200"/>
                </a:cubicBezTo>
                <a:cubicBezTo>
                  <a:pt x="8336369" y="5542876"/>
                  <a:pt x="8350052" y="5474303"/>
                  <a:pt x="8206740" y="5509200"/>
                </a:cubicBezTo>
                <a:cubicBezTo>
                  <a:pt x="8063428" y="5544097"/>
                  <a:pt x="7936176" y="5480024"/>
                  <a:pt x="7840980" y="5509200"/>
                </a:cubicBezTo>
                <a:cubicBezTo>
                  <a:pt x="7745784" y="5538376"/>
                  <a:pt x="7599868" y="5484611"/>
                  <a:pt x="7372350" y="5509200"/>
                </a:cubicBezTo>
                <a:cubicBezTo>
                  <a:pt x="7144832" y="5533789"/>
                  <a:pt x="6994337" y="5476036"/>
                  <a:pt x="6800850" y="5509200"/>
                </a:cubicBezTo>
                <a:cubicBezTo>
                  <a:pt x="6607363" y="5542364"/>
                  <a:pt x="6400102" y="5466118"/>
                  <a:pt x="6023610" y="5509200"/>
                </a:cubicBezTo>
                <a:cubicBezTo>
                  <a:pt x="5647118" y="5552282"/>
                  <a:pt x="5608658" y="5459801"/>
                  <a:pt x="5349240" y="5509200"/>
                </a:cubicBezTo>
                <a:cubicBezTo>
                  <a:pt x="5089822" y="5558599"/>
                  <a:pt x="5142623" y="5479354"/>
                  <a:pt x="5086350" y="5509200"/>
                </a:cubicBezTo>
                <a:cubicBezTo>
                  <a:pt x="5030077" y="5539046"/>
                  <a:pt x="4731528" y="5501376"/>
                  <a:pt x="4617720" y="5509200"/>
                </a:cubicBezTo>
                <a:cubicBezTo>
                  <a:pt x="4503912" y="5517024"/>
                  <a:pt x="4059222" y="5433152"/>
                  <a:pt x="3840480" y="5509200"/>
                </a:cubicBezTo>
                <a:cubicBezTo>
                  <a:pt x="3621738" y="5585248"/>
                  <a:pt x="3596791" y="5504366"/>
                  <a:pt x="3474720" y="5509200"/>
                </a:cubicBezTo>
                <a:cubicBezTo>
                  <a:pt x="3352649" y="5514034"/>
                  <a:pt x="3035577" y="5462961"/>
                  <a:pt x="2903220" y="5509200"/>
                </a:cubicBezTo>
                <a:cubicBezTo>
                  <a:pt x="2770863" y="5555439"/>
                  <a:pt x="2656028" y="5504670"/>
                  <a:pt x="2537460" y="5509200"/>
                </a:cubicBezTo>
                <a:cubicBezTo>
                  <a:pt x="2418892" y="5513730"/>
                  <a:pt x="2329771" y="5479893"/>
                  <a:pt x="2171700" y="5509200"/>
                </a:cubicBezTo>
                <a:cubicBezTo>
                  <a:pt x="2013629" y="5538507"/>
                  <a:pt x="1735400" y="5461472"/>
                  <a:pt x="1394460" y="5509200"/>
                </a:cubicBezTo>
                <a:cubicBezTo>
                  <a:pt x="1053520" y="5556928"/>
                  <a:pt x="946198" y="5473626"/>
                  <a:pt x="822960" y="5509200"/>
                </a:cubicBezTo>
                <a:cubicBezTo>
                  <a:pt x="699722" y="5544774"/>
                  <a:pt x="394661" y="5418115"/>
                  <a:pt x="0" y="5509200"/>
                </a:cubicBezTo>
                <a:cubicBezTo>
                  <a:pt x="-69831" y="5240358"/>
                  <a:pt x="67426" y="5076810"/>
                  <a:pt x="0" y="4903188"/>
                </a:cubicBezTo>
                <a:cubicBezTo>
                  <a:pt x="-67426" y="4729566"/>
                  <a:pt x="26086" y="4586480"/>
                  <a:pt x="0" y="4407360"/>
                </a:cubicBezTo>
                <a:cubicBezTo>
                  <a:pt x="-26086" y="4228240"/>
                  <a:pt x="27476" y="4128331"/>
                  <a:pt x="0" y="3856440"/>
                </a:cubicBezTo>
                <a:cubicBezTo>
                  <a:pt x="-27476" y="3584549"/>
                  <a:pt x="39512" y="3487120"/>
                  <a:pt x="0" y="3195336"/>
                </a:cubicBezTo>
                <a:cubicBezTo>
                  <a:pt x="-39512" y="2903552"/>
                  <a:pt x="21237" y="2740252"/>
                  <a:pt x="0" y="2534232"/>
                </a:cubicBezTo>
                <a:cubicBezTo>
                  <a:pt x="-21237" y="2328212"/>
                  <a:pt x="65071" y="2228117"/>
                  <a:pt x="0" y="1983312"/>
                </a:cubicBezTo>
                <a:cubicBezTo>
                  <a:pt x="-65071" y="1738507"/>
                  <a:pt x="31931" y="1494259"/>
                  <a:pt x="0" y="1322208"/>
                </a:cubicBezTo>
                <a:cubicBezTo>
                  <a:pt x="-31931" y="1150157"/>
                  <a:pt x="3443" y="946356"/>
                  <a:pt x="0" y="661104"/>
                </a:cubicBezTo>
                <a:cubicBezTo>
                  <a:pt x="-3443" y="375852"/>
                  <a:pt x="19526" y="324455"/>
                  <a:pt x="0" y="0"/>
                </a:cubicBezTo>
                <a:close/>
              </a:path>
              <a:path w="10287000" h="5509200" stroke="0" extrusionOk="0">
                <a:moveTo>
                  <a:pt x="0" y="0"/>
                </a:moveTo>
                <a:cubicBezTo>
                  <a:pt x="157423" y="-12958"/>
                  <a:pt x="335092" y="38955"/>
                  <a:pt x="468630" y="0"/>
                </a:cubicBezTo>
                <a:cubicBezTo>
                  <a:pt x="602168" y="-38955"/>
                  <a:pt x="911863" y="11455"/>
                  <a:pt x="1143000" y="0"/>
                </a:cubicBezTo>
                <a:cubicBezTo>
                  <a:pt x="1374137" y="-11455"/>
                  <a:pt x="1448736" y="50578"/>
                  <a:pt x="1714500" y="0"/>
                </a:cubicBezTo>
                <a:cubicBezTo>
                  <a:pt x="1980264" y="-50578"/>
                  <a:pt x="1908571" y="15651"/>
                  <a:pt x="1977390" y="0"/>
                </a:cubicBezTo>
                <a:cubicBezTo>
                  <a:pt x="2046209" y="-15651"/>
                  <a:pt x="2113078" y="12318"/>
                  <a:pt x="2240280" y="0"/>
                </a:cubicBezTo>
                <a:cubicBezTo>
                  <a:pt x="2367482" y="-12318"/>
                  <a:pt x="2439098" y="7327"/>
                  <a:pt x="2503170" y="0"/>
                </a:cubicBezTo>
                <a:cubicBezTo>
                  <a:pt x="2567242" y="-7327"/>
                  <a:pt x="2892015" y="62836"/>
                  <a:pt x="3177540" y="0"/>
                </a:cubicBezTo>
                <a:cubicBezTo>
                  <a:pt x="3463065" y="-62836"/>
                  <a:pt x="3351026" y="11794"/>
                  <a:pt x="3440430" y="0"/>
                </a:cubicBezTo>
                <a:cubicBezTo>
                  <a:pt x="3529834" y="-11794"/>
                  <a:pt x="3890257" y="60077"/>
                  <a:pt x="4011930" y="0"/>
                </a:cubicBezTo>
                <a:cubicBezTo>
                  <a:pt x="4133603" y="-60077"/>
                  <a:pt x="4542000" y="37221"/>
                  <a:pt x="4686300" y="0"/>
                </a:cubicBezTo>
                <a:cubicBezTo>
                  <a:pt x="4830600" y="-37221"/>
                  <a:pt x="5198666" y="5923"/>
                  <a:pt x="5360670" y="0"/>
                </a:cubicBezTo>
                <a:cubicBezTo>
                  <a:pt x="5522674" y="-5923"/>
                  <a:pt x="5707473" y="41490"/>
                  <a:pt x="6035040" y="0"/>
                </a:cubicBezTo>
                <a:cubicBezTo>
                  <a:pt x="6362607" y="-41490"/>
                  <a:pt x="6310580" y="28565"/>
                  <a:pt x="6400800" y="0"/>
                </a:cubicBezTo>
                <a:cubicBezTo>
                  <a:pt x="6491020" y="-28565"/>
                  <a:pt x="6785525" y="54313"/>
                  <a:pt x="7075170" y="0"/>
                </a:cubicBezTo>
                <a:cubicBezTo>
                  <a:pt x="7364815" y="-54313"/>
                  <a:pt x="7279993" y="25745"/>
                  <a:pt x="7440930" y="0"/>
                </a:cubicBezTo>
                <a:cubicBezTo>
                  <a:pt x="7601867" y="-25745"/>
                  <a:pt x="7969522" y="72221"/>
                  <a:pt x="8218170" y="0"/>
                </a:cubicBezTo>
                <a:cubicBezTo>
                  <a:pt x="8466818" y="-72221"/>
                  <a:pt x="8511152" y="39002"/>
                  <a:pt x="8686800" y="0"/>
                </a:cubicBezTo>
                <a:cubicBezTo>
                  <a:pt x="8862448" y="-39002"/>
                  <a:pt x="8969710" y="12139"/>
                  <a:pt x="9052560" y="0"/>
                </a:cubicBezTo>
                <a:cubicBezTo>
                  <a:pt x="9135410" y="-12139"/>
                  <a:pt x="9343434" y="10248"/>
                  <a:pt x="9624060" y="0"/>
                </a:cubicBezTo>
                <a:cubicBezTo>
                  <a:pt x="9904686" y="-10248"/>
                  <a:pt x="10098507" y="21219"/>
                  <a:pt x="10287000" y="0"/>
                </a:cubicBezTo>
                <a:cubicBezTo>
                  <a:pt x="10314463" y="174849"/>
                  <a:pt x="10270090" y="391782"/>
                  <a:pt x="10287000" y="606012"/>
                </a:cubicBezTo>
                <a:cubicBezTo>
                  <a:pt x="10303910" y="820242"/>
                  <a:pt x="10241705" y="915478"/>
                  <a:pt x="10287000" y="1156932"/>
                </a:cubicBezTo>
                <a:cubicBezTo>
                  <a:pt x="10332295" y="1398386"/>
                  <a:pt x="10239201" y="1429130"/>
                  <a:pt x="10287000" y="1652760"/>
                </a:cubicBezTo>
                <a:cubicBezTo>
                  <a:pt x="10334799" y="1876390"/>
                  <a:pt x="10233121" y="1955615"/>
                  <a:pt x="10287000" y="2148588"/>
                </a:cubicBezTo>
                <a:cubicBezTo>
                  <a:pt x="10340879" y="2341561"/>
                  <a:pt x="10233925" y="2532875"/>
                  <a:pt x="10287000" y="2644416"/>
                </a:cubicBezTo>
                <a:cubicBezTo>
                  <a:pt x="10340075" y="2755957"/>
                  <a:pt x="10250997" y="2972878"/>
                  <a:pt x="10287000" y="3250428"/>
                </a:cubicBezTo>
                <a:cubicBezTo>
                  <a:pt x="10323003" y="3527978"/>
                  <a:pt x="10265478" y="3508868"/>
                  <a:pt x="10287000" y="3636072"/>
                </a:cubicBezTo>
                <a:cubicBezTo>
                  <a:pt x="10308522" y="3763276"/>
                  <a:pt x="10281156" y="3998375"/>
                  <a:pt x="10287000" y="4186992"/>
                </a:cubicBezTo>
                <a:cubicBezTo>
                  <a:pt x="10292844" y="4375609"/>
                  <a:pt x="10244616" y="4414294"/>
                  <a:pt x="10287000" y="4627728"/>
                </a:cubicBezTo>
                <a:cubicBezTo>
                  <a:pt x="10329384" y="4841162"/>
                  <a:pt x="10276938" y="4927926"/>
                  <a:pt x="10287000" y="5013372"/>
                </a:cubicBezTo>
                <a:cubicBezTo>
                  <a:pt x="10297062" y="5098818"/>
                  <a:pt x="10229268" y="5317671"/>
                  <a:pt x="10287000" y="5509200"/>
                </a:cubicBezTo>
                <a:cubicBezTo>
                  <a:pt x="10116504" y="5518648"/>
                  <a:pt x="9925146" y="5502403"/>
                  <a:pt x="9612630" y="5509200"/>
                </a:cubicBezTo>
                <a:cubicBezTo>
                  <a:pt x="9300114" y="5515997"/>
                  <a:pt x="9245780" y="5497535"/>
                  <a:pt x="9041130" y="5509200"/>
                </a:cubicBezTo>
                <a:cubicBezTo>
                  <a:pt x="8836480" y="5520865"/>
                  <a:pt x="8692999" y="5445133"/>
                  <a:pt x="8469630" y="5509200"/>
                </a:cubicBezTo>
                <a:cubicBezTo>
                  <a:pt x="8246261" y="5573267"/>
                  <a:pt x="8109922" y="5474372"/>
                  <a:pt x="7795260" y="5509200"/>
                </a:cubicBezTo>
                <a:cubicBezTo>
                  <a:pt x="7480598" y="5544028"/>
                  <a:pt x="7487777" y="5451174"/>
                  <a:pt x="7223760" y="5509200"/>
                </a:cubicBezTo>
                <a:cubicBezTo>
                  <a:pt x="6959743" y="5567226"/>
                  <a:pt x="6879196" y="5494844"/>
                  <a:pt x="6549390" y="5509200"/>
                </a:cubicBezTo>
                <a:cubicBezTo>
                  <a:pt x="6219584" y="5523556"/>
                  <a:pt x="6117634" y="5463741"/>
                  <a:pt x="5977890" y="5509200"/>
                </a:cubicBezTo>
                <a:cubicBezTo>
                  <a:pt x="5838146" y="5554659"/>
                  <a:pt x="5670042" y="5475716"/>
                  <a:pt x="5509260" y="5509200"/>
                </a:cubicBezTo>
                <a:cubicBezTo>
                  <a:pt x="5348478" y="5542684"/>
                  <a:pt x="5060953" y="5420861"/>
                  <a:pt x="4732020" y="5509200"/>
                </a:cubicBezTo>
                <a:cubicBezTo>
                  <a:pt x="4403087" y="5597539"/>
                  <a:pt x="4357941" y="5489219"/>
                  <a:pt x="4057650" y="5509200"/>
                </a:cubicBezTo>
                <a:cubicBezTo>
                  <a:pt x="3757359" y="5529181"/>
                  <a:pt x="3631396" y="5421184"/>
                  <a:pt x="3280410" y="5509200"/>
                </a:cubicBezTo>
                <a:cubicBezTo>
                  <a:pt x="2929424" y="5597216"/>
                  <a:pt x="2890525" y="5501692"/>
                  <a:pt x="2708910" y="5509200"/>
                </a:cubicBezTo>
                <a:cubicBezTo>
                  <a:pt x="2527295" y="5516708"/>
                  <a:pt x="2279782" y="5442745"/>
                  <a:pt x="2137410" y="5509200"/>
                </a:cubicBezTo>
                <a:cubicBezTo>
                  <a:pt x="1995038" y="5575655"/>
                  <a:pt x="1578729" y="5443004"/>
                  <a:pt x="1360170" y="5509200"/>
                </a:cubicBezTo>
                <a:cubicBezTo>
                  <a:pt x="1141611" y="5575396"/>
                  <a:pt x="854970" y="5491665"/>
                  <a:pt x="582930" y="5509200"/>
                </a:cubicBezTo>
                <a:cubicBezTo>
                  <a:pt x="310890" y="5526735"/>
                  <a:pt x="249288" y="5460449"/>
                  <a:pt x="0" y="5509200"/>
                </a:cubicBezTo>
                <a:cubicBezTo>
                  <a:pt x="-46155" y="5325707"/>
                  <a:pt x="52143" y="5099502"/>
                  <a:pt x="0" y="4958280"/>
                </a:cubicBezTo>
                <a:cubicBezTo>
                  <a:pt x="-52143" y="4817058"/>
                  <a:pt x="14836" y="4529369"/>
                  <a:pt x="0" y="4352268"/>
                </a:cubicBezTo>
                <a:cubicBezTo>
                  <a:pt x="-14836" y="4175167"/>
                  <a:pt x="36333" y="4066758"/>
                  <a:pt x="0" y="3911532"/>
                </a:cubicBezTo>
                <a:cubicBezTo>
                  <a:pt x="-36333" y="3756306"/>
                  <a:pt x="57638" y="3600274"/>
                  <a:pt x="0" y="3305520"/>
                </a:cubicBezTo>
                <a:cubicBezTo>
                  <a:pt x="-57638" y="3010766"/>
                  <a:pt x="18713" y="2906518"/>
                  <a:pt x="0" y="2699508"/>
                </a:cubicBezTo>
                <a:cubicBezTo>
                  <a:pt x="-18713" y="2492498"/>
                  <a:pt x="24654" y="2417512"/>
                  <a:pt x="0" y="2313864"/>
                </a:cubicBezTo>
                <a:cubicBezTo>
                  <a:pt x="-24654" y="2210216"/>
                  <a:pt x="61330" y="1957805"/>
                  <a:pt x="0" y="1707852"/>
                </a:cubicBezTo>
                <a:cubicBezTo>
                  <a:pt x="-61330" y="1457899"/>
                  <a:pt x="19335" y="1376419"/>
                  <a:pt x="0" y="1156932"/>
                </a:cubicBezTo>
                <a:cubicBezTo>
                  <a:pt x="-19335" y="937445"/>
                  <a:pt x="655" y="858784"/>
                  <a:pt x="0" y="606012"/>
                </a:cubicBezTo>
                <a:cubicBezTo>
                  <a:pt x="-655" y="353240"/>
                  <a:pt x="29527" y="224487"/>
                  <a:pt x="0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04055849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8800" b="1">
                <a:latin typeface="NikoshBAN" panose="02000000000000000000" pitchFamily="2" charset="0"/>
                <a:cs typeface="NikoshBAN" panose="02000000000000000000" pitchFamily="2" charset="0"/>
              </a:rPr>
              <a:t>আয়তাকৃতির কাগজকে চার ভাগে ভাঁজ করে দাগ বরাবর কাটলে বিভিন্ন ধরণের চতুর্ভুজ পাই।</a:t>
            </a:r>
          </a:p>
        </p:txBody>
      </p:sp>
    </p:spTree>
    <p:extLst>
      <p:ext uri="{BB962C8B-B14F-4D97-AF65-F5344CB8AC3E}">
        <p14:creationId xmlns:p14="http://schemas.microsoft.com/office/powerpoint/2010/main" val="470276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82B2FB7-C4CD-6181-E89B-6937D9EB3402}"/>
              </a:ext>
            </a:extLst>
          </p:cNvPr>
          <p:cNvSpPr/>
          <p:nvPr/>
        </p:nvSpPr>
        <p:spPr>
          <a:xfrm>
            <a:off x="2667000" y="2476500"/>
            <a:ext cx="5867400" cy="1905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11B33B-9FF8-EDAA-5312-F2106C0F72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4191000"/>
            <a:ext cx="1072243" cy="1072243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62A833F-15D8-C5B4-644C-82C28CEE1848}"/>
              </a:ext>
            </a:extLst>
          </p:cNvPr>
          <p:cNvCxnSpPr/>
          <p:nvPr/>
        </p:nvCxnSpPr>
        <p:spPr>
          <a:xfrm flipV="1">
            <a:off x="4343400" y="2971800"/>
            <a:ext cx="4191000" cy="14097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095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cision 1">
            <a:extLst>
              <a:ext uri="{FF2B5EF4-FFF2-40B4-BE49-F238E27FC236}">
                <a16:creationId xmlns:a16="http://schemas.microsoft.com/office/drawing/2014/main" id="{B98BA495-9804-7813-552D-413554CA2337}"/>
              </a:ext>
            </a:extLst>
          </p:cNvPr>
          <p:cNvSpPr/>
          <p:nvPr/>
        </p:nvSpPr>
        <p:spPr>
          <a:xfrm>
            <a:off x="381000" y="1676400"/>
            <a:ext cx="3352800" cy="2628900"/>
          </a:xfrm>
          <a:prstGeom prst="flowChartDecision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lowchart: Data 2">
            <a:extLst>
              <a:ext uri="{FF2B5EF4-FFF2-40B4-BE49-F238E27FC236}">
                <a16:creationId xmlns:a16="http://schemas.microsoft.com/office/drawing/2014/main" id="{0F3AE6DA-C77B-F223-3D9E-3BF028F48B06}"/>
              </a:ext>
            </a:extLst>
          </p:cNvPr>
          <p:cNvSpPr/>
          <p:nvPr/>
        </p:nvSpPr>
        <p:spPr>
          <a:xfrm>
            <a:off x="8991600" y="2209800"/>
            <a:ext cx="2667000" cy="1752600"/>
          </a:xfrm>
          <a:prstGeom prst="flowChartInputOutp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B3DE828-E967-6ED8-059C-8C88E690AF39}"/>
              </a:ext>
            </a:extLst>
          </p:cNvPr>
          <p:cNvCxnSpPr>
            <a:cxnSpLocks/>
          </p:cNvCxnSpPr>
          <p:nvPr/>
        </p:nvCxnSpPr>
        <p:spPr>
          <a:xfrm>
            <a:off x="5029200" y="3962400"/>
            <a:ext cx="2286000" cy="8382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4A399C6-C232-8E78-0C62-578F99EB8CC5}"/>
              </a:ext>
            </a:extLst>
          </p:cNvPr>
          <p:cNvCxnSpPr>
            <a:cxnSpLocks/>
          </p:cNvCxnSpPr>
          <p:nvPr/>
        </p:nvCxnSpPr>
        <p:spPr>
          <a:xfrm flipH="1" flipV="1">
            <a:off x="4038600" y="1828800"/>
            <a:ext cx="1066800" cy="21336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4D5DC6F-C473-D663-6781-052A4D4D4886}"/>
              </a:ext>
            </a:extLst>
          </p:cNvPr>
          <p:cNvCxnSpPr/>
          <p:nvPr/>
        </p:nvCxnSpPr>
        <p:spPr>
          <a:xfrm>
            <a:off x="4114800" y="1905000"/>
            <a:ext cx="2209800" cy="76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CDD9FA0-4F12-8CFC-4F8E-564B47B1F759}"/>
              </a:ext>
            </a:extLst>
          </p:cNvPr>
          <p:cNvCxnSpPr>
            <a:cxnSpLocks/>
          </p:cNvCxnSpPr>
          <p:nvPr/>
        </p:nvCxnSpPr>
        <p:spPr>
          <a:xfrm>
            <a:off x="6324600" y="2667000"/>
            <a:ext cx="1066800" cy="21336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9411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croll: Horizontal 1">
            <a:extLst>
              <a:ext uri="{FF2B5EF4-FFF2-40B4-BE49-F238E27FC236}">
                <a16:creationId xmlns:a16="http://schemas.microsoft.com/office/drawing/2014/main" id="{6CC165BC-670A-F0A6-CF0B-A992A9790F79}"/>
              </a:ext>
            </a:extLst>
          </p:cNvPr>
          <p:cNvSpPr/>
          <p:nvPr/>
        </p:nvSpPr>
        <p:spPr>
          <a:xfrm>
            <a:off x="419100" y="152400"/>
            <a:ext cx="11353800" cy="617220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73229A-B1F8-7382-B443-70F58C9FCBD6}"/>
              </a:ext>
            </a:extLst>
          </p:cNvPr>
          <p:cNvSpPr txBox="1"/>
          <p:nvPr/>
        </p:nvSpPr>
        <p:spPr>
          <a:xfrm>
            <a:off x="1295400" y="1678926"/>
            <a:ext cx="6934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latin typeface="NikoshBAN" panose="02000000000000000000" pitchFamily="2" charset="0"/>
                <a:cs typeface="NikoshBAN" panose="02000000000000000000" pitchFamily="2" charset="0"/>
              </a:rPr>
              <a:t>চতুর্ভুজের প্রত্যেক বাহুর দৈর্ঘ্য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E12EDD-C925-CC79-4743-92AAB816D2C8}"/>
              </a:ext>
            </a:extLst>
          </p:cNvPr>
          <p:cNvSpPr txBox="1"/>
          <p:nvPr/>
        </p:nvSpPr>
        <p:spPr>
          <a:xfrm>
            <a:off x="1295400" y="2971800"/>
            <a:ext cx="6934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latin typeface="NikoshBAN" panose="02000000000000000000" pitchFamily="2" charset="0"/>
                <a:cs typeface="NikoshBAN" panose="02000000000000000000" pitchFamily="2" charset="0"/>
              </a:rPr>
              <a:t>চতুর্ভুজটি একটি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FFDA80-A387-38B8-C13E-BCB029035165}"/>
              </a:ext>
            </a:extLst>
          </p:cNvPr>
          <p:cNvSpPr txBox="1"/>
          <p:nvPr/>
        </p:nvSpPr>
        <p:spPr>
          <a:xfrm>
            <a:off x="1295400" y="4080008"/>
            <a:ext cx="6934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latin typeface="NikoshBAN" panose="02000000000000000000" pitchFamily="2" charset="0"/>
                <a:cs typeface="NikoshBAN" panose="02000000000000000000" pitchFamily="2" charset="0"/>
              </a:rPr>
              <a:t>বিপরীত কোণ দুইটি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925084-0F50-58F6-B0CD-865F2C75A556}"/>
              </a:ext>
            </a:extLst>
          </p:cNvPr>
          <p:cNvSpPr txBox="1"/>
          <p:nvPr/>
        </p:nvSpPr>
        <p:spPr>
          <a:xfrm>
            <a:off x="8534400" y="1678926"/>
            <a:ext cx="2057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সমান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13BE71C-E4AE-748B-AA9A-3D0D4C6977D8}"/>
              </a:ext>
            </a:extLst>
          </p:cNvPr>
          <p:cNvSpPr txBox="1"/>
          <p:nvPr/>
        </p:nvSpPr>
        <p:spPr>
          <a:xfrm>
            <a:off x="8534400" y="2971800"/>
            <a:ext cx="2057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রম্বস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0953F4-A419-DD9E-7ED4-D122B7AF7E13}"/>
              </a:ext>
            </a:extLst>
          </p:cNvPr>
          <p:cNvSpPr txBox="1"/>
          <p:nvPr/>
        </p:nvSpPr>
        <p:spPr>
          <a:xfrm>
            <a:off x="8534400" y="4080008"/>
            <a:ext cx="2057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সমান </a:t>
            </a:r>
          </a:p>
        </p:txBody>
      </p:sp>
    </p:spTree>
    <p:extLst>
      <p:ext uri="{BB962C8B-B14F-4D97-AF65-F5344CB8AC3E}">
        <p14:creationId xmlns:p14="http://schemas.microsoft.com/office/powerpoint/2010/main" val="3677656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/>
      <p:bldP spid="7" grpId="0"/>
      <p:bldP spid="9" grpId="0"/>
      <p:bldP spid="11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1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0816FE-E2C5-118D-63D0-F9988267F0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2" b="23022"/>
          <a:stretch>
            <a:fillRect/>
          </a:stretch>
        </p:blipFill>
        <p:spPr>
          <a:xfrm>
            <a:off x="1521716" y="10"/>
            <a:ext cx="7252212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67765" y="0"/>
            <a:ext cx="530023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925C65-F38D-77C9-1E8C-5CF6CDF1667E}"/>
              </a:ext>
            </a:extLst>
          </p:cNvPr>
          <p:cNvSpPr txBox="1"/>
          <p:nvPr/>
        </p:nvSpPr>
        <p:spPr>
          <a:xfrm>
            <a:off x="7239000" y="1447800"/>
            <a:ext cx="3124200" cy="4572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 পরিচিতিঃ</a:t>
            </a:r>
            <a:endParaRPr lang="en-US" sz="2800" b="1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মোহাম্মদ নূর হোসেন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>
                <a:latin typeface="NikoshBAN" panose="02000000000000000000" pitchFamily="2" charset="0"/>
                <a:cs typeface="NikoshBAN" panose="02000000000000000000" pitchFamily="2" charset="0"/>
              </a:rPr>
              <a:t>প্রধান শিক্ষক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 গ্রাম সরকারি প্রাথমিক বিদ্যালয়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>
                <a:latin typeface="NikoshBAN" panose="02000000000000000000" pitchFamily="2" charset="0"/>
                <a:cs typeface="NikoshBAN" panose="02000000000000000000" pitchFamily="2" charset="0"/>
              </a:rPr>
              <a:t>রামগঞ্জ, লক্ষ্মীপুর।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>
                <a:latin typeface="NikoshBAN" panose="02000000000000000000" pitchFamily="2" charset="0"/>
                <a:cs typeface="NikoshBAN" panose="02000000000000000000" pitchFamily="2" charset="0"/>
              </a:rPr>
              <a:t>মোবাইলঃ ০১৭১৬০০৩৯৯৩, ০১৬৮৪১৬৬২৮১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>
                <a:latin typeface="NikoshBAN" panose="02000000000000000000" pitchFamily="2" charset="0"/>
                <a:cs typeface="NikoshBAN" panose="02000000000000000000" pitchFamily="2" charset="0"/>
              </a:rPr>
              <a:t>Email: hossainnur111979@gmail,com</a:t>
            </a:r>
          </a:p>
        </p:txBody>
      </p:sp>
    </p:spTree>
    <p:extLst>
      <p:ext uri="{BB962C8B-B14F-4D97-AF65-F5344CB8AC3E}">
        <p14:creationId xmlns:p14="http://schemas.microsoft.com/office/powerpoint/2010/main" val="2270016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B179D0-9938-A6E9-E792-3F5F3BB19F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066800"/>
            <a:ext cx="11887200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894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4A4E91FC-1B02-E8F2-3DE1-09ED8E354F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4257688"/>
              </p:ext>
            </p:extLst>
          </p:nvPr>
        </p:nvGraphicFramePr>
        <p:xfrm>
          <a:off x="685800" y="381000"/>
          <a:ext cx="10896600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83156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44740F3-5FC5-379C-2E84-996FA708F31F}"/>
              </a:ext>
            </a:extLst>
          </p:cNvPr>
          <p:cNvSpPr txBox="1"/>
          <p:nvPr/>
        </p:nvSpPr>
        <p:spPr>
          <a:xfrm>
            <a:off x="3505200" y="304800"/>
            <a:ext cx="5334000" cy="1676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1"/>
            </a:solidFill>
            <a:prstDash val="lgDashDotDot"/>
          </a:ln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r>
              <a:rPr lang="en-US" sz="8000" b="1"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9DDC93-6CC0-B43F-794D-6EDBE6EED13D}"/>
              </a:ext>
            </a:extLst>
          </p:cNvPr>
          <p:cNvSpPr txBox="1"/>
          <p:nvPr/>
        </p:nvSpPr>
        <p:spPr>
          <a:xfrm>
            <a:off x="647700" y="2590800"/>
            <a:ext cx="108966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tx1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marL="1143000" indent="-1143000">
              <a:buFont typeface="Wingdings" panose="05000000000000000000" pitchFamily="2" charset="2"/>
              <a:buChar char="v"/>
            </a:pPr>
            <a:r>
              <a:rPr lang="en-US" sz="8000">
                <a:latin typeface="NikoshBAN" panose="02000000000000000000" pitchFamily="2" charset="0"/>
                <a:cs typeface="NikoshBAN" panose="02000000000000000000" pitchFamily="2" charset="0"/>
              </a:rPr>
              <a:t>রম্বসের ২টি করে বৈশিষ্ট্য লেখ।</a:t>
            </a:r>
          </a:p>
        </p:txBody>
      </p:sp>
    </p:spTree>
    <p:extLst>
      <p:ext uri="{BB962C8B-B14F-4D97-AF65-F5344CB8AC3E}">
        <p14:creationId xmlns:p14="http://schemas.microsoft.com/office/powerpoint/2010/main" val="68274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DC6C5DD-232E-8465-724A-44409BCB2002}"/>
              </a:ext>
            </a:extLst>
          </p:cNvPr>
          <p:cNvSpPr txBox="1"/>
          <p:nvPr/>
        </p:nvSpPr>
        <p:spPr>
          <a:xfrm>
            <a:off x="2971800" y="304800"/>
            <a:ext cx="5715000" cy="1676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1"/>
            </a:solidFill>
            <a:prstDash val="lgDashDotDot"/>
          </a:ln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r>
              <a:rPr lang="en-US" sz="8000" b="1"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D56B2F-E5FC-1B4F-DC81-6A2705F7EF95}"/>
              </a:ext>
            </a:extLst>
          </p:cNvPr>
          <p:cNvSpPr txBox="1"/>
          <p:nvPr/>
        </p:nvSpPr>
        <p:spPr>
          <a:xfrm>
            <a:off x="647700" y="2590800"/>
            <a:ext cx="10896600" cy="37856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tx1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marL="1143000" indent="-1143000">
              <a:buFont typeface="Wingdings" panose="05000000000000000000" pitchFamily="2" charset="2"/>
              <a:buChar char="v"/>
            </a:pPr>
            <a:r>
              <a:rPr lang="en-US" sz="8000">
                <a:latin typeface="NikoshBAN" panose="02000000000000000000" pitchFamily="2" charset="0"/>
                <a:cs typeface="NikoshBAN" panose="02000000000000000000" pitchFamily="2" charset="0"/>
              </a:rPr>
              <a:t>৪সেমি বাহু বিশিষ্ট একটি রম্বস অংকন কর ও এর ৩টি করে বৈশিষ্ট্য লেখ।</a:t>
            </a:r>
          </a:p>
        </p:txBody>
      </p:sp>
    </p:spTree>
    <p:extLst>
      <p:ext uri="{BB962C8B-B14F-4D97-AF65-F5344CB8AC3E}">
        <p14:creationId xmlns:p14="http://schemas.microsoft.com/office/powerpoint/2010/main" val="4122782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215C6C6-E45C-4179-9FC1-E8A4C1D47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1564726" y="1890469"/>
            <a:ext cx="5860051" cy="2079143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466344"/>
            <a:ext cx="11111729" cy="5917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5C39FD-CA7F-67BD-90E1-BB35425BAB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755"/>
          <a:stretch>
            <a:fillRect/>
          </a:stretch>
        </p:blipFill>
        <p:spPr>
          <a:xfrm>
            <a:off x="838200" y="704765"/>
            <a:ext cx="10628376" cy="544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816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Right 1">
            <a:extLst>
              <a:ext uri="{FF2B5EF4-FFF2-40B4-BE49-F238E27FC236}">
                <a16:creationId xmlns:a16="http://schemas.microsoft.com/office/drawing/2014/main" id="{3653FDCF-B63F-C44C-A8D2-EA80DC83D5E2}"/>
              </a:ext>
            </a:extLst>
          </p:cNvPr>
          <p:cNvSpPr/>
          <p:nvPr/>
        </p:nvSpPr>
        <p:spPr>
          <a:xfrm>
            <a:off x="304800" y="2057400"/>
            <a:ext cx="5024761" cy="264401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71B9C6-0738-B851-C064-B0CFA234E6E0}"/>
              </a:ext>
            </a:extLst>
          </p:cNvPr>
          <p:cNvSpPr/>
          <p:nvPr/>
        </p:nvSpPr>
        <p:spPr>
          <a:xfrm>
            <a:off x="281523" y="2785392"/>
            <a:ext cx="442219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7200" b="1" dirty="0">
              <a:ln w="10160">
                <a:solidFill>
                  <a:schemeClr val="accent5"/>
                </a:solidFill>
                <a:prstDash val="solid"/>
              </a:ln>
              <a:solidFill>
                <a:schemeClr val="bg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9325A42-4322-34E4-68D3-EEEC687F93F9}"/>
              </a:ext>
            </a:extLst>
          </p:cNvPr>
          <p:cNvSpPr/>
          <p:nvPr/>
        </p:nvSpPr>
        <p:spPr>
          <a:xfrm>
            <a:off x="5475080" y="1595763"/>
            <a:ext cx="6259720" cy="3869133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41D455-3F36-A726-47D9-57EA09329D5B}"/>
              </a:ext>
            </a:extLst>
          </p:cNvPr>
          <p:cNvSpPr txBox="1"/>
          <p:nvPr/>
        </p:nvSpPr>
        <p:spPr>
          <a:xfrm>
            <a:off x="5715000" y="1936401"/>
            <a:ext cx="5722620" cy="3170099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00" b="1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শ্রেণিঃ পঞ্চম</a:t>
            </a:r>
            <a:endParaRPr lang="bn-IN" sz="4000" b="1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000" b="1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বিষয়ঃ প্রাথমিক গণিত</a:t>
            </a:r>
            <a:endParaRPr lang="bn-IN" sz="4000" b="1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000" b="1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পাঠঃ জ্যামিতি (রম্বস)</a:t>
            </a:r>
          </a:p>
          <a:p>
            <a:pPr algn="ctr"/>
            <a:r>
              <a:rPr lang="en-US" sz="4000" b="1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 রম্বস</a:t>
            </a:r>
            <a:r>
              <a:rPr lang="bn-IN" sz="4000" b="1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>
                <a:solidFill>
                  <a:schemeClr val="bg1"/>
                </a:solidFill>
                <a:latin typeface="NikoshBAN" panose="02000000000000000000" pitchFamily="2" charset="0"/>
                <a:cs typeface="NikoshBAN" pitchFamily="2" charset="0"/>
              </a:rPr>
              <a:t>(পৃষ্ঠাঃ ১৫৪-১৫৫)</a:t>
            </a:r>
            <a:r>
              <a:rPr lang="en-US" sz="4000" b="1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4000" b="1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000" b="1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সময়ঃ ৫০ মিনিট</a:t>
            </a:r>
            <a:endParaRPr lang="bn-IN" sz="4000" b="1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391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ylinder 3">
            <a:extLst>
              <a:ext uri="{FF2B5EF4-FFF2-40B4-BE49-F238E27FC236}">
                <a16:creationId xmlns:a16="http://schemas.microsoft.com/office/drawing/2014/main" id="{138565DE-914D-C2E7-AEDA-1BEF162A606B}"/>
              </a:ext>
            </a:extLst>
          </p:cNvPr>
          <p:cNvSpPr/>
          <p:nvPr/>
        </p:nvSpPr>
        <p:spPr>
          <a:xfrm>
            <a:off x="-505968" y="493777"/>
            <a:ext cx="13213080" cy="6035040"/>
          </a:xfrm>
          <a:prstGeom prst="ca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85D9AF-9EAD-BDC4-EBEA-D999A184F9C9}"/>
              </a:ext>
            </a:extLst>
          </p:cNvPr>
          <p:cNvSpPr txBox="1"/>
          <p:nvPr/>
        </p:nvSpPr>
        <p:spPr>
          <a:xfrm>
            <a:off x="4331207" y="493777"/>
            <a:ext cx="3529584" cy="144655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88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88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2637F0-BB93-F436-FC03-7D7F496DC234}"/>
              </a:ext>
            </a:extLst>
          </p:cNvPr>
          <p:cNvSpPr txBox="1"/>
          <p:nvPr/>
        </p:nvSpPr>
        <p:spPr>
          <a:xfrm>
            <a:off x="88392" y="2971800"/>
            <a:ext cx="12134088" cy="230832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4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৬.৩.3</a:t>
            </a:r>
            <a:r>
              <a:rPr lang="bn-IN" sz="4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– রম্বসের ধারণা লাভ করে শনাক্ত </a:t>
            </a:r>
            <a:r>
              <a:rPr lang="bn-IN" sz="4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করতে পারবে</a:t>
            </a:r>
            <a:r>
              <a:rPr lang="en-US" sz="4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4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৬</a:t>
            </a:r>
            <a:r>
              <a:rPr lang="bn-IN" sz="4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.</a:t>
            </a:r>
            <a:r>
              <a:rPr lang="en-US" sz="4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৩</a:t>
            </a:r>
            <a:r>
              <a:rPr lang="bn-IN" sz="4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.6 </a:t>
            </a:r>
            <a:r>
              <a:rPr lang="en-US" sz="4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- রম্বসের বাহু ও কোণ সংক্রান্ত বৈশিষ্ট্যসমুহ বল</a:t>
            </a:r>
            <a:r>
              <a:rPr lang="bn-IN" sz="4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তে পারবে</a:t>
            </a:r>
            <a:r>
              <a:rPr lang="en-US" sz="4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21811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Right 1">
            <a:extLst>
              <a:ext uri="{FF2B5EF4-FFF2-40B4-BE49-F238E27FC236}">
                <a16:creationId xmlns:a16="http://schemas.microsoft.com/office/drawing/2014/main" id="{C2410930-814F-F5FB-23D7-4F4FA81D6CF5}"/>
              </a:ext>
            </a:extLst>
          </p:cNvPr>
          <p:cNvSpPr/>
          <p:nvPr/>
        </p:nvSpPr>
        <p:spPr>
          <a:xfrm>
            <a:off x="307848" y="2157137"/>
            <a:ext cx="3936492" cy="2667000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BF193D-7336-0699-E566-450F00A7A8DD}"/>
              </a:ext>
            </a:extLst>
          </p:cNvPr>
          <p:cNvSpPr txBox="1"/>
          <p:nvPr/>
        </p:nvSpPr>
        <p:spPr>
          <a:xfrm>
            <a:off x="579120" y="2876197"/>
            <a:ext cx="33070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উপকরণ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60D4EB8-F310-69A4-A349-598A348E9F52}"/>
              </a:ext>
            </a:extLst>
          </p:cNvPr>
          <p:cNvSpPr/>
          <p:nvPr/>
        </p:nvSpPr>
        <p:spPr>
          <a:xfrm>
            <a:off x="4343400" y="571500"/>
            <a:ext cx="7086600" cy="5715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perspectiveRelaxedModerately"/>
              <a:lightRig rig="threePt" dir="t"/>
            </a:scene3d>
          </a:bodyPr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53FB72-7CC6-ABA2-9840-E36B611D7D3F}"/>
              </a:ext>
            </a:extLst>
          </p:cNvPr>
          <p:cNvSpPr txBox="1"/>
          <p:nvPr/>
        </p:nvSpPr>
        <p:spPr>
          <a:xfrm>
            <a:off x="4648200" y="5256554"/>
            <a:ext cx="58674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RelaxedModerately"/>
              <a:lightRig rig="threePt" dir="t"/>
            </a:scene3d>
          </a:bodyPr>
          <a:lstStyle/>
          <a:p>
            <a:r>
              <a:rPr lang="en-US" sz="6000" b="1">
                <a:latin typeface="NikoshBAN" panose="02000000000000000000" pitchFamily="2" charset="0"/>
                <a:cs typeface="NikoshBAN" panose="02000000000000000000" pitchFamily="2" charset="0"/>
              </a:rPr>
              <a:t>৫) আটা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10465E2-1F63-FAD5-CC49-57CB9DE60657}"/>
              </a:ext>
            </a:extLst>
          </p:cNvPr>
          <p:cNvSpPr txBox="1"/>
          <p:nvPr/>
        </p:nvSpPr>
        <p:spPr>
          <a:xfrm>
            <a:off x="4568952" y="783165"/>
            <a:ext cx="58674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RelaxedModerately"/>
              <a:lightRig rig="threePt" dir="t"/>
            </a:scene3d>
          </a:bodyPr>
          <a:lstStyle/>
          <a:p>
            <a:r>
              <a:rPr lang="en-US" sz="6000" b="1">
                <a:latin typeface="NikoshBAN" panose="02000000000000000000" pitchFamily="2" charset="0"/>
                <a:cs typeface="NikoshBAN" panose="02000000000000000000" pitchFamily="2" charset="0"/>
              </a:rPr>
              <a:t>১) রঙ্গিন কাগজ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2607F3E-B644-526E-E876-39E439767E5A}"/>
              </a:ext>
            </a:extLst>
          </p:cNvPr>
          <p:cNvSpPr txBox="1"/>
          <p:nvPr/>
        </p:nvSpPr>
        <p:spPr>
          <a:xfrm>
            <a:off x="4648200" y="4250992"/>
            <a:ext cx="58674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RelaxedModerately"/>
              <a:lightRig rig="threePt" dir="t"/>
            </a:scene3d>
          </a:bodyPr>
          <a:lstStyle/>
          <a:p>
            <a:r>
              <a:rPr lang="en-US" sz="6000" b="1">
                <a:latin typeface="NikoshBAN" panose="02000000000000000000" pitchFamily="2" charset="0"/>
                <a:cs typeface="NikoshBAN" panose="02000000000000000000" pitchFamily="2" charset="0"/>
              </a:rPr>
              <a:t>৪) কাঁচি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ED766A2-46DB-998A-97EE-C7E54EF5C33C}"/>
              </a:ext>
            </a:extLst>
          </p:cNvPr>
          <p:cNvSpPr txBox="1"/>
          <p:nvPr/>
        </p:nvSpPr>
        <p:spPr>
          <a:xfrm>
            <a:off x="4596384" y="3183973"/>
            <a:ext cx="58674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RelaxedModerately"/>
              <a:lightRig rig="threePt" dir="t"/>
            </a:scene3d>
          </a:bodyPr>
          <a:lstStyle/>
          <a:p>
            <a:r>
              <a:rPr lang="en-US" sz="6000" b="1">
                <a:latin typeface="NikoshBAN" panose="02000000000000000000" pitchFamily="2" charset="0"/>
                <a:cs typeface="NikoshBAN" panose="02000000000000000000" pitchFamily="2" charset="0"/>
              </a:rPr>
              <a:t>৩) চাঁদা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BBABD7-1756-2357-A580-E32491E93C07}"/>
              </a:ext>
            </a:extLst>
          </p:cNvPr>
          <p:cNvSpPr txBox="1"/>
          <p:nvPr/>
        </p:nvSpPr>
        <p:spPr>
          <a:xfrm>
            <a:off x="4541520" y="1984890"/>
            <a:ext cx="58674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RelaxedModerately"/>
              <a:lightRig rig="threePt" dir="t"/>
            </a:scene3d>
          </a:bodyPr>
          <a:lstStyle/>
          <a:p>
            <a:r>
              <a:rPr lang="en-US" sz="6000" b="1">
                <a:latin typeface="NikoshBAN" panose="02000000000000000000" pitchFamily="2" charset="0"/>
                <a:cs typeface="NikoshBAN" panose="02000000000000000000" pitchFamily="2" charset="0"/>
              </a:rPr>
              <a:t>২) ত্রিকোণী সেট</a:t>
            </a:r>
          </a:p>
        </p:txBody>
      </p:sp>
    </p:spTree>
    <p:extLst>
      <p:ext uri="{BB962C8B-B14F-4D97-AF65-F5344CB8AC3E}">
        <p14:creationId xmlns:p14="http://schemas.microsoft.com/office/powerpoint/2010/main" val="4038195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13" grpId="0"/>
      <p:bldP spid="21" grpId="0"/>
      <p:bldP spid="22" grpId="0"/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Multidocument 1">
            <a:extLst>
              <a:ext uri="{FF2B5EF4-FFF2-40B4-BE49-F238E27FC236}">
                <a16:creationId xmlns:a16="http://schemas.microsoft.com/office/drawing/2014/main" id="{B1C2D8DF-C998-9C11-FCE7-73D17F58D188}"/>
              </a:ext>
            </a:extLst>
          </p:cNvPr>
          <p:cNvSpPr/>
          <p:nvPr/>
        </p:nvSpPr>
        <p:spPr>
          <a:xfrm>
            <a:off x="1981200" y="381000"/>
            <a:ext cx="7467600" cy="5676900"/>
          </a:xfrm>
          <a:prstGeom prst="flowChartMultidocumen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FA9-1535-614D-0AF4-869C697DFB57}"/>
              </a:ext>
            </a:extLst>
          </p:cNvPr>
          <p:cNvSpPr txBox="1"/>
          <p:nvPr/>
        </p:nvSpPr>
        <p:spPr>
          <a:xfrm>
            <a:off x="2590800" y="1447800"/>
            <a:ext cx="5334000" cy="1015663"/>
          </a:xfrm>
          <a:prstGeom prst="rect">
            <a:avLst/>
          </a:prstGeom>
          <a:noFill/>
        </p:spPr>
        <p:txBody>
          <a:bodyPr wrap="square" rtlCol="0">
            <a:prstTxWarp prst="textTriangle">
              <a:avLst/>
            </a:prstTxWarp>
            <a:spAutoFit/>
          </a:bodyPr>
          <a:lstStyle/>
          <a:p>
            <a:r>
              <a:rPr lang="en-US" sz="6000">
                <a:latin typeface="NikoshBAN" panose="02000000000000000000" pitchFamily="2" charset="0"/>
                <a:cs typeface="NikoshBAN" panose="02000000000000000000" pitchFamily="2" charset="0"/>
              </a:rPr>
              <a:t>নিরাপদ পরিবেশ সৃষ্টি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878F0C-C8C4-451C-74AF-15FCB5F529A4}"/>
              </a:ext>
            </a:extLst>
          </p:cNvPr>
          <p:cNvSpPr txBox="1"/>
          <p:nvPr/>
        </p:nvSpPr>
        <p:spPr>
          <a:xfrm>
            <a:off x="2590800" y="3886706"/>
            <a:ext cx="5334000" cy="1015663"/>
          </a:xfrm>
          <a:prstGeom prst="rect">
            <a:avLst/>
          </a:prstGeom>
          <a:noFill/>
        </p:spPr>
        <p:txBody>
          <a:bodyPr wrap="square" rtlCol="0">
            <a:prstTxWarp prst="textTriangle">
              <a:avLst/>
            </a:prstTxWarp>
            <a:spAutoFit/>
          </a:bodyPr>
          <a:lstStyle/>
          <a:p>
            <a:r>
              <a:rPr lang="en-US" sz="6000">
                <a:latin typeface="NikoshBAN" panose="02000000000000000000" pitchFamily="2" charset="0"/>
                <a:cs typeface="NikoshBAN" panose="02000000000000000000" pitchFamily="2" charset="0"/>
              </a:rPr>
              <a:t>ছড়া গানের মাধ্যমে</a:t>
            </a:r>
          </a:p>
        </p:txBody>
      </p:sp>
    </p:spTree>
    <p:extLst>
      <p:ext uri="{BB962C8B-B14F-4D97-AF65-F5344CB8AC3E}">
        <p14:creationId xmlns:p14="http://schemas.microsoft.com/office/powerpoint/2010/main" val="1913333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B85CD09-4B0B-E5A2-499F-DB9F1A6CFEA3}"/>
              </a:ext>
            </a:extLst>
          </p:cNvPr>
          <p:cNvSpPr/>
          <p:nvPr/>
        </p:nvSpPr>
        <p:spPr>
          <a:xfrm>
            <a:off x="2895600" y="381000"/>
            <a:ext cx="6019800" cy="155203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Stop">
              <a:avLst/>
            </a:prstTxWarp>
          </a:bodyPr>
          <a:lstStyle/>
          <a:p>
            <a:pPr algn="ctr"/>
            <a:endParaRPr lang="en-US" b="1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206F1B-A938-B03A-78D0-647D97A96723}"/>
              </a:ext>
            </a:extLst>
          </p:cNvPr>
          <p:cNvSpPr txBox="1"/>
          <p:nvPr/>
        </p:nvSpPr>
        <p:spPr>
          <a:xfrm>
            <a:off x="3276600" y="520534"/>
            <a:ext cx="5181600" cy="1323439"/>
          </a:xfrm>
          <a:prstGeom prst="rect">
            <a:avLst/>
          </a:prstGeom>
          <a:noFill/>
        </p:spPr>
        <p:txBody>
          <a:bodyPr wrap="square" rtlCol="0">
            <a:prstTxWarp prst="textStop">
              <a:avLst/>
            </a:prstTxWarp>
            <a:spAutoFit/>
          </a:bodyPr>
          <a:lstStyle/>
          <a:p>
            <a:r>
              <a:rPr lang="en-US" sz="80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পূর্ব জ্ঞান যাচাই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BD15B71-D567-1E59-73C6-15049D9FEAB0}"/>
              </a:ext>
            </a:extLst>
          </p:cNvPr>
          <p:cNvSpPr/>
          <p:nvPr/>
        </p:nvSpPr>
        <p:spPr>
          <a:xfrm>
            <a:off x="914400" y="2819400"/>
            <a:ext cx="2209800" cy="1600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133C41A-ABC0-79D9-47F1-EE02E6C7EBF1}"/>
              </a:ext>
            </a:extLst>
          </p:cNvPr>
          <p:cNvSpPr/>
          <p:nvPr/>
        </p:nvSpPr>
        <p:spPr>
          <a:xfrm>
            <a:off x="4191000" y="2667000"/>
            <a:ext cx="1981200" cy="18288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A403207C-F9AC-4AA8-F740-DD366A54D85C}"/>
              </a:ext>
            </a:extLst>
          </p:cNvPr>
          <p:cNvSpPr/>
          <p:nvPr/>
        </p:nvSpPr>
        <p:spPr>
          <a:xfrm>
            <a:off x="7010400" y="2590800"/>
            <a:ext cx="1905000" cy="1905000"/>
          </a:xfrm>
          <a:prstGeom prst="triangl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A5B6E71-CE79-9C96-8BE4-721DB55F9527}"/>
              </a:ext>
            </a:extLst>
          </p:cNvPr>
          <p:cNvSpPr/>
          <p:nvPr/>
        </p:nvSpPr>
        <p:spPr>
          <a:xfrm>
            <a:off x="1003852" y="4743028"/>
            <a:ext cx="1888435" cy="17526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62A293-2C24-CA11-B49C-013B8D05D380}"/>
              </a:ext>
            </a:extLst>
          </p:cNvPr>
          <p:cNvSpPr txBox="1"/>
          <p:nvPr/>
        </p:nvSpPr>
        <p:spPr>
          <a:xfrm>
            <a:off x="4800600" y="4997320"/>
            <a:ext cx="4724400" cy="14465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>
                <a:latin typeface="NikoshBAN" panose="02000000000000000000" pitchFamily="2" charset="0"/>
                <a:cs typeface="NikoshBAN" panose="02000000000000000000" pitchFamily="2" charset="0"/>
              </a:rPr>
              <a:t>ছবিগুলো ছিনতে পারছি?</a:t>
            </a:r>
          </a:p>
          <a:p>
            <a:r>
              <a:rPr lang="en-US" sz="4400" b="1">
                <a:latin typeface="NikoshBAN" panose="02000000000000000000" pitchFamily="2" charset="0"/>
                <a:cs typeface="NikoshBAN" panose="02000000000000000000" pitchFamily="2" charset="0"/>
              </a:rPr>
              <a:t>ছবিগুলোর নাম কি?</a:t>
            </a:r>
          </a:p>
        </p:txBody>
      </p:sp>
      <p:sp>
        <p:nvSpPr>
          <p:cNvPr id="18" name="Parallelogram 17">
            <a:extLst>
              <a:ext uri="{FF2B5EF4-FFF2-40B4-BE49-F238E27FC236}">
                <a16:creationId xmlns:a16="http://schemas.microsoft.com/office/drawing/2014/main" id="{14F4E207-30C4-C30A-D9EE-AE15547D5440}"/>
              </a:ext>
            </a:extLst>
          </p:cNvPr>
          <p:cNvSpPr/>
          <p:nvPr/>
        </p:nvSpPr>
        <p:spPr>
          <a:xfrm>
            <a:off x="9501809" y="2971800"/>
            <a:ext cx="2057400" cy="1524000"/>
          </a:xfrm>
          <a:prstGeom prst="parallelogram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92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 animBg="1"/>
      <p:bldP spid="7" grpId="0" animBg="1"/>
      <p:bldP spid="10" grpId="0" animBg="1"/>
      <p:bldP spid="11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2">
            <a:extLst>
              <a:ext uri="{FF2B5EF4-FFF2-40B4-BE49-F238E27FC236}">
                <a16:creationId xmlns:a16="http://schemas.microsoft.com/office/drawing/2014/main" id="{4CA496DD-D277-0B40-0773-7C13F17B3CEE}"/>
              </a:ext>
            </a:extLst>
          </p:cNvPr>
          <p:cNvSpPr/>
          <p:nvPr/>
        </p:nvSpPr>
        <p:spPr>
          <a:xfrm>
            <a:off x="990600" y="381000"/>
            <a:ext cx="9601200" cy="2209800"/>
          </a:xfrm>
          <a:prstGeom prst="downArrow">
            <a:avLst>
              <a:gd name="adj1" fmla="val 50000"/>
              <a:gd name="adj2" fmla="val 54348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4BAA506-6811-44F8-8D92-42F513140BD5}"/>
              </a:ext>
            </a:extLst>
          </p:cNvPr>
          <p:cNvSpPr/>
          <p:nvPr/>
        </p:nvSpPr>
        <p:spPr>
          <a:xfrm>
            <a:off x="3581400" y="685800"/>
            <a:ext cx="4800600" cy="1113183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prstTxWarp prst="textPlain">
              <a:avLst/>
            </a:prstTxWarp>
            <a:spAutoFit/>
          </a:bodyPr>
          <a:lstStyle/>
          <a:p>
            <a:r>
              <a:rPr lang="en-US" sz="64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6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4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6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	</a:t>
            </a:r>
            <a:endParaRPr lang="bn-BD" sz="64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croll: Horizontal 3">
            <a:extLst>
              <a:ext uri="{FF2B5EF4-FFF2-40B4-BE49-F238E27FC236}">
                <a16:creationId xmlns:a16="http://schemas.microsoft.com/office/drawing/2014/main" id="{B9BF315B-F9EF-876E-4CD0-A90312C67827}"/>
              </a:ext>
            </a:extLst>
          </p:cNvPr>
          <p:cNvSpPr/>
          <p:nvPr/>
        </p:nvSpPr>
        <p:spPr>
          <a:xfrm>
            <a:off x="970722" y="2705101"/>
            <a:ext cx="10363200" cy="388620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isometricOffAxis1Right"/>
              <a:lightRig rig="threePt" dir="t"/>
            </a:scene3d>
          </a:bodyPr>
          <a:lstStyle/>
          <a:p>
            <a:pPr algn="ctr"/>
            <a:endParaRPr lang="en-US" sz="13800" b="1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C350F4-72D4-2037-85DC-A8ED4E00E391}"/>
              </a:ext>
            </a:extLst>
          </p:cNvPr>
          <p:cNvSpPr txBox="1"/>
          <p:nvPr/>
        </p:nvSpPr>
        <p:spPr>
          <a:xfrm>
            <a:off x="1905000" y="3733800"/>
            <a:ext cx="8229600" cy="186204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en-US" sz="11500" b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জ্যামিতি (রম্বস)</a:t>
            </a:r>
          </a:p>
        </p:txBody>
      </p:sp>
    </p:spTree>
    <p:extLst>
      <p:ext uri="{BB962C8B-B14F-4D97-AF65-F5344CB8AC3E}">
        <p14:creationId xmlns:p14="http://schemas.microsoft.com/office/powerpoint/2010/main" val="2488510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2568827-E6CE-6836-98E1-B1D4A75EC84A}"/>
              </a:ext>
            </a:extLst>
          </p:cNvPr>
          <p:cNvSpPr txBox="1"/>
          <p:nvPr/>
        </p:nvSpPr>
        <p:spPr>
          <a:xfrm>
            <a:off x="952500" y="1074509"/>
            <a:ext cx="10287000" cy="4708981"/>
          </a:xfrm>
          <a:custGeom>
            <a:avLst/>
            <a:gdLst>
              <a:gd name="csX0" fmla="*/ 0 w 10287000"/>
              <a:gd name="csY0" fmla="*/ 0 h 4708981"/>
              <a:gd name="csX1" fmla="*/ 674370 w 10287000"/>
              <a:gd name="csY1" fmla="*/ 0 h 4708981"/>
              <a:gd name="csX2" fmla="*/ 1451610 w 10287000"/>
              <a:gd name="csY2" fmla="*/ 0 h 4708981"/>
              <a:gd name="csX3" fmla="*/ 1714500 w 10287000"/>
              <a:gd name="csY3" fmla="*/ 0 h 4708981"/>
              <a:gd name="csX4" fmla="*/ 2388870 w 10287000"/>
              <a:gd name="csY4" fmla="*/ 0 h 4708981"/>
              <a:gd name="csX5" fmla="*/ 3063240 w 10287000"/>
              <a:gd name="csY5" fmla="*/ 0 h 4708981"/>
              <a:gd name="csX6" fmla="*/ 3531870 w 10287000"/>
              <a:gd name="csY6" fmla="*/ 0 h 4708981"/>
              <a:gd name="csX7" fmla="*/ 3897630 w 10287000"/>
              <a:gd name="csY7" fmla="*/ 0 h 4708981"/>
              <a:gd name="csX8" fmla="*/ 4674870 w 10287000"/>
              <a:gd name="csY8" fmla="*/ 0 h 4708981"/>
              <a:gd name="csX9" fmla="*/ 4937760 w 10287000"/>
              <a:gd name="csY9" fmla="*/ 0 h 4708981"/>
              <a:gd name="csX10" fmla="*/ 5509260 w 10287000"/>
              <a:gd name="csY10" fmla="*/ 0 h 4708981"/>
              <a:gd name="csX11" fmla="*/ 5977890 w 10287000"/>
              <a:gd name="csY11" fmla="*/ 0 h 4708981"/>
              <a:gd name="csX12" fmla="*/ 6343650 w 10287000"/>
              <a:gd name="csY12" fmla="*/ 0 h 4708981"/>
              <a:gd name="csX13" fmla="*/ 6606540 w 10287000"/>
              <a:gd name="csY13" fmla="*/ 0 h 4708981"/>
              <a:gd name="csX14" fmla="*/ 7280910 w 10287000"/>
              <a:gd name="csY14" fmla="*/ 0 h 4708981"/>
              <a:gd name="csX15" fmla="*/ 7749540 w 10287000"/>
              <a:gd name="csY15" fmla="*/ 0 h 4708981"/>
              <a:gd name="csX16" fmla="*/ 8115300 w 10287000"/>
              <a:gd name="csY16" fmla="*/ 0 h 4708981"/>
              <a:gd name="csX17" fmla="*/ 8892540 w 10287000"/>
              <a:gd name="csY17" fmla="*/ 0 h 4708981"/>
              <a:gd name="csX18" fmla="*/ 9361170 w 10287000"/>
              <a:gd name="csY18" fmla="*/ 0 h 4708981"/>
              <a:gd name="csX19" fmla="*/ 9624060 w 10287000"/>
              <a:gd name="csY19" fmla="*/ 0 h 4708981"/>
              <a:gd name="csX20" fmla="*/ 10287000 w 10287000"/>
              <a:gd name="csY20" fmla="*/ 0 h 4708981"/>
              <a:gd name="csX21" fmla="*/ 10287000 w 10287000"/>
              <a:gd name="csY21" fmla="*/ 635712 h 4708981"/>
              <a:gd name="csX22" fmla="*/ 10287000 w 10287000"/>
              <a:gd name="csY22" fmla="*/ 1130155 h 4708981"/>
              <a:gd name="csX23" fmla="*/ 10287000 w 10287000"/>
              <a:gd name="csY23" fmla="*/ 1671688 h 4708981"/>
              <a:gd name="csX24" fmla="*/ 10287000 w 10287000"/>
              <a:gd name="csY24" fmla="*/ 2166131 h 4708981"/>
              <a:gd name="csX25" fmla="*/ 10287000 w 10287000"/>
              <a:gd name="csY25" fmla="*/ 2801844 h 4708981"/>
              <a:gd name="csX26" fmla="*/ 10287000 w 10287000"/>
              <a:gd name="csY26" fmla="*/ 3437556 h 4708981"/>
              <a:gd name="csX27" fmla="*/ 10287000 w 10287000"/>
              <a:gd name="csY27" fmla="*/ 3931999 h 4708981"/>
              <a:gd name="csX28" fmla="*/ 10287000 w 10287000"/>
              <a:gd name="csY28" fmla="*/ 4708981 h 4708981"/>
              <a:gd name="csX29" fmla="*/ 9921240 w 10287000"/>
              <a:gd name="csY29" fmla="*/ 4708981 h 4708981"/>
              <a:gd name="csX30" fmla="*/ 9658350 w 10287000"/>
              <a:gd name="csY30" fmla="*/ 4708981 h 4708981"/>
              <a:gd name="csX31" fmla="*/ 9395460 w 10287000"/>
              <a:gd name="csY31" fmla="*/ 4708981 h 4708981"/>
              <a:gd name="csX32" fmla="*/ 9029700 w 10287000"/>
              <a:gd name="csY32" fmla="*/ 4708981 h 4708981"/>
              <a:gd name="csX33" fmla="*/ 8561070 w 10287000"/>
              <a:gd name="csY33" fmla="*/ 4708981 h 4708981"/>
              <a:gd name="csX34" fmla="*/ 7989570 w 10287000"/>
              <a:gd name="csY34" fmla="*/ 4708981 h 4708981"/>
              <a:gd name="csX35" fmla="*/ 7623810 w 10287000"/>
              <a:gd name="csY35" fmla="*/ 4708981 h 4708981"/>
              <a:gd name="csX36" fmla="*/ 6846570 w 10287000"/>
              <a:gd name="csY36" fmla="*/ 4708981 h 4708981"/>
              <a:gd name="csX37" fmla="*/ 6480810 w 10287000"/>
              <a:gd name="csY37" fmla="*/ 4708981 h 4708981"/>
              <a:gd name="csX38" fmla="*/ 5703570 w 10287000"/>
              <a:gd name="csY38" fmla="*/ 4708981 h 4708981"/>
              <a:gd name="csX39" fmla="*/ 5132070 w 10287000"/>
              <a:gd name="csY39" fmla="*/ 4708981 h 4708981"/>
              <a:gd name="csX40" fmla="*/ 4766310 w 10287000"/>
              <a:gd name="csY40" fmla="*/ 4708981 h 4708981"/>
              <a:gd name="csX41" fmla="*/ 4400550 w 10287000"/>
              <a:gd name="csY41" fmla="*/ 4708981 h 4708981"/>
              <a:gd name="csX42" fmla="*/ 3931920 w 10287000"/>
              <a:gd name="csY42" fmla="*/ 4708981 h 4708981"/>
              <a:gd name="csX43" fmla="*/ 3360420 w 10287000"/>
              <a:gd name="csY43" fmla="*/ 4708981 h 4708981"/>
              <a:gd name="csX44" fmla="*/ 2583180 w 10287000"/>
              <a:gd name="csY44" fmla="*/ 4708981 h 4708981"/>
              <a:gd name="csX45" fmla="*/ 1908810 w 10287000"/>
              <a:gd name="csY45" fmla="*/ 4708981 h 4708981"/>
              <a:gd name="csX46" fmla="*/ 1645920 w 10287000"/>
              <a:gd name="csY46" fmla="*/ 4708981 h 4708981"/>
              <a:gd name="csX47" fmla="*/ 1177290 w 10287000"/>
              <a:gd name="csY47" fmla="*/ 4708981 h 4708981"/>
              <a:gd name="csX48" fmla="*/ 0 w 10287000"/>
              <a:gd name="csY48" fmla="*/ 4708981 h 4708981"/>
              <a:gd name="csX49" fmla="*/ 0 w 10287000"/>
              <a:gd name="csY49" fmla="*/ 4214538 h 4708981"/>
              <a:gd name="csX50" fmla="*/ 0 w 10287000"/>
              <a:gd name="csY50" fmla="*/ 3625915 h 4708981"/>
              <a:gd name="csX51" fmla="*/ 0 w 10287000"/>
              <a:gd name="csY51" fmla="*/ 3131472 h 4708981"/>
              <a:gd name="csX52" fmla="*/ 0 w 10287000"/>
              <a:gd name="csY52" fmla="*/ 2542850 h 4708981"/>
              <a:gd name="csX53" fmla="*/ 0 w 10287000"/>
              <a:gd name="csY53" fmla="*/ 1954227 h 4708981"/>
              <a:gd name="csX54" fmla="*/ 0 w 10287000"/>
              <a:gd name="csY54" fmla="*/ 1506874 h 4708981"/>
              <a:gd name="csX55" fmla="*/ 0 w 10287000"/>
              <a:gd name="csY55" fmla="*/ 824072 h 4708981"/>
              <a:gd name="csX56" fmla="*/ 0 w 10287000"/>
              <a:gd name="csY56" fmla="*/ 0 h 470898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</a:cxnLst>
            <a:rect l="l" t="t" r="r" b="b"/>
            <a:pathLst>
              <a:path w="10287000" h="4708981" fill="none" extrusionOk="0">
                <a:moveTo>
                  <a:pt x="0" y="0"/>
                </a:moveTo>
                <a:cubicBezTo>
                  <a:pt x="325774" y="-31708"/>
                  <a:pt x="491932" y="30810"/>
                  <a:pt x="674370" y="0"/>
                </a:cubicBezTo>
                <a:cubicBezTo>
                  <a:pt x="856808" y="-30810"/>
                  <a:pt x="1199027" y="18511"/>
                  <a:pt x="1451610" y="0"/>
                </a:cubicBezTo>
                <a:cubicBezTo>
                  <a:pt x="1704193" y="-18511"/>
                  <a:pt x="1595368" y="18229"/>
                  <a:pt x="1714500" y="0"/>
                </a:cubicBezTo>
                <a:cubicBezTo>
                  <a:pt x="1833632" y="-18229"/>
                  <a:pt x="2151537" y="44129"/>
                  <a:pt x="2388870" y="0"/>
                </a:cubicBezTo>
                <a:cubicBezTo>
                  <a:pt x="2626203" y="-44129"/>
                  <a:pt x="2907282" y="66820"/>
                  <a:pt x="3063240" y="0"/>
                </a:cubicBezTo>
                <a:cubicBezTo>
                  <a:pt x="3219198" y="-66820"/>
                  <a:pt x="3368188" y="5976"/>
                  <a:pt x="3531870" y="0"/>
                </a:cubicBezTo>
                <a:cubicBezTo>
                  <a:pt x="3695552" y="-5976"/>
                  <a:pt x="3812399" y="29387"/>
                  <a:pt x="3897630" y="0"/>
                </a:cubicBezTo>
                <a:cubicBezTo>
                  <a:pt x="3982861" y="-29387"/>
                  <a:pt x="4514808" y="47482"/>
                  <a:pt x="4674870" y="0"/>
                </a:cubicBezTo>
                <a:cubicBezTo>
                  <a:pt x="4834932" y="-47482"/>
                  <a:pt x="4862786" y="1261"/>
                  <a:pt x="4937760" y="0"/>
                </a:cubicBezTo>
                <a:cubicBezTo>
                  <a:pt x="5012734" y="-1261"/>
                  <a:pt x="5301885" y="3409"/>
                  <a:pt x="5509260" y="0"/>
                </a:cubicBezTo>
                <a:cubicBezTo>
                  <a:pt x="5716635" y="-3409"/>
                  <a:pt x="5781832" y="16557"/>
                  <a:pt x="5977890" y="0"/>
                </a:cubicBezTo>
                <a:cubicBezTo>
                  <a:pt x="6173948" y="-16557"/>
                  <a:pt x="6175469" y="9176"/>
                  <a:pt x="6343650" y="0"/>
                </a:cubicBezTo>
                <a:cubicBezTo>
                  <a:pt x="6511831" y="-9176"/>
                  <a:pt x="6486537" y="6589"/>
                  <a:pt x="6606540" y="0"/>
                </a:cubicBezTo>
                <a:cubicBezTo>
                  <a:pt x="6726543" y="-6589"/>
                  <a:pt x="7137820" y="76025"/>
                  <a:pt x="7280910" y="0"/>
                </a:cubicBezTo>
                <a:cubicBezTo>
                  <a:pt x="7424000" y="-76025"/>
                  <a:pt x="7603486" y="55323"/>
                  <a:pt x="7749540" y="0"/>
                </a:cubicBezTo>
                <a:cubicBezTo>
                  <a:pt x="7895594" y="-55323"/>
                  <a:pt x="7966543" y="7577"/>
                  <a:pt x="8115300" y="0"/>
                </a:cubicBezTo>
                <a:cubicBezTo>
                  <a:pt x="8264057" y="-7577"/>
                  <a:pt x="8556101" y="8469"/>
                  <a:pt x="8892540" y="0"/>
                </a:cubicBezTo>
                <a:cubicBezTo>
                  <a:pt x="9228979" y="-8469"/>
                  <a:pt x="9196167" y="45047"/>
                  <a:pt x="9361170" y="0"/>
                </a:cubicBezTo>
                <a:cubicBezTo>
                  <a:pt x="9526173" y="-45047"/>
                  <a:pt x="9516745" y="11382"/>
                  <a:pt x="9624060" y="0"/>
                </a:cubicBezTo>
                <a:cubicBezTo>
                  <a:pt x="9731375" y="-11382"/>
                  <a:pt x="10125380" y="49358"/>
                  <a:pt x="10287000" y="0"/>
                </a:cubicBezTo>
                <a:cubicBezTo>
                  <a:pt x="10311268" y="255224"/>
                  <a:pt x="10246515" y="346870"/>
                  <a:pt x="10287000" y="635712"/>
                </a:cubicBezTo>
                <a:cubicBezTo>
                  <a:pt x="10327485" y="924554"/>
                  <a:pt x="10233881" y="927837"/>
                  <a:pt x="10287000" y="1130155"/>
                </a:cubicBezTo>
                <a:cubicBezTo>
                  <a:pt x="10340119" y="1332473"/>
                  <a:pt x="10228104" y="1453221"/>
                  <a:pt x="10287000" y="1671688"/>
                </a:cubicBezTo>
                <a:cubicBezTo>
                  <a:pt x="10345896" y="1890155"/>
                  <a:pt x="10256104" y="2012247"/>
                  <a:pt x="10287000" y="2166131"/>
                </a:cubicBezTo>
                <a:cubicBezTo>
                  <a:pt x="10317896" y="2320015"/>
                  <a:pt x="10262521" y="2536794"/>
                  <a:pt x="10287000" y="2801844"/>
                </a:cubicBezTo>
                <a:cubicBezTo>
                  <a:pt x="10311479" y="3066894"/>
                  <a:pt x="10240824" y="3149992"/>
                  <a:pt x="10287000" y="3437556"/>
                </a:cubicBezTo>
                <a:cubicBezTo>
                  <a:pt x="10333176" y="3725120"/>
                  <a:pt x="10269171" y="3759550"/>
                  <a:pt x="10287000" y="3931999"/>
                </a:cubicBezTo>
                <a:cubicBezTo>
                  <a:pt x="10304829" y="4104448"/>
                  <a:pt x="10276200" y="4411529"/>
                  <a:pt x="10287000" y="4708981"/>
                </a:cubicBezTo>
                <a:cubicBezTo>
                  <a:pt x="10145058" y="4745027"/>
                  <a:pt x="10016964" y="4680096"/>
                  <a:pt x="9921240" y="4708981"/>
                </a:cubicBezTo>
                <a:cubicBezTo>
                  <a:pt x="9825516" y="4737866"/>
                  <a:pt x="9778732" y="4697383"/>
                  <a:pt x="9658350" y="4708981"/>
                </a:cubicBezTo>
                <a:cubicBezTo>
                  <a:pt x="9537968" y="4720579"/>
                  <a:pt x="9480001" y="4686822"/>
                  <a:pt x="9395460" y="4708981"/>
                </a:cubicBezTo>
                <a:cubicBezTo>
                  <a:pt x="9310919" y="4731140"/>
                  <a:pt x="9112742" y="4695245"/>
                  <a:pt x="9029700" y="4708981"/>
                </a:cubicBezTo>
                <a:cubicBezTo>
                  <a:pt x="8946658" y="4722717"/>
                  <a:pt x="8694658" y="4655557"/>
                  <a:pt x="8561070" y="4708981"/>
                </a:cubicBezTo>
                <a:cubicBezTo>
                  <a:pt x="8427482" y="4762405"/>
                  <a:pt x="8258762" y="4641563"/>
                  <a:pt x="7989570" y="4708981"/>
                </a:cubicBezTo>
                <a:cubicBezTo>
                  <a:pt x="7720378" y="4776399"/>
                  <a:pt x="7711137" y="4685911"/>
                  <a:pt x="7623810" y="4708981"/>
                </a:cubicBezTo>
                <a:cubicBezTo>
                  <a:pt x="7536483" y="4732051"/>
                  <a:pt x="7145840" y="4689075"/>
                  <a:pt x="6846570" y="4708981"/>
                </a:cubicBezTo>
                <a:cubicBezTo>
                  <a:pt x="6547300" y="4728887"/>
                  <a:pt x="6582259" y="4685070"/>
                  <a:pt x="6480810" y="4708981"/>
                </a:cubicBezTo>
                <a:cubicBezTo>
                  <a:pt x="6379361" y="4732892"/>
                  <a:pt x="5980807" y="4680298"/>
                  <a:pt x="5703570" y="4708981"/>
                </a:cubicBezTo>
                <a:cubicBezTo>
                  <a:pt x="5426333" y="4737664"/>
                  <a:pt x="5368201" y="4675305"/>
                  <a:pt x="5132070" y="4708981"/>
                </a:cubicBezTo>
                <a:cubicBezTo>
                  <a:pt x="4895939" y="4742657"/>
                  <a:pt x="4909622" y="4674084"/>
                  <a:pt x="4766310" y="4708981"/>
                </a:cubicBezTo>
                <a:cubicBezTo>
                  <a:pt x="4622998" y="4743878"/>
                  <a:pt x="4495746" y="4679805"/>
                  <a:pt x="4400550" y="4708981"/>
                </a:cubicBezTo>
                <a:cubicBezTo>
                  <a:pt x="4305354" y="4738157"/>
                  <a:pt x="4159438" y="4684392"/>
                  <a:pt x="3931920" y="4708981"/>
                </a:cubicBezTo>
                <a:cubicBezTo>
                  <a:pt x="3704402" y="4733570"/>
                  <a:pt x="3553907" y="4675817"/>
                  <a:pt x="3360420" y="4708981"/>
                </a:cubicBezTo>
                <a:cubicBezTo>
                  <a:pt x="3166933" y="4742145"/>
                  <a:pt x="2959672" y="4665899"/>
                  <a:pt x="2583180" y="4708981"/>
                </a:cubicBezTo>
                <a:cubicBezTo>
                  <a:pt x="2206688" y="4752063"/>
                  <a:pt x="2168228" y="4659582"/>
                  <a:pt x="1908810" y="4708981"/>
                </a:cubicBezTo>
                <a:cubicBezTo>
                  <a:pt x="1649392" y="4758380"/>
                  <a:pt x="1702193" y="4679135"/>
                  <a:pt x="1645920" y="4708981"/>
                </a:cubicBezTo>
                <a:cubicBezTo>
                  <a:pt x="1589647" y="4738827"/>
                  <a:pt x="1291098" y="4701157"/>
                  <a:pt x="1177290" y="4708981"/>
                </a:cubicBezTo>
                <a:cubicBezTo>
                  <a:pt x="1063482" y="4716805"/>
                  <a:pt x="508780" y="4631561"/>
                  <a:pt x="0" y="4708981"/>
                </a:cubicBezTo>
                <a:cubicBezTo>
                  <a:pt x="-58585" y="4522396"/>
                  <a:pt x="21958" y="4393513"/>
                  <a:pt x="0" y="4214538"/>
                </a:cubicBezTo>
                <a:cubicBezTo>
                  <a:pt x="-21958" y="4035563"/>
                  <a:pt x="9313" y="3796752"/>
                  <a:pt x="0" y="3625915"/>
                </a:cubicBezTo>
                <a:cubicBezTo>
                  <a:pt x="-9313" y="3455078"/>
                  <a:pt x="46911" y="3366449"/>
                  <a:pt x="0" y="3131472"/>
                </a:cubicBezTo>
                <a:cubicBezTo>
                  <a:pt x="-46911" y="2896495"/>
                  <a:pt x="11825" y="2772034"/>
                  <a:pt x="0" y="2542850"/>
                </a:cubicBezTo>
                <a:cubicBezTo>
                  <a:pt x="-11825" y="2313666"/>
                  <a:pt x="64074" y="2122511"/>
                  <a:pt x="0" y="1954227"/>
                </a:cubicBezTo>
                <a:cubicBezTo>
                  <a:pt x="-64074" y="1785943"/>
                  <a:pt x="40946" y="1600789"/>
                  <a:pt x="0" y="1506874"/>
                </a:cubicBezTo>
                <a:cubicBezTo>
                  <a:pt x="-40946" y="1412959"/>
                  <a:pt x="75605" y="1074601"/>
                  <a:pt x="0" y="824072"/>
                </a:cubicBezTo>
                <a:cubicBezTo>
                  <a:pt x="-75605" y="573543"/>
                  <a:pt x="36385" y="212421"/>
                  <a:pt x="0" y="0"/>
                </a:cubicBezTo>
                <a:close/>
              </a:path>
              <a:path w="10287000" h="4708981" stroke="0" extrusionOk="0">
                <a:moveTo>
                  <a:pt x="0" y="0"/>
                </a:moveTo>
                <a:cubicBezTo>
                  <a:pt x="157423" y="-12958"/>
                  <a:pt x="335092" y="38955"/>
                  <a:pt x="468630" y="0"/>
                </a:cubicBezTo>
                <a:cubicBezTo>
                  <a:pt x="602168" y="-38955"/>
                  <a:pt x="911863" y="11455"/>
                  <a:pt x="1143000" y="0"/>
                </a:cubicBezTo>
                <a:cubicBezTo>
                  <a:pt x="1374137" y="-11455"/>
                  <a:pt x="1448736" y="50578"/>
                  <a:pt x="1714500" y="0"/>
                </a:cubicBezTo>
                <a:cubicBezTo>
                  <a:pt x="1980264" y="-50578"/>
                  <a:pt x="1908571" y="15651"/>
                  <a:pt x="1977390" y="0"/>
                </a:cubicBezTo>
                <a:cubicBezTo>
                  <a:pt x="2046209" y="-15651"/>
                  <a:pt x="2113078" y="12318"/>
                  <a:pt x="2240280" y="0"/>
                </a:cubicBezTo>
                <a:cubicBezTo>
                  <a:pt x="2367482" y="-12318"/>
                  <a:pt x="2439098" y="7327"/>
                  <a:pt x="2503170" y="0"/>
                </a:cubicBezTo>
                <a:cubicBezTo>
                  <a:pt x="2567242" y="-7327"/>
                  <a:pt x="2892015" y="62836"/>
                  <a:pt x="3177540" y="0"/>
                </a:cubicBezTo>
                <a:cubicBezTo>
                  <a:pt x="3463065" y="-62836"/>
                  <a:pt x="3351026" y="11794"/>
                  <a:pt x="3440430" y="0"/>
                </a:cubicBezTo>
                <a:cubicBezTo>
                  <a:pt x="3529834" y="-11794"/>
                  <a:pt x="3890257" y="60077"/>
                  <a:pt x="4011930" y="0"/>
                </a:cubicBezTo>
                <a:cubicBezTo>
                  <a:pt x="4133603" y="-60077"/>
                  <a:pt x="4542000" y="37221"/>
                  <a:pt x="4686300" y="0"/>
                </a:cubicBezTo>
                <a:cubicBezTo>
                  <a:pt x="4830600" y="-37221"/>
                  <a:pt x="5198666" y="5923"/>
                  <a:pt x="5360670" y="0"/>
                </a:cubicBezTo>
                <a:cubicBezTo>
                  <a:pt x="5522674" y="-5923"/>
                  <a:pt x="5707473" y="41490"/>
                  <a:pt x="6035040" y="0"/>
                </a:cubicBezTo>
                <a:cubicBezTo>
                  <a:pt x="6362607" y="-41490"/>
                  <a:pt x="6310580" y="28565"/>
                  <a:pt x="6400800" y="0"/>
                </a:cubicBezTo>
                <a:cubicBezTo>
                  <a:pt x="6491020" y="-28565"/>
                  <a:pt x="6785525" y="54313"/>
                  <a:pt x="7075170" y="0"/>
                </a:cubicBezTo>
                <a:cubicBezTo>
                  <a:pt x="7364815" y="-54313"/>
                  <a:pt x="7279993" y="25745"/>
                  <a:pt x="7440930" y="0"/>
                </a:cubicBezTo>
                <a:cubicBezTo>
                  <a:pt x="7601867" y="-25745"/>
                  <a:pt x="7969522" y="72221"/>
                  <a:pt x="8218170" y="0"/>
                </a:cubicBezTo>
                <a:cubicBezTo>
                  <a:pt x="8466818" y="-72221"/>
                  <a:pt x="8511152" y="39002"/>
                  <a:pt x="8686800" y="0"/>
                </a:cubicBezTo>
                <a:cubicBezTo>
                  <a:pt x="8862448" y="-39002"/>
                  <a:pt x="8969710" y="12139"/>
                  <a:pt x="9052560" y="0"/>
                </a:cubicBezTo>
                <a:cubicBezTo>
                  <a:pt x="9135410" y="-12139"/>
                  <a:pt x="9343434" y="10248"/>
                  <a:pt x="9624060" y="0"/>
                </a:cubicBezTo>
                <a:cubicBezTo>
                  <a:pt x="9904686" y="-10248"/>
                  <a:pt x="10098507" y="21219"/>
                  <a:pt x="10287000" y="0"/>
                </a:cubicBezTo>
                <a:cubicBezTo>
                  <a:pt x="10307018" y="248202"/>
                  <a:pt x="10282857" y="435316"/>
                  <a:pt x="10287000" y="635712"/>
                </a:cubicBezTo>
                <a:cubicBezTo>
                  <a:pt x="10291143" y="836108"/>
                  <a:pt x="10286898" y="939682"/>
                  <a:pt x="10287000" y="1224335"/>
                </a:cubicBezTo>
                <a:cubicBezTo>
                  <a:pt x="10287102" y="1508988"/>
                  <a:pt x="10252785" y="1547508"/>
                  <a:pt x="10287000" y="1765868"/>
                </a:cubicBezTo>
                <a:cubicBezTo>
                  <a:pt x="10321215" y="1984228"/>
                  <a:pt x="10272405" y="2133130"/>
                  <a:pt x="10287000" y="2307401"/>
                </a:cubicBezTo>
                <a:cubicBezTo>
                  <a:pt x="10301595" y="2481672"/>
                  <a:pt x="10277617" y="2670451"/>
                  <a:pt x="10287000" y="2848934"/>
                </a:cubicBezTo>
                <a:cubicBezTo>
                  <a:pt x="10296383" y="3027417"/>
                  <a:pt x="10255590" y="3302666"/>
                  <a:pt x="10287000" y="3484646"/>
                </a:cubicBezTo>
                <a:cubicBezTo>
                  <a:pt x="10318410" y="3666626"/>
                  <a:pt x="10257332" y="3824676"/>
                  <a:pt x="10287000" y="3931999"/>
                </a:cubicBezTo>
                <a:cubicBezTo>
                  <a:pt x="10316668" y="4039322"/>
                  <a:pt x="10237904" y="4429671"/>
                  <a:pt x="10287000" y="4708981"/>
                </a:cubicBezTo>
                <a:cubicBezTo>
                  <a:pt x="10125730" y="4722019"/>
                  <a:pt x="10011257" y="4672298"/>
                  <a:pt x="9921240" y="4708981"/>
                </a:cubicBezTo>
                <a:cubicBezTo>
                  <a:pt x="9831223" y="4745664"/>
                  <a:pt x="9511830" y="4632837"/>
                  <a:pt x="9144000" y="4708981"/>
                </a:cubicBezTo>
                <a:cubicBezTo>
                  <a:pt x="8776170" y="4785125"/>
                  <a:pt x="8869983" y="4707027"/>
                  <a:pt x="8675370" y="4708981"/>
                </a:cubicBezTo>
                <a:cubicBezTo>
                  <a:pt x="8480757" y="4710935"/>
                  <a:pt x="8367669" y="4695326"/>
                  <a:pt x="8103870" y="4708981"/>
                </a:cubicBezTo>
                <a:cubicBezTo>
                  <a:pt x="7840071" y="4722636"/>
                  <a:pt x="7737020" y="4697316"/>
                  <a:pt x="7532370" y="4708981"/>
                </a:cubicBezTo>
                <a:cubicBezTo>
                  <a:pt x="7327720" y="4720646"/>
                  <a:pt x="7184239" y="4644914"/>
                  <a:pt x="6960870" y="4708981"/>
                </a:cubicBezTo>
                <a:cubicBezTo>
                  <a:pt x="6737501" y="4773048"/>
                  <a:pt x="6601162" y="4674153"/>
                  <a:pt x="6286500" y="4708981"/>
                </a:cubicBezTo>
                <a:cubicBezTo>
                  <a:pt x="5971838" y="4743809"/>
                  <a:pt x="5979017" y="4650955"/>
                  <a:pt x="5715000" y="4708981"/>
                </a:cubicBezTo>
                <a:cubicBezTo>
                  <a:pt x="5450983" y="4767007"/>
                  <a:pt x="5370436" y="4694625"/>
                  <a:pt x="5040630" y="4708981"/>
                </a:cubicBezTo>
                <a:cubicBezTo>
                  <a:pt x="4710824" y="4723337"/>
                  <a:pt x="4608874" y="4663522"/>
                  <a:pt x="4469130" y="4708981"/>
                </a:cubicBezTo>
                <a:cubicBezTo>
                  <a:pt x="4329386" y="4754440"/>
                  <a:pt x="4161282" y="4675497"/>
                  <a:pt x="4000500" y="4708981"/>
                </a:cubicBezTo>
                <a:cubicBezTo>
                  <a:pt x="3839718" y="4742465"/>
                  <a:pt x="3552193" y="4620642"/>
                  <a:pt x="3223260" y="4708981"/>
                </a:cubicBezTo>
                <a:cubicBezTo>
                  <a:pt x="2894327" y="4797320"/>
                  <a:pt x="2849181" y="4689000"/>
                  <a:pt x="2548890" y="4708981"/>
                </a:cubicBezTo>
                <a:cubicBezTo>
                  <a:pt x="2248599" y="4728962"/>
                  <a:pt x="2122636" y="4620965"/>
                  <a:pt x="1771650" y="4708981"/>
                </a:cubicBezTo>
                <a:cubicBezTo>
                  <a:pt x="1420664" y="4796997"/>
                  <a:pt x="1381765" y="4701473"/>
                  <a:pt x="1200150" y="4708981"/>
                </a:cubicBezTo>
                <a:cubicBezTo>
                  <a:pt x="1018535" y="4716489"/>
                  <a:pt x="771022" y="4642526"/>
                  <a:pt x="628650" y="4708981"/>
                </a:cubicBezTo>
                <a:cubicBezTo>
                  <a:pt x="486278" y="4775436"/>
                  <a:pt x="202483" y="4697649"/>
                  <a:pt x="0" y="4708981"/>
                </a:cubicBezTo>
                <a:cubicBezTo>
                  <a:pt x="-29977" y="4455999"/>
                  <a:pt x="2733" y="4238057"/>
                  <a:pt x="0" y="4026179"/>
                </a:cubicBezTo>
                <a:cubicBezTo>
                  <a:pt x="-2733" y="3814301"/>
                  <a:pt x="32734" y="3703835"/>
                  <a:pt x="0" y="3578826"/>
                </a:cubicBezTo>
                <a:cubicBezTo>
                  <a:pt x="-32734" y="3453817"/>
                  <a:pt x="24960" y="3254806"/>
                  <a:pt x="0" y="2943113"/>
                </a:cubicBezTo>
                <a:cubicBezTo>
                  <a:pt x="-24960" y="2631420"/>
                  <a:pt x="30945" y="2503593"/>
                  <a:pt x="0" y="2307401"/>
                </a:cubicBezTo>
                <a:cubicBezTo>
                  <a:pt x="-30945" y="2111209"/>
                  <a:pt x="35951" y="1984478"/>
                  <a:pt x="0" y="1812958"/>
                </a:cubicBezTo>
                <a:cubicBezTo>
                  <a:pt x="-35951" y="1641438"/>
                  <a:pt x="70887" y="1431748"/>
                  <a:pt x="0" y="1177245"/>
                </a:cubicBezTo>
                <a:cubicBezTo>
                  <a:pt x="-70887" y="922742"/>
                  <a:pt x="19172" y="673486"/>
                  <a:pt x="0" y="541533"/>
                </a:cubicBezTo>
                <a:cubicBezTo>
                  <a:pt x="-19172" y="409580"/>
                  <a:pt x="8869" y="192599"/>
                  <a:pt x="0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04055849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6000" b="1">
                <a:latin typeface="NikoshBAN" panose="02000000000000000000" pitchFamily="2" charset="0"/>
                <a:cs typeface="NikoshBAN" panose="02000000000000000000" pitchFamily="2" charset="0"/>
              </a:rPr>
              <a:t>কাগজ কেটে আয়তাকৃতি তৈরী করি। আয়তাকৃতির কাগজগুলো নিম্ন প্রদর্শিত র‍্যপে একটির উপর আরেকটি স্থাপন করি এবং আটা দিয়ে আটকাই এবং কাঁচি দিয়ে কাটি।</a:t>
            </a:r>
          </a:p>
          <a:p>
            <a:pPr algn="just"/>
            <a:endParaRPr lang="en-US" sz="6000" b="1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930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648</TotalTime>
  <Words>218</Words>
  <Application>Microsoft Office PowerPoint</Application>
  <PresentationFormat>Widescreen</PresentationFormat>
  <Paragraphs>50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NikoshBAN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Pedp4 WPBX4125BLF092408932</cp:lastModifiedBy>
  <cp:revision>50</cp:revision>
  <dcterms:created xsi:type="dcterms:W3CDTF">2006-08-16T00:00:00Z</dcterms:created>
  <dcterms:modified xsi:type="dcterms:W3CDTF">2026-08-13T15:07:43Z</dcterms:modified>
</cp:coreProperties>
</file>