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83" r:id="rId3"/>
    <p:sldId id="271" r:id="rId4"/>
    <p:sldId id="272" r:id="rId5"/>
    <p:sldId id="273" r:id="rId6"/>
    <p:sldId id="284" r:id="rId7"/>
    <p:sldId id="274" r:id="rId8"/>
    <p:sldId id="275" r:id="rId9"/>
    <p:sldId id="276" r:id="rId10"/>
    <p:sldId id="285" r:id="rId11"/>
    <p:sldId id="277" r:id="rId12"/>
    <p:sldId id="286" r:id="rId13"/>
    <p:sldId id="278" r:id="rId14"/>
    <p:sldId id="288" r:id="rId15"/>
    <p:sldId id="287" r:id="rId16"/>
    <p:sldId id="279" r:id="rId17"/>
    <p:sldId id="280" r:id="rId18"/>
    <p:sldId id="281" r:id="rId19"/>
    <p:sldId id="28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6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062E1-2DCD-4CCF-8FEC-6F8A5B59AC8F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A2E82-A550-4F33-83C9-E884E36644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82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Students count aloud.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A2E82-A550-4F33-83C9-E884E36644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080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Students count aloud.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A2E82-A550-4F33-83C9-E884E36644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74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2910" y="1175621"/>
            <a:ext cx="84420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English for Today</a:t>
            </a:r>
            <a:endParaRPr lang="en-US" sz="3200" dirty="0"/>
          </a:p>
          <a:p>
            <a:r>
              <a:rPr lang="en-US" sz="3200" b="1" dirty="0"/>
              <a:t>Class 3 English</a:t>
            </a:r>
          </a:p>
          <a:p>
            <a:r>
              <a:rPr lang="en-US" sz="3200" b="1" dirty="0"/>
              <a:t>Unit 4 | Lesson 5</a:t>
            </a:r>
          </a:p>
          <a:p>
            <a:r>
              <a:rPr lang="en-US" sz="3200" b="1" dirty="0"/>
              <a:t>Numbers 91–100</a:t>
            </a:r>
          </a:p>
          <a:p>
            <a:r>
              <a:rPr lang="en-US" sz="3200" b="1" dirty="0"/>
              <a:t>Pages 59–60</a:t>
            </a:r>
            <a:endParaRPr lang="en-US" sz="3200" dirty="0"/>
          </a:p>
          <a:p>
            <a:r>
              <a:rPr lang="en-US" sz="3200" dirty="0"/>
              <a:t>👨‍🏫 Md. </a:t>
            </a:r>
            <a:r>
              <a:rPr lang="en-US" sz="3200" dirty="0" err="1"/>
              <a:t>Anisur</a:t>
            </a:r>
            <a:r>
              <a:rPr lang="en-US" sz="3200" dirty="0"/>
              <a:t> Rahman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1713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52" b="26536"/>
          <a:stretch/>
        </p:blipFill>
        <p:spPr>
          <a:xfrm>
            <a:off x="250795" y="2041229"/>
            <a:ext cx="4827258" cy="136698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135419" y="1083486"/>
            <a:ext cx="6096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Read the Numbers</a:t>
            </a:r>
          </a:p>
          <a:p>
            <a:r>
              <a:rPr lang="en-US" sz="2800" dirty="0"/>
              <a:t>91 – Ninety-one</a:t>
            </a:r>
          </a:p>
          <a:p>
            <a:r>
              <a:rPr lang="en-US" sz="2800" dirty="0"/>
              <a:t>92 – Ninety-two</a:t>
            </a:r>
          </a:p>
          <a:p>
            <a:r>
              <a:rPr lang="en-US" sz="2800" dirty="0"/>
              <a:t>93 – Ninety-three</a:t>
            </a:r>
          </a:p>
          <a:p>
            <a:r>
              <a:rPr lang="en-US" sz="2800" dirty="0"/>
              <a:t>94 – Ninety-four</a:t>
            </a:r>
          </a:p>
          <a:p>
            <a:r>
              <a:rPr lang="en-US" sz="2800" dirty="0"/>
              <a:t>95 – Ninety-five</a:t>
            </a:r>
          </a:p>
          <a:p>
            <a:r>
              <a:rPr lang="en-US" sz="2800" dirty="0"/>
              <a:t>96 – Ninety-six</a:t>
            </a:r>
          </a:p>
          <a:p>
            <a:r>
              <a:rPr lang="en-US" sz="2800" dirty="0"/>
              <a:t>97 – Ninety-seven</a:t>
            </a:r>
          </a:p>
          <a:p>
            <a:r>
              <a:rPr lang="en-US" sz="2800" dirty="0"/>
              <a:t>98 – Ninety-eight</a:t>
            </a:r>
          </a:p>
          <a:p>
            <a:r>
              <a:rPr lang="en-US" sz="2800" dirty="0"/>
              <a:t>99 – Ninety-nine</a:t>
            </a:r>
          </a:p>
          <a:p>
            <a:r>
              <a:rPr lang="en-US" sz="2800" dirty="0"/>
              <a:t>100 – One hundred</a:t>
            </a:r>
          </a:p>
        </p:txBody>
      </p:sp>
    </p:spTree>
    <p:extLst>
      <p:ext uri="{BB962C8B-B14F-4D97-AF65-F5344CB8AC3E}">
        <p14:creationId xmlns:p14="http://schemas.microsoft.com/office/powerpoint/2010/main" val="347049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507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65"/>
          <a:stretch/>
        </p:blipFill>
        <p:spPr>
          <a:xfrm>
            <a:off x="1146571" y="1062169"/>
            <a:ext cx="9900120" cy="375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1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2675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Activity D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40"/>
          <a:stretch/>
        </p:blipFill>
        <p:spPr>
          <a:xfrm>
            <a:off x="2650836" y="400000"/>
            <a:ext cx="7244104" cy="604917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64611" y="4879166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82</a:t>
            </a:r>
          </a:p>
        </p:txBody>
      </p:sp>
      <p:sp>
        <p:nvSpPr>
          <p:cNvPr id="9" name="Rectangle 8"/>
          <p:cNvSpPr/>
          <p:nvPr/>
        </p:nvSpPr>
        <p:spPr>
          <a:xfrm>
            <a:off x="6039045" y="5216294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83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6902644" y="4860699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84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7941735" y="5188587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85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7835518" y="4463538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86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7082759" y="4089469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87</a:t>
            </a:r>
            <a:endParaRPr lang="en-US" b="1" dirty="0"/>
          </a:p>
        </p:txBody>
      </p:sp>
      <p:sp>
        <p:nvSpPr>
          <p:cNvPr id="14" name="Rectangle 13"/>
          <p:cNvSpPr/>
          <p:nvPr/>
        </p:nvSpPr>
        <p:spPr>
          <a:xfrm>
            <a:off x="6209930" y="4583609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88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5170844" y="3849321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89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4279539" y="4509719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90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4145616" y="3461398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91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5009212" y="3041148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92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4293398" y="2500824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93</a:t>
            </a:r>
            <a:endParaRPr lang="en-US" b="1" dirty="0"/>
          </a:p>
        </p:txBody>
      </p:sp>
      <p:sp>
        <p:nvSpPr>
          <p:cNvPr id="20" name="Rectangle 19"/>
          <p:cNvSpPr/>
          <p:nvPr/>
        </p:nvSpPr>
        <p:spPr>
          <a:xfrm>
            <a:off x="5701939" y="2671696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94</a:t>
            </a:r>
            <a:endParaRPr lang="en-US" b="1" dirty="0"/>
          </a:p>
        </p:txBody>
      </p:sp>
      <p:sp>
        <p:nvSpPr>
          <p:cNvPr id="21" name="Rectangle 20"/>
          <p:cNvSpPr/>
          <p:nvPr/>
        </p:nvSpPr>
        <p:spPr>
          <a:xfrm>
            <a:off x="6020590" y="3405983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95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6939603" y="3151986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96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7914040" y="3618417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97</a:t>
            </a:r>
            <a:endParaRPr lang="en-US" b="1" dirty="0"/>
          </a:p>
        </p:txBody>
      </p:sp>
      <p:sp>
        <p:nvSpPr>
          <p:cNvPr id="24" name="Rectangle 23"/>
          <p:cNvSpPr/>
          <p:nvPr/>
        </p:nvSpPr>
        <p:spPr>
          <a:xfrm>
            <a:off x="8131094" y="2865657"/>
            <a:ext cx="41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98</a:t>
            </a:r>
            <a:endParaRPr lang="en-US" b="1" dirty="0"/>
          </a:p>
        </p:txBody>
      </p:sp>
      <p:sp>
        <p:nvSpPr>
          <p:cNvPr id="25" name="Rectangle 24"/>
          <p:cNvSpPr/>
          <p:nvPr/>
        </p:nvSpPr>
        <p:spPr>
          <a:xfrm>
            <a:off x="6916517" y="2419927"/>
            <a:ext cx="4541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99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1769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7225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Activity 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5" b="6709"/>
          <a:stretch/>
        </p:blipFill>
        <p:spPr>
          <a:xfrm>
            <a:off x="894896" y="1071415"/>
            <a:ext cx="10393533" cy="429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38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6103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Activity F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95" b="1560"/>
          <a:stretch/>
        </p:blipFill>
        <p:spPr>
          <a:xfrm>
            <a:off x="582304" y="1366981"/>
            <a:ext cx="10983472" cy="87916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48000" y="2551837"/>
            <a:ext cx="6096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Examples:</a:t>
            </a:r>
          </a:p>
          <a:p>
            <a:r>
              <a:rPr lang="en-US" sz="2800" dirty="0"/>
              <a:t>25</a:t>
            </a:r>
          </a:p>
          <a:p>
            <a:r>
              <a:rPr lang="en-US" sz="2800" dirty="0"/>
              <a:t>47</a:t>
            </a:r>
          </a:p>
          <a:p>
            <a:r>
              <a:rPr lang="en-US" sz="2800" dirty="0"/>
              <a:t>68</a:t>
            </a:r>
          </a:p>
          <a:p>
            <a:r>
              <a:rPr lang="en-US" sz="2800" dirty="0"/>
              <a:t>91</a:t>
            </a:r>
          </a:p>
          <a:p>
            <a:r>
              <a:rPr lang="en-US" sz="2800" dirty="0"/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25566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sz="2800" dirty="0" smtClean="0"/>
              <a:t>Primary </a:t>
            </a:r>
            <a:r>
              <a:rPr sz="2800" dirty="0" smtClean="0"/>
              <a:t>English </a:t>
            </a:r>
            <a:r>
              <a:rPr sz="2800" dirty="0"/>
              <a:t>With </a:t>
            </a:r>
            <a:r>
              <a:rPr sz="2800" dirty="0" err="1"/>
              <a:t>Anisur</a:t>
            </a:r>
            <a:r>
              <a:rPr sz="2800"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53497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200" dirty="0"/>
              <a:t>Practice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291338" y="6401720"/>
            <a:ext cx="539596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sz="1400" dirty="0"/>
              <a:t>📚 English With </a:t>
            </a:r>
            <a:r>
              <a:rPr sz="1400" dirty="0" err="1"/>
              <a:t>Anisur</a:t>
            </a:r>
            <a:r>
              <a:rPr sz="1400"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0" y="1221712"/>
            <a:ext cx="6096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/>
              <a:t>Fill in the blanks.</a:t>
            </a:r>
          </a:p>
          <a:p>
            <a:r>
              <a:rPr lang="en-US" sz="4400" dirty="0" smtClean="0"/>
              <a:t>91 __ 93</a:t>
            </a:r>
          </a:p>
          <a:p>
            <a:r>
              <a:rPr lang="en-US" sz="4400" dirty="0" smtClean="0"/>
              <a:t>95 __ 97</a:t>
            </a:r>
          </a:p>
          <a:p>
            <a:r>
              <a:rPr lang="en-US" sz="4400" dirty="0" smtClean="0"/>
              <a:t>98 __ 100</a:t>
            </a:r>
            <a:endParaRPr lang="en-US" sz="4400" dirty="0"/>
          </a:p>
        </p:txBody>
      </p:sp>
      <p:sp>
        <p:nvSpPr>
          <p:cNvPr id="8" name="Rectangle 7"/>
          <p:cNvSpPr/>
          <p:nvPr/>
        </p:nvSpPr>
        <p:spPr>
          <a:xfrm>
            <a:off x="3817701" y="2080557"/>
            <a:ext cx="5510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92</a:t>
            </a:r>
            <a:endParaRPr lang="en-US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3757666" y="2722484"/>
            <a:ext cx="5510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96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3817703" y="3382881"/>
            <a:ext cx="5510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99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7947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7999" y="1064830"/>
            <a:ext cx="66871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Answer orally.</a:t>
            </a:r>
          </a:p>
          <a:p>
            <a:pPr>
              <a:buFont typeface="+mj-lt"/>
              <a:buAutoNum type="arabicPeriod"/>
            </a:pPr>
            <a:r>
              <a:rPr lang="en-US" sz="3600" dirty="0"/>
              <a:t>What comes after 96? </a:t>
            </a:r>
          </a:p>
          <a:p>
            <a:pPr>
              <a:buFont typeface="+mj-lt"/>
              <a:buAutoNum type="arabicPeriod"/>
            </a:pPr>
            <a:r>
              <a:rPr lang="en-US" sz="3600" dirty="0"/>
              <a:t>What comes before 100? </a:t>
            </a:r>
          </a:p>
          <a:p>
            <a:pPr>
              <a:buFont typeface="+mj-lt"/>
              <a:buAutoNum type="arabicPeriod"/>
            </a:pPr>
            <a:r>
              <a:rPr lang="en-US" sz="3600" dirty="0"/>
              <a:t>Read </a:t>
            </a:r>
            <a:r>
              <a:rPr lang="en-US" sz="3600" b="1" dirty="0"/>
              <a:t>98</a:t>
            </a:r>
            <a:r>
              <a:rPr lang="en-US" sz="3600" dirty="0"/>
              <a:t>. </a:t>
            </a:r>
          </a:p>
          <a:p>
            <a:pPr>
              <a:buFont typeface="+mj-lt"/>
              <a:buAutoNum type="arabicPeriod"/>
            </a:pPr>
            <a:r>
              <a:rPr lang="en-US" sz="3600" dirty="0"/>
              <a:t>Which is bigger? </a:t>
            </a:r>
            <a:r>
              <a:rPr lang="en-US" sz="3600" dirty="0" smtClean="0"/>
              <a:t> 97 </a:t>
            </a:r>
            <a:r>
              <a:rPr lang="en-US" sz="3600" dirty="0"/>
              <a:t>or 92?</a:t>
            </a:r>
          </a:p>
          <a:p>
            <a:pPr>
              <a:buFont typeface="+mj-lt"/>
              <a:buAutoNum type="arabicPeriod" startAt="5"/>
            </a:pPr>
            <a:r>
              <a:rPr lang="en-US" sz="3600" dirty="0"/>
              <a:t>What comes after 99?</a:t>
            </a:r>
          </a:p>
        </p:txBody>
      </p:sp>
    </p:spTree>
    <p:extLst>
      <p:ext uri="{BB962C8B-B14F-4D97-AF65-F5344CB8AC3E}">
        <p14:creationId xmlns:p14="http://schemas.microsoft.com/office/powerpoint/2010/main" val="157055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06941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Assessment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796" y="1230993"/>
            <a:ext cx="799869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Can the student...</a:t>
            </a:r>
          </a:p>
          <a:p>
            <a:r>
              <a:rPr lang="en-US" sz="4000" dirty="0"/>
              <a:t>✅ Read 91–100?</a:t>
            </a:r>
          </a:p>
          <a:p>
            <a:r>
              <a:rPr lang="en-US" sz="4000" dirty="0"/>
              <a:t>✅ Count correctly?</a:t>
            </a:r>
          </a:p>
          <a:p>
            <a:r>
              <a:rPr lang="en-US" sz="4000" dirty="0"/>
              <a:t>✅ Write numbers?</a:t>
            </a:r>
          </a:p>
          <a:p>
            <a:r>
              <a:rPr lang="en-US" sz="4000" dirty="0"/>
              <a:t>✅ Identify missing numbers?</a:t>
            </a:r>
          </a:p>
        </p:txBody>
      </p:sp>
    </p:spTree>
    <p:extLst>
      <p:ext uri="{BB962C8B-B14F-4D97-AF65-F5344CB8AC3E}">
        <p14:creationId xmlns:p14="http://schemas.microsoft.com/office/powerpoint/2010/main" val="37327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4931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6217" y="1434099"/>
            <a:ext cx="96150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Write </a:t>
            </a:r>
            <a:r>
              <a:rPr lang="en-US" sz="4000" dirty="0" smtClean="0"/>
              <a:t>numbers:   91–100</a:t>
            </a:r>
            <a:endParaRPr lang="en-US" sz="4000" dirty="0"/>
          </a:p>
          <a:p>
            <a:r>
              <a:rPr lang="en-US" sz="4000" dirty="0"/>
              <a:t>Practice reading them three times.</a:t>
            </a:r>
          </a:p>
        </p:txBody>
      </p:sp>
    </p:spTree>
    <p:extLst>
      <p:ext uri="{BB962C8B-B14F-4D97-AF65-F5344CB8AC3E}">
        <p14:creationId xmlns:p14="http://schemas.microsoft.com/office/powerpoint/2010/main" val="123191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83204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90124" y="1845432"/>
            <a:ext cx="40178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4800" b="1" dirty="0"/>
              <a:t>🎉 Thank You!</a:t>
            </a:r>
            <a:endParaRPr lang="en-US" sz="11500" dirty="0"/>
          </a:p>
        </p:txBody>
      </p:sp>
      <p:sp>
        <p:nvSpPr>
          <p:cNvPr id="7" name="TextBox 6"/>
          <p:cNvSpPr txBox="1"/>
          <p:nvPr/>
        </p:nvSpPr>
        <p:spPr>
          <a:xfrm>
            <a:off x="3560637" y="2782923"/>
            <a:ext cx="50107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See you in the next class.</a:t>
            </a:r>
            <a:endParaRPr lang="en-US" sz="11500" dirty="0"/>
          </a:p>
        </p:txBody>
      </p:sp>
      <p:sp>
        <p:nvSpPr>
          <p:cNvPr id="8" name="TextBox 7"/>
          <p:cNvSpPr txBox="1"/>
          <p:nvPr/>
        </p:nvSpPr>
        <p:spPr>
          <a:xfrm>
            <a:off x="3389769" y="3489502"/>
            <a:ext cx="55879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Keep </a:t>
            </a:r>
            <a:r>
              <a:rPr lang="en-US" sz="3000" b="1" dirty="0" err="1"/>
              <a:t>practising</a:t>
            </a:r>
            <a:r>
              <a:rPr lang="en-US" sz="3000" b="1" dirty="0"/>
              <a:t> English every day.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369044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860" y="419271"/>
            <a:ext cx="4247322" cy="58351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785" y="428046"/>
            <a:ext cx="4387270" cy="580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373480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🎯 Learning Outcomes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874982" y="1129437"/>
            <a:ext cx="830349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By the end of the lesson, students will be able to: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Count objects from </a:t>
            </a:r>
            <a:r>
              <a:rPr lang="en-US" sz="2800" b="1" dirty="0"/>
              <a:t>91 to 100</a:t>
            </a:r>
            <a:r>
              <a:rPr lang="en-US" sz="28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Read and pronounce numbers </a:t>
            </a:r>
            <a:r>
              <a:rPr lang="en-US" sz="2800" b="1" dirty="0"/>
              <a:t>91–100</a:t>
            </a:r>
            <a:r>
              <a:rPr lang="en-US" sz="2800" dirty="0"/>
              <a:t> correctly.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Write numbers from </a:t>
            </a:r>
            <a:r>
              <a:rPr lang="en-US" sz="2800" b="1" dirty="0"/>
              <a:t>81 to 100</a:t>
            </a:r>
            <a:r>
              <a:rPr lang="en-US" sz="28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Recognize missing numbers.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Participate in pair work and number games. </a:t>
            </a:r>
          </a:p>
        </p:txBody>
      </p:sp>
    </p:spTree>
    <p:extLst>
      <p:ext uri="{BB962C8B-B14F-4D97-AF65-F5344CB8AC3E}">
        <p14:creationId xmlns:p14="http://schemas.microsoft.com/office/powerpoint/2010/main" val="383157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126836" y="1194095"/>
            <a:ext cx="38423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Let's count together!</a:t>
            </a:r>
          </a:p>
          <a:p>
            <a:r>
              <a:rPr lang="en-US" sz="2800" dirty="0"/>
              <a:t>81</a:t>
            </a:r>
          </a:p>
          <a:p>
            <a:r>
              <a:rPr lang="en-US" sz="2800" dirty="0"/>
              <a:t>82</a:t>
            </a:r>
          </a:p>
          <a:p>
            <a:r>
              <a:rPr lang="en-US" sz="2800" dirty="0" smtClean="0"/>
              <a:t>83</a:t>
            </a:r>
          </a:p>
          <a:p>
            <a:r>
              <a:rPr lang="en-US" sz="2800" dirty="0" smtClean="0"/>
              <a:t>84</a:t>
            </a:r>
          </a:p>
          <a:p>
            <a:r>
              <a:rPr lang="en-US" sz="2800" dirty="0" smtClean="0"/>
              <a:t>85</a:t>
            </a:r>
          </a:p>
          <a:p>
            <a:r>
              <a:rPr lang="en-US" sz="2800" dirty="0" smtClean="0"/>
              <a:t>86</a:t>
            </a:r>
          </a:p>
          <a:p>
            <a:r>
              <a:rPr lang="en-US" sz="2800" dirty="0" smtClean="0"/>
              <a:t>87</a:t>
            </a:r>
          </a:p>
          <a:p>
            <a:r>
              <a:rPr lang="en-US" sz="2800" dirty="0" smtClean="0"/>
              <a:t>88</a:t>
            </a:r>
          </a:p>
          <a:p>
            <a:r>
              <a:rPr lang="en-US" sz="2800" dirty="0" smtClean="0"/>
              <a:t>89</a:t>
            </a:r>
          </a:p>
          <a:p>
            <a:r>
              <a:rPr lang="en-US" sz="2800" dirty="0" smtClean="0"/>
              <a:t>90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5532283" y="1951243"/>
            <a:ext cx="3205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What comes after 90?</a:t>
            </a:r>
          </a:p>
        </p:txBody>
      </p:sp>
      <p:sp>
        <p:nvSpPr>
          <p:cNvPr id="8" name="Rectangle 7"/>
          <p:cNvSpPr/>
          <p:nvPr/>
        </p:nvSpPr>
        <p:spPr>
          <a:xfrm>
            <a:off x="5684683" y="2426915"/>
            <a:ext cx="3205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Expected answer: </a:t>
            </a:r>
            <a:r>
              <a:rPr lang="en-US" sz="2400" b="1" dirty="0"/>
              <a:t>91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0384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52689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5308" y="972284"/>
            <a:ext cx="28909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Let's </a:t>
            </a:r>
            <a:r>
              <a:rPr lang="en-US" sz="2800" dirty="0" smtClean="0"/>
              <a:t>revise:71–80</a:t>
            </a:r>
          </a:p>
          <a:p>
            <a:r>
              <a:rPr lang="en-US" sz="2800" dirty="0" smtClean="0"/>
              <a:t>71</a:t>
            </a:r>
          </a:p>
          <a:p>
            <a:r>
              <a:rPr lang="en-US" sz="2800" dirty="0" smtClean="0"/>
              <a:t>72</a:t>
            </a:r>
          </a:p>
          <a:p>
            <a:r>
              <a:rPr lang="en-US" sz="2800" dirty="0" smtClean="0"/>
              <a:t>73</a:t>
            </a:r>
          </a:p>
          <a:p>
            <a:r>
              <a:rPr lang="en-US" sz="2800" dirty="0" smtClean="0"/>
              <a:t>74</a:t>
            </a:r>
          </a:p>
          <a:p>
            <a:r>
              <a:rPr lang="en-US" sz="2800" dirty="0" smtClean="0"/>
              <a:t>75</a:t>
            </a:r>
          </a:p>
          <a:p>
            <a:r>
              <a:rPr lang="en-US" sz="2800" dirty="0" smtClean="0"/>
              <a:t>76</a:t>
            </a:r>
          </a:p>
          <a:p>
            <a:r>
              <a:rPr lang="en-US" sz="2800" dirty="0" smtClean="0"/>
              <a:t>77</a:t>
            </a:r>
          </a:p>
          <a:p>
            <a:r>
              <a:rPr lang="en-US" sz="2800" dirty="0" smtClean="0"/>
              <a:t>78</a:t>
            </a:r>
          </a:p>
          <a:p>
            <a:r>
              <a:rPr lang="en-US" sz="2800" dirty="0" smtClean="0"/>
              <a:t>79</a:t>
            </a:r>
          </a:p>
          <a:p>
            <a:r>
              <a:rPr lang="en-US" sz="2800" dirty="0" smtClean="0"/>
              <a:t>80</a:t>
            </a:r>
          </a:p>
          <a:p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5047680" y="1023085"/>
            <a:ext cx="289098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Let's </a:t>
            </a:r>
            <a:r>
              <a:rPr lang="en-US" sz="2800" dirty="0" smtClean="0"/>
              <a:t>revise:81–90</a:t>
            </a:r>
          </a:p>
          <a:p>
            <a:r>
              <a:rPr lang="en-US" sz="2800" dirty="0" smtClean="0"/>
              <a:t>81</a:t>
            </a:r>
          </a:p>
          <a:p>
            <a:r>
              <a:rPr lang="en-US" sz="2800" dirty="0" smtClean="0"/>
              <a:t>82</a:t>
            </a:r>
          </a:p>
          <a:p>
            <a:r>
              <a:rPr lang="en-US" sz="2800" dirty="0" smtClean="0"/>
              <a:t>83</a:t>
            </a:r>
          </a:p>
          <a:p>
            <a:r>
              <a:rPr lang="en-US" sz="2800" dirty="0" smtClean="0"/>
              <a:t>84</a:t>
            </a:r>
          </a:p>
          <a:p>
            <a:r>
              <a:rPr lang="en-US" sz="2800" dirty="0" smtClean="0"/>
              <a:t>85</a:t>
            </a:r>
          </a:p>
          <a:p>
            <a:r>
              <a:rPr lang="en-US" sz="2800" dirty="0" smtClean="0"/>
              <a:t>86</a:t>
            </a:r>
          </a:p>
          <a:p>
            <a:r>
              <a:rPr lang="en-US" sz="2800" dirty="0" smtClean="0"/>
              <a:t>87</a:t>
            </a:r>
          </a:p>
          <a:p>
            <a:r>
              <a:rPr lang="en-US" sz="2800" dirty="0" smtClean="0"/>
              <a:t>88</a:t>
            </a:r>
          </a:p>
          <a:p>
            <a:r>
              <a:rPr lang="en-US" sz="2800" dirty="0" smtClean="0"/>
              <a:t>89</a:t>
            </a:r>
          </a:p>
          <a:p>
            <a:r>
              <a:rPr lang="en-US" sz="2800" dirty="0" smtClean="0"/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val="180896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52689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197953" y="1138447"/>
            <a:ext cx="3205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What comes after 89?</a:t>
            </a:r>
          </a:p>
        </p:txBody>
      </p:sp>
      <p:sp>
        <p:nvSpPr>
          <p:cNvPr id="9" name="Rectangle 8"/>
          <p:cNvSpPr/>
          <p:nvPr/>
        </p:nvSpPr>
        <p:spPr>
          <a:xfrm>
            <a:off x="2350353" y="1614119"/>
            <a:ext cx="3205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Expected answer: </a:t>
            </a:r>
            <a:r>
              <a:rPr lang="en-US" sz="2400" b="1" dirty="0" smtClean="0"/>
              <a:t>90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2322645" y="2297610"/>
            <a:ext cx="3205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What comes after </a:t>
            </a:r>
            <a:r>
              <a:rPr lang="en-US" sz="2400" dirty="0" smtClean="0"/>
              <a:t>90?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2475045" y="2773282"/>
            <a:ext cx="3205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Expected answer: </a:t>
            </a:r>
            <a:r>
              <a:rPr lang="en-US" sz="2400" b="1" dirty="0" smtClean="0"/>
              <a:t>91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2475045" y="3706154"/>
            <a:ext cx="45538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Which is bigger: 88 or 91?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27445" y="4181826"/>
            <a:ext cx="3205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Expected answer: </a:t>
            </a:r>
            <a:r>
              <a:rPr lang="en-US" sz="2400" b="1" dirty="0" smtClean="0"/>
              <a:t>91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8133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664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90533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1713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324"/>
          <a:stretch/>
        </p:blipFill>
        <p:spPr>
          <a:xfrm>
            <a:off x="2456689" y="419268"/>
            <a:ext cx="7923584" cy="584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8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1713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52" b="26536"/>
          <a:stretch/>
        </p:blipFill>
        <p:spPr>
          <a:xfrm>
            <a:off x="1119008" y="1080651"/>
            <a:ext cx="9948025" cy="281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86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641</Words>
  <Application>Microsoft Office PowerPoint</Application>
  <PresentationFormat>Widescreen</PresentationFormat>
  <Paragraphs>172</Paragraphs>
  <Slides>19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23</cp:revision>
  <dcterms:created xsi:type="dcterms:W3CDTF">2013-01-27T09:14:16Z</dcterms:created>
  <dcterms:modified xsi:type="dcterms:W3CDTF">2026-08-04T08:05:23Z</dcterms:modified>
  <cp:category/>
</cp:coreProperties>
</file>