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9" r:id="rId4"/>
  </p:sldMasterIdLst>
  <p:notesMasterIdLst>
    <p:notesMasterId r:id="rId23"/>
  </p:notesMasterIdLst>
  <p:sldIdLst>
    <p:sldId id="284" r:id="rId5"/>
    <p:sldId id="296" r:id="rId6"/>
    <p:sldId id="274" r:id="rId7"/>
    <p:sldId id="275" r:id="rId8"/>
    <p:sldId id="277" r:id="rId9"/>
    <p:sldId id="276" r:id="rId10"/>
    <p:sldId id="278" r:id="rId11"/>
    <p:sldId id="291" r:id="rId12"/>
    <p:sldId id="293" r:id="rId13"/>
    <p:sldId id="292" r:id="rId14"/>
    <p:sldId id="295" r:id="rId15"/>
    <p:sldId id="260" r:id="rId16"/>
    <p:sldId id="290" r:id="rId17"/>
    <p:sldId id="261" r:id="rId18"/>
    <p:sldId id="262" r:id="rId19"/>
    <p:sldId id="289" r:id="rId20"/>
    <p:sldId id="272" r:id="rId21"/>
    <p:sldId id="29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6" d="100"/>
          <a:sy n="86" d="100"/>
        </p:scale>
        <p:origin x="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1379EF-91A6-4F31-BC61-DEEE59C812A2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7635D3-FB26-4E69-A51C-7B243876E4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389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47C84-AC77-4119-B928-914F9C8E0AA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474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AF51BA-F582-4BEA-8535-47C3A5D343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2DFBCCD-4798-43D0-83C2-CBCF977FBB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96BEA31-1586-4BBB-8DAE-410F6E2DB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94549-B578-4B3C-9004-F9B1C0FEBBDA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C2B433D-ADDB-44A6-81BD-8C40F0F55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FE27F52-A4F3-43D0-8E49-8B0B7784D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6BD0-2D6E-44C8-9D84-A3D2EB9627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887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405EC60-71F9-4FC8-B96F-91012B198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B4EC4B5-0104-426F-9185-D94BEBE94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C706897-7916-4FD5-9900-106E3062C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94549-B578-4B3C-9004-F9B1C0FEBBDA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67A675C-B0A2-4759-BA35-A7E1B3E9B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4F17A02-1C94-48A0-A306-1927B587E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6BD0-2D6E-44C8-9D84-A3D2EB9627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90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33E69AA-4C2F-4E8C-95D9-819328B831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70DA5B6-11EC-4370-B8BF-0655B52739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1B5A68B-F466-45E8-87A4-566C01A10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94549-B578-4B3C-9004-F9B1C0FEBBDA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6E79728-7CE4-4B4A-800E-4C00DAF6B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AED7C8C-76EA-4957-A3DC-2B23DA92D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6BD0-2D6E-44C8-9D84-A3D2EB9627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601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3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3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3376" spc="136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16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08610" indent="0" algn="ctr">
              <a:buNone/>
              <a:defRPr sz="1216"/>
            </a:lvl2pPr>
            <a:lvl3pPr marL="617220" indent="0" algn="ctr">
              <a:buNone/>
              <a:defRPr sz="1216"/>
            </a:lvl3pPr>
            <a:lvl4pPr marL="925830" indent="0" algn="ctr">
              <a:buNone/>
              <a:defRPr sz="1216"/>
            </a:lvl4pPr>
            <a:lvl5pPr marL="1234440" indent="0" algn="ctr">
              <a:buNone/>
              <a:defRPr sz="1216"/>
            </a:lvl5pPr>
            <a:lvl6pPr marL="1543050" indent="0" algn="ctr">
              <a:buNone/>
              <a:defRPr sz="1216"/>
            </a:lvl6pPr>
            <a:lvl7pPr marL="1851660" indent="0" algn="ctr">
              <a:buNone/>
              <a:defRPr sz="1216"/>
            </a:lvl7pPr>
            <a:lvl8pPr marL="2160270" indent="0" algn="ctr">
              <a:buNone/>
              <a:defRPr sz="1216"/>
            </a:lvl8pPr>
            <a:lvl9pPr marL="2468880" indent="0" algn="ctr">
              <a:buNone/>
              <a:defRPr sz="121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8C4CFF1-04A9-4555-B57B-E5A7C7C0B55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157-7ABE-47B3-BC2E-ED82E9B805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1419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CFF1-04A9-4555-B57B-E5A7C7C0B55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157-7ABE-47B3-BC2E-ED82E9B805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148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3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3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3376" b="0" spc="136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16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08610" indent="0">
              <a:buNone/>
              <a:defRPr sz="1216">
                <a:solidFill>
                  <a:schemeClr val="tx1">
                    <a:tint val="75000"/>
                  </a:schemeClr>
                </a:solidFill>
              </a:defRPr>
            </a:lvl2pPr>
            <a:lvl3pPr marL="61722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3pPr>
            <a:lvl4pPr marL="925830" indent="0">
              <a:buNone/>
              <a:defRPr sz="946">
                <a:solidFill>
                  <a:schemeClr val="tx1">
                    <a:tint val="75000"/>
                  </a:schemeClr>
                </a:solidFill>
              </a:defRPr>
            </a:lvl4pPr>
            <a:lvl5pPr marL="1234440" indent="0">
              <a:buNone/>
              <a:defRPr sz="946">
                <a:solidFill>
                  <a:schemeClr val="tx1">
                    <a:tint val="75000"/>
                  </a:schemeClr>
                </a:solidFill>
              </a:defRPr>
            </a:lvl5pPr>
            <a:lvl6pPr marL="1543050" indent="0">
              <a:buNone/>
              <a:defRPr sz="946">
                <a:solidFill>
                  <a:schemeClr val="tx1">
                    <a:tint val="75000"/>
                  </a:schemeClr>
                </a:solidFill>
              </a:defRPr>
            </a:lvl6pPr>
            <a:lvl7pPr marL="1851660" indent="0">
              <a:buNone/>
              <a:defRPr sz="946">
                <a:solidFill>
                  <a:schemeClr val="tx1">
                    <a:tint val="75000"/>
                  </a:schemeClr>
                </a:solidFill>
              </a:defRPr>
            </a:lvl7pPr>
            <a:lvl8pPr marL="2160270" indent="0">
              <a:buNone/>
              <a:defRPr sz="946">
                <a:solidFill>
                  <a:schemeClr val="tx1">
                    <a:tint val="75000"/>
                  </a:schemeClr>
                </a:solidFill>
              </a:defRPr>
            </a:lvl8pPr>
            <a:lvl9pPr marL="2468880" indent="0">
              <a:buNone/>
              <a:defRPr sz="94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CFF1-04A9-4555-B57B-E5A7C7C0B55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157-7ABE-47B3-BC2E-ED82E9B805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82983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CFF1-04A9-4555-B57B-E5A7C7C0B55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157-7ABE-47B3-BC2E-ED82E9B805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62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53" b="0" cap="none" baseline="0">
                <a:solidFill>
                  <a:schemeClr val="accent1"/>
                </a:solidFill>
                <a:latin typeface="+mn-lt"/>
              </a:defRPr>
            </a:lvl1pPr>
            <a:lvl2pPr marL="308610" indent="0">
              <a:buNone/>
              <a:defRPr sz="1350" b="1"/>
            </a:lvl2pPr>
            <a:lvl3pPr marL="617220" indent="0">
              <a:buNone/>
              <a:defRPr sz="1216" b="1"/>
            </a:lvl3pPr>
            <a:lvl4pPr marL="925830" indent="0">
              <a:buNone/>
              <a:defRPr sz="1080" b="1"/>
            </a:lvl4pPr>
            <a:lvl5pPr marL="1234440" indent="0">
              <a:buNone/>
              <a:defRPr sz="1080" b="1"/>
            </a:lvl5pPr>
            <a:lvl6pPr marL="1543050" indent="0">
              <a:buNone/>
              <a:defRPr sz="1080" b="1"/>
            </a:lvl6pPr>
            <a:lvl7pPr marL="1851660" indent="0">
              <a:buNone/>
              <a:defRPr sz="1080" b="1"/>
            </a:lvl7pPr>
            <a:lvl8pPr marL="2160270" indent="0">
              <a:buNone/>
              <a:defRPr sz="1080" b="1"/>
            </a:lvl8pPr>
            <a:lvl9pPr marL="2468880" indent="0">
              <a:buNone/>
              <a:defRPr sz="10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9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553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08610" indent="0">
              <a:buNone/>
              <a:defRPr sz="1350" b="1"/>
            </a:lvl2pPr>
            <a:lvl3pPr marL="617220" indent="0">
              <a:buNone/>
              <a:defRPr sz="1216" b="1"/>
            </a:lvl3pPr>
            <a:lvl4pPr marL="925830" indent="0">
              <a:buNone/>
              <a:defRPr sz="1080" b="1"/>
            </a:lvl4pPr>
            <a:lvl5pPr marL="1234440" indent="0">
              <a:buNone/>
              <a:defRPr sz="1080" b="1"/>
            </a:lvl5pPr>
            <a:lvl6pPr marL="1543050" indent="0">
              <a:buNone/>
              <a:defRPr sz="1080" b="1"/>
            </a:lvl6pPr>
            <a:lvl7pPr marL="1851660" indent="0">
              <a:buNone/>
              <a:defRPr sz="1080" b="1"/>
            </a:lvl7pPr>
            <a:lvl8pPr marL="2160270" indent="0">
              <a:buNone/>
              <a:defRPr sz="1080" b="1"/>
            </a:lvl8pPr>
            <a:lvl9pPr marL="2468880" indent="0">
              <a:buNone/>
              <a:defRPr sz="1080" b="1"/>
            </a:lvl9pPr>
          </a:lstStyle>
          <a:p>
            <a:pPr marL="0" lvl="0" indent="0" algn="l" defTabSz="617220" rtl="0" eaLnBrk="1" latinLnBrk="0" hangingPunct="1">
              <a:lnSpc>
                <a:spcPct val="90000"/>
              </a:lnSpc>
              <a:spcBef>
                <a:spcPts val="1216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9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CFF1-04A9-4555-B57B-E5A7C7C0B55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157-7ABE-47B3-BC2E-ED82E9B805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5282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CFF1-04A9-4555-B57B-E5A7C7C0B55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157-7ABE-47B3-BC2E-ED82E9B805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4336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CFF1-04A9-4555-B57B-E5A7C7C0B55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157-7ABE-47B3-BC2E-ED82E9B805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114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1620"/>
            </a:lvl1pPr>
            <a:lvl2pPr>
              <a:defRPr sz="1350"/>
            </a:lvl2pPr>
            <a:lvl3pPr>
              <a:defRPr sz="1080"/>
            </a:lvl3pPr>
            <a:lvl4pPr>
              <a:defRPr sz="1080"/>
            </a:lvl4pPr>
            <a:lvl5pPr>
              <a:defRPr sz="1080"/>
            </a:lvl5pPr>
            <a:lvl6pPr>
              <a:defRPr sz="1080"/>
            </a:lvl6pPr>
            <a:lvl7pPr>
              <a:defRPr sz="1080"/>
            </a:lvl7pPr>
            <a:lvl8pPr>
              <a:defRPr sz="1080"/>
            </a:lvl8pPr>
            <a:lvl9pPr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7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06"/>
              </a:spcBef>
              <a:buNone/>
              <a:defRPr sz="1080"/>
            </a:lvl1pPr>
            <a:lvl2pPr marL="308610" indent="0">
              <a:buNone/>
              <a:defRPr sz="810"/>
            </a:lvl2pPr>
            <a:lvl3pPr marL="617220" indent="0">
              <a:buNone/>
              <a:defRPr sz="676"/>
            </a:lvl3pPr>
            <a:lvl4pPr marL="925830" indent="0">
              <a:buNone/>
              <a:defRPr sz="607"/>
            </a:lvl4pPr>
            <a:lvl5pPr marL="1234440" indent="0">
              <a:buNone/>
              <a:defRPr sz="607"/>
            </a:lvl5pPr>
            <a:lvl6pPr marL="1543050" indent="0">
              <a:buNone/>
              <a:defRPr sz="607"/>
            </a:lvl6pPr>
            <a:lvl7pPr marL="1851660" indent="0">
              <a:buNone/>
              <a:defRPr sz="607"/>
            </a:lvl7pPr>
            <a:lvl8pPr marL="2160270" indent="0">
              <a:buNone/>
              <a:defRPr sz="607"/>
            </a:lvl8pPr>
            <a:lvl9pPr marL="2468880" indent="0">
              <a:buNone/>
              <a:defRPr sz="6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CFF1-04A9-4555-B57B-E5A7C7C0B55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157-7ABE-47B3-BC2E-ED82E9B805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183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A3BFB1A-7247-44FA-A755-B1810192E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BF500CF-540E-4D82-BCD2-704DD5B16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B8B7D8E-A6BA-4FF5-B762-70BDD42A2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94549-B578-4B3C-9004-F9B1C0FEBBDA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5B2B6BD-FB41-4160-89DA-4FE834B39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15ADD2F-2AE1-44E3-945E-53F652D54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6BD0-2D6E-44C8-9D84-A3D2EB9627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6136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3376" spc="136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2160"/>
            </a:lvl1pPr>
            <a:lvl2pPr marL="308610" indent="0">
              <a:buNone/>
              <a:defRPr sz="1890"/>
            </a:lvl2pPr>
            <a:lvl3pPr marL="617220" indent="0">
              <a:buNone/>
              <a:defRPr sz="1620"/>
            </a:lvl3pPr>
            <a:lvl4pPr marL="925830" indent="0">
              <a:buNone/>
              <a:defRPr sz="1350"/>
            </a:lvl4pPr>
            <a:lvl5pPr marL="1234440" indent="0">
              <a:buNone/>
              <a:defRPr sz="1350"/>
            </a:lvl5pPr>
            <a:lvl6pPr marL="1543050" indent="0">
              <a:buNone/>
              <a:defRPr sz="1350"/>
            </a:lvl6pPr>
            <a:lvl7pPr marL="1851660" indent="0">
              <a:buNone/>
              <a:defRPr sz="1350"/>
            </a:lvl7pPr>
            <a:lvl8pPr marL="2160270" indent="0">
              <a:buNone/>
              <a:defRPr sz="1350"/>
            </a:lvl8pPr>
            <a:lvl9pPr marL="2468880" indent="0">
              <a:buNone/>
              <a:defRPr sz="13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16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08610" indent="0">
              <a:buNone/>
              <a:defRPr sz="946"/>
            </a:lvl2pPr>
            <a:lvl3pPr marL="617220" indent="0">
              <a:buNone/>
              <a:defRPr sz="810"/>
            </a:lvl3pPr>
            <a:lvl4pPr marL="925830" indent="0">
              <a:buNone/>
              <a:defRPr sz="676"/>
            </a:lvl4pPr>
            <a:lvl5pPr marL="1234440" indent="0">
              <a:buNone/>
              <a:defRPr sz="676"/>
            </a:lvl5pPr>
            <a:lvl6pPr marL="1543050" indent="0">
              <a:buNone/>
              <a:defRPr sz="676"/>
            </a:lvl6pPr>
            <a:lvl7pPr marL="1851660" indent="0">
              <a:buNone/>
              <a:defRPr sz="676"/>
            </a:lvl7pPr>
            <a:lvl8pPr marL="2160270" indent="0">
              <a:buNone/>
              <a:defRPr sz="676"/>
            </a:lvl8pPr>
            <a:lvl9pPr marL="2468880" indent="0">
              <a:buNone/>
              <a:defRPr sz="67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CFF1-04A9-4555-B57B-E5A7C7C0B55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157-7ABE-47B3-BC2E-ED82E9B805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829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CFF1-04A9-4555-B57B-E5A7C7C0B55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157-7ABE-47B3-BC2E-ED82E9B805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3225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3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CFF1-04A9-4555-B57B-E5A7C7C0B55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157-7ABE-47B3-BC2E-ED82E9B805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1677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5"/>
            <a:ext cx="7766936" cy="1646302"/>
          </a:xfrm>
        </p:spPr>
        <p:txBody>
          <a:bodyPr anchor="b">
            <a:noAutofit/>
          </a:bodyPr>
          <a:lstStyle>
            <a:lvl1pPr algn="r">
              <a:defRPr sz="486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900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1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2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6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8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B9CF-E7D7-4BA7-8A5A-DAA40CDE5766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F6801-F630-49B6-8880-61B4AA5162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0121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B9CF-E7D7-4BA7-8A5A-DAA40CDE5766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F6801-F630-49B6-8880-61B4AA5162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1159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8"/>
            <a:ext cx="8596668" cy="1826581"/>
          </a:xfrm>
        </p:spPr>
        <p:txBody>
          <a:bodyPr anchor="b"/>
          <a:lstStyle>
            <a:lvl1pPr algn="l">
              <a:defRPr sz="3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1148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B9CF-E7D7-4BA7-8A5A-DAA40CDE5766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F6801-F630-49B6-8880-61B4AA5162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6088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5" y="2160590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69" y="2160589"/>
            <a:ext cx="4184035" cy="38807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B9CF-E7D7-4BA7-8A5A-DAA40CDE5766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F6801-F630-49B6-8880-61B4AA5162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9718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6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160" b="0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6" y="2737246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9" cy="576262"/>
          </a:xfrm>
        </p:spPr>
        <p:txBody>
          <a:bodyPr anchor="b">
            <a:noAutofit/>
          </a:bodyPr>
          <a:lstStyle>
            <a:lvl1pPr marL="0" indent="0">
              <a:buNone/>
              <a:defRPr sz="2160" b="0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5" y="2737246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B9CF-E7D7-4BA7-8A5A-DAA40CDE5766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F6801-F630-49B6-8880-61B4AA5162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9919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1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B9CF-E7D7-4BA7-8A5A-DAA40CDE5766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F6801-F630-49B6-8880-61B4AA5162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7507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B9CF-E7D7-4BA7-8A5A-DAA40CDE5766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F6801-F630-49B6-8880-61B4AA5162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902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E45DB4-E04C-4383-90FF-988F84D68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FA60D43-2748-4C40-8380-B9E694D2C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C2C210-AF64-4B6C-8874-7B05B6466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94549-B578-4B3C-9004-F9B1C0FEBBDA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745AEC0-5BA4-45F1-BC5F-CFCDF43E6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7C68610-1F88-4C06-A36D-E126190C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6BD0-2D6E-44C8-9D84-A3D2EB9627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8347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498604"/>
            <a:ext cx="3854528" cy="1278466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2" y="514925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2777069"/>
            <a:ext cx="3854528" cy="2584450"/>
          </a:xfrm>
        </p:spPr>
        <p:txBody>
          <a:bodyPr>
            <a:normAutofit/>
          </a:bodyPr>
          <a:lstStyle>
            <a:lvl1pPr marL="0" indent="0">
              <a:buNone/>
              <a:defRPr sz="1260"/>
            </a:lvl1pPr>
            <a:lvl2pPr marL="411356" indent="0">
              <a:buNone/>
              <a:defRPr sz="1260"/>
            </a:lvl2pPr>
            <a:lvl3pPr marL="822714" indent="0">
              <a:buNone/>
              <a:defRPr sz="1080"/>
            </a:lvl3pPr>
            <a:lvl4pPr marL="1234070" indent="0">
              <a:buNone/>
              <a:defRPr sz="900"/>
            </a:lvl4pPr>
            <a:lvl5pPr marL="1645426" indent="0">
              <a:buNone/>
              <a:defRPr sz="900"/>
            </a:lvl5pPr>
            <a:lvl6pPr marL="2056783" indent="0">
              <a:buNone/>
              <a:defRPr sz="900"/>
            </a:lvl6pPr>
            <a:lvl7pPr marL="2468140" indent="0">
              <a:buNone/>
              <a:defRPr sz="900"/>
            </a:lvl7pPr>
            <a:lvl8pPr marL="2879496" indent="0">
              <a:buNone/>
              <a:defRPr sz="900"/>
            </a:lvl8pPr>
            <a:lvl9pPr marL="3290852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B9CF-E7D7-4BA7-8A5A-DAA40CDE5766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F6801-F630-49B6-8880-61B4AA5162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1681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16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5" y="609601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40"/>
            </a:lvl1pPr>
            <a:lvl2pPr marL="411480" indent="0">
              <a:buNone/>
              <a:defRPr sz="1440"/>
            </a:lvl2pPr>
            <a:lvl3pPr marL="822960" indent="0">
              <a:buNone/>
              <a:defRPr sz="1440"/>
            </a:lvl3pPr>
            <a:lvl4pPr marL="1234440" indent="0">
              <a:buNone/>
              <a:defRPr sz="1440"/>
            </a:lvl4pPr>
            <a:lvl5pPr marL="1645920" indent="0">
              <a:buNone/>
              <a:defRPr sz="1440"/>
            </a:lvl5pPr>
            <a:lvl6pPr marL="2057400" indent="0">
              <a:buNone/>
              <a:defRPr sz="1440"/>
            </a:lvl6pPr>
            <a:lvl7pPr marL="2468880" indent="0">
              <a:buNone/>
              <a:defRPr sz="1440"/>
            </a:lvl7pPr>
            <a:lvl8pPr marL="2880360" indent="0">
              <a:buNone/>
              <a:defRPr sz="1440"/>
            </a:lvl8pPr>
            <a:lvl9pPr marL="3291840" indent="0">
              <a:buNone/>
              <a:defRPr sz="144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5367339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080"/>
            </a:lvl1pPr>
            <a:lvl2pPr marL="411480" indent="0">
              <a:buNone/>
              <a:defRPr sz="1080"/>
            </a:lvl2pPr>
            <a:lvl3pPr marL="822960" indent="0">
              <a:buNone/>
              <a:defRPr sz="900"/>
            </a:lvl3pPr>
            <a:lvl4pPr marL="1234440" indent="0">
              <a:buNone/>
              <a:defRPr sz="810"/>
            </a:lvl4pPr>
            <a:lvl5pPr marL="1645920" indent="0">
              <a:buNone/>
              <a:defRPr sz="810"/>
            </a:lvl5pPr>
            <a:lvl6pPr marL="2057400" indent="0">
              <a:buNone/>
              <a:defRPr sz="810"/>
            </a:lvl6pPr>
            <a:lvl7pPr marL="2468880" indent="0">
              <a:buNone/>
              <a:defRPr sz="810"/>
            </a:lvl7pPr>
            <a:lvl8pPr marL="2880360" indent="0">
              <a:buNone/>
              <a:defRPr sz="810"/>
            </a:lvl8pPr>
            <a:lvl9pPr marL="3291840" indent="0">
              <a:buNone/>
              <a:defRPr sz="8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B9CF-E7D7-4BA7-8A5A-DAA40CDE5766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F6801-F630-49B6-8880-61B4AA5162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3035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396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62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1148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B9CF-E7D7-4BA7-8A5A-DAA40CDE5766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F6801-F630-49B6-8880-61B4AA5162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8017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396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4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11480" indent="0">
              <a:buFontTx/>
              <a:buNone/>
              <a:defRPr/>
            </a:lvl2pPr>
            <a:lvl3pPr marL="822960" indent="0">
              <a:buFontTx/>
              <a:buNone/>
              <a:defRPr/>
            </a:lvl3pPr>
            <a:lvl4pPr marL="1234440" indent="0">
              <a:buFontTx/>
              <a:buNone/>
              <a:defRPr/>
            </a:lvl4pPr>
            <a:lvl5pPr marL="164592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62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1148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B9CF-E7D7-4BA7-8A5A-DAA40CDE5766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F6801-F630-49B6-8880-61B4AA51621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1" y="790379"/>
            <a:ext cx="609600" cy="584776"/>
          </a:xfrm>
          <a:prstGeom prst="rect">
            <a:avLst/>
          </a:prstGeom>
        </p:spPr>
        <p:txBody>
          <a:bodyPr vert="horz" lIns="82296" tIns="41148" rIns="82296" bIns="41148" rtlCol="0" anchor="ctr">
            <a:noAutofit/>
          </a:bodyPr>
          <a:lstStyle/>
          <a:p>
            <a:pPr lvl="0"/>
            <a:r>
              <a:rPr lang="en-US" sz="72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7"/>
            <a:ext cx="609600" cy="584776"/>
          </a:xfrm>
          <a:prstGeom prst="rect">
            <a:avLst/>
          </a:prstGeom>
        </p:spPr>
        <p:txBody>
          <a:bodyPr vert="horz" lIns="82296" tIns="41148" rIns="82296" bIns="41148" rtlCol="0" anchor="ctr">
            <a:noAutofit/>
          </a:bodyPr>
          <a:lstStyle/>
          <a:p>
            <a:pPr lvl="0"/>
            <a:r>
              <a:rPr lang="en-US" sz="72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62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16064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396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62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1148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B9CF-E7D7-4BA7-8A5A-DAA40CDE5766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F6801-F630-49B6-8880-61B4AA5162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9704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396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1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11480" indent="0">
              <a:buFontTx/>
              <a:buNone/>
              <a:defRPr/>
            </a:lvl2pPr>
            <a:lvl3pPr marL="822960" indent="0">
              <a:buFontTx/>
              <a:buNone/>
              <a:defRPr/>
            </a:lvl3pPr>
            <a:lvl4pPr marL="1234440" indent="0">
              <a:buFontTx/>
              <a:buNone/>
              <a:defRPr/>
            </a:lvl4pPr>
            <a:lvl5pPr marL="164592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62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1148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B9CF-E7D7-4BA7-8A5A-DAA40CDE5766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F6801-F630-49B6-8880-61B4AA51621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9"/>
            <a:ext cx="609600" cy="584776"/>
          </a:xfrm>
          <a:prstGeom prst="rect">
            <a:avLst/>
          </a:prstGeom>
        </p:spPr>
        <p:txBody>
          <a:bodyPr vert="horz" lIns="82296" tIns="41148" rIns="82296" bIns="41148" rtlCol="0" anchor="ctr">
            <a:noAutofit/>
          </a:bodyPr>
          <a:lstStyle/>
          <a:p>
            <a:pPr lvl="0"/>
            <a:r>
              <a:rPr lang="en-US" sz="72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7"/>
            <a:ext cx="609600" cy="584776"/>
          </a:xfrm>
          <a:prstGeom prst="rect">
            <a:avLst/>
          </a:prstGeom>
        </p:spPr>
        <p:txBody>
          <a:bodyPr vert="horz" lIns="82296" tIns="41148" rIns="82296" bIns="41148" rtlCol="0" anchor="ctr">
            <a:noAutofit/>
          </a:bodyPr>
          <a:lstStyle/>
          <a:p>
            <a:pPr lvl="0"/>
            <a:r>
              <a:rPr lang="en-US" sz="72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21891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396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160">
                <a:solidFill>
                  <a:schemeClr val="accent1"/>
                </a:solidFill>
              </a:defRPr>
            </a:lvl1pPr>
            <a:lvl2pPr marL="411480" indent="0">
              <a:buFontTx/>
              <a:buNone/>
              <a:defRPr/>
            </a:lvl2pPr>
            <a:lvl3pPr marL="822960" indent="0">
              <a:buFontTx/>
              <a:buNone/>
              <a:defRPr/>
            </a:lvl3pPr>
            <a:lvl4pPr marL="1234440" indent="0">
              <a:buFontTx/>
              <a:buNone/>
              <a:defRPr/>
            </a:lvl4pPr>
            <a:lvl5pPr marL="164592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62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1148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B9CF-E7D7-4BA7-8A5A-DAA40CDE5766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F6801-F630-49B6-8880-61B4AA5162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1917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B9CF-E7D7-4BA7-8A5A-DAA40CDE5766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F6801-F630-49B6-8880-61B4AA5162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7414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4" y="609601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1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2B9CF-E7D7-4BA7-8A5A-DAA40CDE5766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F6801-F630-49B6-8880-61B4AA5162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9063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2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9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8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C53-7DF8-45FE-B0CE-4DA5816FC131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5967-36A4-492A-80D9-7AE61FCEA0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305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AD5496F-CB79-4953-B950-719B79634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8676517-F911-4DE4-8579-30F6E0FD36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DD10233-A201-4EC4-8A7D-AB69B70B8F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3209E26-7CD2-4D72-95C2-8AF269A5D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94549-B578-4B3C-9004-F9B1C0FEBBDA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9EB95B9-4240-41D0-A941-7A60BC720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7EBB1C9-D0A2-45B3-BE12-8B0F67B21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6BD0-2D6E-44C8-9D84-A3D2EB9627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665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C53-7DF8-45FE-B0CE-4DA5816FC131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5967-36A4-492A-80D9-7AE61FCEA0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2537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6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8"/>
            <a:ext cx="10363200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543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084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626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169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271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252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3979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8336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C53-7DF8-45FE-B0CE-4DA5816FC131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5967-36A4-492A-80D9-7AE61FCEA0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66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3" y="1600200"/>
            <a:ext cx="5384800" cy="4525963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C53-7DF8-45FE-B0CE-4DA5816FC131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5967-36A4-492A-80D9-7AE61FCEA0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2492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18" y="1535116"/>
            <a:ext cx="5386916" cy="639762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543" indent="0">
              <a:buNone/>
              <a:defRPr sz="2400" b="1"/>
            </a:lvl2pPr>
            <a:lvl3pPr marL="1097084" indent="0">
              <a:buNone/>
              <a:defRPr sz="2160" b="1"/>
            </a:lvl3pPr>
            <a:lvl4pPr marL="1645626" indent="0">
              <a:buNone/>
              <a:defRPr sz="1920" b="1"/>
            </a:lvl4pPr>
            <a:lvl5pPr marL="2194169" indent="0">
              <a:buNone/>
              <a:defRPr sz="1920" b="1"/>
            </a:lvl5pPr>
            <a:lvl6pPr marL="2742710" indent="0">
              <a:buNone/>
              <a:defRPr sz="1920" b="1"/>
            </a:lvl6pPr>
            <a:lvl7pPr marL="3291252" indent="0">
              <a:buNone/>
              <a:defRPr sz="1920" b="1"/>
            </a:lvl7pPr>
            <a:lvl8pPr marL="3839794" indent="0">
              <a:buNone/>
              <a:defRPr sz="1920" b="1"/>
            </a:lvl8pPr>
            <a:lvl9pPr marL="4388336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18" y="2174876"/>
            <a:ext cx="5386916" cy="3951288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8" y="1535116"/>
            <a:ext cx="5389033" cy="639762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543" indent="0">
              <a:buNone/>
              <a:defRPr sz="2400" b="1"/>
            </a:lvl2pPr>
            <a:lvl3pPr marL="1097084" indent="0">
              <a:buNone/>
              <a:defRPr sz="2160" b="1"/>
            </a:lvl3pPr>
            <a:lvl4pPr marL="1645626" indent="0">
              <a:buNone/>
              <a:defRPr sz="1920" b="1"/>
            </a:lvl4pPr>
            <a:lvl5pPr marL="2194169" indent="0">
              <a:buNone/>
              <a:defRPr sz="1920" b="1"/>
            </a:lvl5pPr>
            <a:lvl6pPr marL="2742710" indent="0">
              <a:buNone/>
              <a:defRPr sz="1920" b="1"/>
            </a:lvl6pPr>
            <a:lvl7pPr marL="3291252" indent="0">
              <a:buNone/>
              <a:defRPr sz="1920" b="1"/>
            </a:lvl7pPr>
            <a:lvl8pPr marL="3839794" indent="0">
              <a:buNone/>
              <a:defRPr sz="1920" b="1"/>
            </a:lvl8pPr>
            <a:lvl9pPr marL="4388336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8" y="2174876"/>
            <a:ext cx="5389033" cy="3951288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C53-7DF8-45FE-B0CE-4DA5816FC131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5967-36A4-492A-80D9-7AE61FCEA0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2594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C53-7DF8-45FE-B0CE-4DA5816FC131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5967-36A4-492A-80D9-7AE61FCEA0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523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C53-7DF8-45FE-B0CE-4DA5816FC131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5967-36A4-492A-80D9-7AE61FCEA0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035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8" y="273052"/>
            <a:ext cx="4011084" cy="116205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8" y="1435104"/>
            <a:ext cx="4011084" cy="4691063"/>
          </a:xfrm>
        </p:spPr>
        <p:txBody>
          <a:bodyPr/>
          <a:lstStyle>
            <a:lvl1pPr marL="0" indent="0">
              <a:buNone/>
              <a:defRPr sz="1680"/>
            </a:lvl1pPr>
            <a:lvl2pPr marL="548543" indent="0">
              <a:buNone/>
              <a:defRPr sz="1440"/>
            </a:lvl2pPr>
            <a:lvl3pPr marL="1097084" indent="0">
              <a:buNone/>
              <a:defRPr sz="1320"/>
            </a:lvl3pPr>
            <a:lvl4pPr marL="1645626" indent="0">
              <a:buNone/>
              <a:defRPr sz="1080"/>
            </a:lvl4pPr>
            <a:lvl5pPr marL="2194169" indent="0">
              <a:buNone/>
              <a:defRPr sz="1080"/>
            </a:lvl5pPr>
            <a:lvl6pPr marL="2742710" indent="0">
              <a:buNone/>
              <a:defRPr sz="1080"/>
            </a:lvl6pPr>
            <a:lvl7pPr marL="3291252" indent="0">
              <a:buNone/>
              <a:defRPr sz="1080"/>
            </a:lvl7pPr>
            <a:lvl8pPr marL="3839794" indent="0">
              <a:buNone/>
              <a:defRPr sz="1080"/>
            </a:lvl8pPr>
            <a:lvl9pPr marL="4388336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C53-7DF8-45FE-B0CE-4DA5816FC131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5967-36A4-492A-80D9-7AE61FCEA0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6335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9" y="4800600"/>
            <a:ext cx="7315200" cy="566738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840"/>
            </a:lvl1pPr>
            <a:lvl2pPr marL="548543" indent="0">
              <a:buNone/>
              <a:defRPr sz="3360"/>
            </a:lvl2pPr>
            <a:lvl3pPr marL="1097084" indent="0">
              <a:buNone/>
              <a:defRPr sz="2880"/>
            </a:lvl3pPr>
            <a:lvl4pPr marL="1645626" indent="0">
              <a:buNone/>
              <a:defRPr sz="2400"/>
            </a:lvl4pPr>
            <a:lvl5pPr marL="2194169" indent="0">
              <a:buNone/>
              <a:defRPr sz="2400"/>
            </a:lvl5pPr>
            <a:lvl6pPr marL="2742710" indent="0">
              <a:buNone/>
              <a:defRPr sz="2400"/>
            </a:lvl6pPr>
            <a:lvl7pPr marL="3291252" indent="0">
              <a:buNone/>
              <a:defRPr sz="2400"/>
            </a:lvl7pPr>
            <a:lvl8pPr marL="3839794" indent="0">
              <a:buNone/>
              <a:defRPr sz="2400"/>
            </a:lvl8pPr>
            <a:lvl9pPr marL="4388336" indent="0">
              <a:buNone/>
              <a:defRPr sz="2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9" y="5367339"/>
            <a:ext cx="7315200" cy="804862"/>
          </a:xfrm>
        </p:spPr>
        <p:txBody>
          <a:bodyPr/>
          <a:lstStyle>
            <a:lvl1pPr marL="0" indent="0">
              <a:buNone/>
              <a:defRPr sz="1680"/>
            </a:lvl1pPr>
            <a:lvl2pPr marL="548543" indent="0">
              <a:buNone/>
              <a:defRPr sz="1440"/>
            </a:lvl2pPr>
            <a:lvl3pPr marL="1097084" indent="0">
              <a:buNone/>
              <a:defRPr sz="1320"/>
            </a:lvl3pPr>
            <a:lvl4pPr marL="1645626" indent="0">
              <a:buNone/>
              <a:defRPr sz="1080"/>
            </a:lvl4pPr>
            <a:lvl5pPr marL="2194169" indent="0">
              <a:buNone/>
              <a:defRPr sz="1080"/>
            </a:lvl5pPr>
            <a:lvl6pPr marL="2742710" indent="0">
              <a:buNone/>
              <a:defRPr sz="1080"/>
            </a:lvl6pPr>
            <a:lvl7pPr marL="3291252" indent="0">
              <a:buNone/>
              <a:defRPr sz="1080"/>
            </a:lvl7pPr>
            <a:lvl8pPr marL="3839794" indent="0">
              <a:buNone/>
              <a:defRPr sz="1080"/>
            </a:lvl8pPr>
            <a:lvl9pPr marL="4388336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C53-7DF8-45FE-B0CE-4DA5816FC131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5967-36A4-492A-80D9-7AE61FCEA0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2614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C53-7DF8-45FE-B0CE-4DA5816FC131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5967-36A4-492A-80D9-7AE61FCEA0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9485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3" y="27464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C53-7DF8-45FE-B0CE-4DA5816FC131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F5967-36A4-492A-80D9-7AE61FCEA0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986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6D8DA64-A5C0-457D-8FE6-6F250A99F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0A2536D-647D-4EB3-9876-7F51083A4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92BD848-7386-4785-BA16-700B16E89B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F44C7D2-AF4F-446E-A396-F0A8E2ED23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678740C4-053F-4F81-A884-03923803B4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1C2DE80-8680-4E1E-A78B-D0DB82807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94549-B578-4B3C-9004-F9B1C0FEBBDA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5827BC1-E981-4172-876B-F2FCC45A1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86D8645-57A5-4F0E-A956-C365FD4D2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6BD0-2D6E-44C8-9D84-A3D2EB9627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088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61CEBB1-BDA3-48EC-91B4-C0F7C2505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733BDEA-85BB-4B07-962E-915473646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94549-B578-4B3C-9004-F9B1C0FEBBDA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2310CF4-5FF1-4A71-B86A-420E9E37A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52F4A27-FA25-4116-9276-9D1F56D77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6BD0-2D6E-44C8-9D84-A3D2EB9627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197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68B69CD0-57CD-4C9C-990B-1D346AAF2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94549-B578-4B3C-9004-F9B1C0FEBBDA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ABEB99E-5003-434E-892E-8AE746D96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6FD823A-9CDE-4650-BCE0-9DDC0BF9B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6BD0-2D6E-44C8-9D84-A3D2EB9627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729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96CF7A5-4CC3-49B3-B1A9-5DB59C4D6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683F34F-4039-4537-BC2D-471FBD897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6193754-3ED5-4F9E-BC9D-D12B0F2DD4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6AFBE8A-AA99-4977-A275-8C3C4E1C8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94549-B578-4B3C-9004-F9B1C0FEBBDA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823ACDE-10B6-4970-AE69-7ECB8DE4B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C2C6785-902E-419F-920C-BEBA7DC2B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6BD0-2D6E-44C8-9D84-A3D2EB9627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527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31D987C-B4DF-4068-8ABD-DD0827B66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365259E-4E31-4C1B-B51A-DBB03D310F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062BCC0-04E1-46AD-9EAC-62E4CCFED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8BA4A3A-6153-46BE-994E-9FE0C3C1E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94549-B578-4B3C-9004-F9B1C0FEBBDA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9ED631F-B093-4146-8FA0-3D453CC37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392C543-1263-49C8-B6A8-D7D904E9E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6BD0-2D6E-44C8-9D84-A3D2EB9627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767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9FD0193-9FFC-4248-B060-72BBB62A9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A4B3DDF-8CF6-4E0A-96F9-8EBD8FF63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B8043DA-B704-412B-9D03-81A0D69609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94549-B578-4B3C-9004-F9B1C0FEBBDA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3D13230-6AB9-4AB0-B8AF-FADA23DEA5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87916AA-E2F5-4AF8-A5A7-5E2A5B83D9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86BD0-2D6E-44C8-9D84-A3D2EB9627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20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30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31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6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8C4CFF1-04A9-4555-B57B-E5A7C7C0B55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3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6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6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086C157-7ABE-47B3-BC2E-ED82E9B8055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45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7220" rtl="0" eaLnBrk="1" latinLnBrk="0" hangingPunct="1">
        <a:lnSpc>
          <a:spcPct val="80000"/>
        </a:lnSpc>
        <a:spcBef>
          <a:spcPct val="0"/>
        </a:spcBef>
        <a:buNone/>
        <a:defRPr sz="3376" kern="1200" cap="all" spc="67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1722" indent="-61722" algn="l" defTabSz="617220" rtl="0" eaLnBrk="1" latinLnBrk="0" hangingPunct="1">
        <a:lnSpc>
          <a:spcPct val="90000"/>
        </a:lnSpc>
        <a:spcBef>
          <a:spcPts val="810"/>
        </a:spcBef>
        <a:spcAft>
          <a:spcPts val="136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486" kern="1200">
          <a:solidFill>
            <a:schemeClr val="tx1"/>
          </a:solidFill>
          <a:latin typeface="+mn-lt"/>
          <a:ea typeface="+mn-ea"/>
          <a:cs typeface="+mn-cs"/>
        </a:defRPr>
      </a:lvl1pPr>
      <a:lvl2pPr marL="178994" indent="-92584" algn="l" defTabSz="617220" rtl="0" eaLnBrk="1" latinLnBrk="0" hangingPunct="1">
        <a:lnSpc>
          <a:spcPct val="90000"/>
        </a:lnSpc>
        <a:spcBef>
          <a:spcPts val="136"/>
        </a:spcBef>
        <a:spcAft>
          <a:spcPts val="270"/>
        </a:spcAft>
        <a:buClr>
          <a:schemeClr val="accent1"/>
        </a:buClr>
        <a:buFont typeface="Wingdings 3" pitchFamily="18" charset="2"/>
        <a:buChar char=""/>
        <a:defRPr sz="1216" kern="1200">
          <a:solidFill>
            <a:schemeClr val="tx1"/>
          </a:solidFill>
          <a:latin typeface="+mn-lt"/>
          <a:ea typeface="+mn-ea"/>
          <a:cs typeface="+mn-cs"/>
        </a:defRPr>
      </a:lvl2pPr>
      <a:lvl3pPr marL="302438" indent="-92584" algn="l" defTabSz="617220" rtl="0" eaLnBrk="1" latinLnBrk="0" hangingPunct="1">
        <a:lnSpc>
          <a:spcPct val="90000"/>
        </a:lnSpc>
        <a:spcBef>
          <a:spcPts val="136"/>
        </a:spcBef>
        <a:spcAft>
          <a:spcPts val="270"/>
        </a:spcAft>
        <a:buClr>
          <a:schemeClr val="accent1"/>
        </a:buClr>
        <a:buFont typeface="Wingdings 3" pitchFamily="18" charset="2"/>
        <a:buChar char=""/>
        <a:defRPr sz="946" kern="1200">
          <a:solidFill>
            <a:schemeClr val="tx1"/>
          </a:solidFill>
          <a:latin typeface="+mn-lt"/>
          <a:ea typeface="+mn-ea"/>
          <a:cs typeface="+mn-cs"/>
        </a:defRPr>
      </a:lvl3pPr>
      <a:lvl4pPr marL="401194" indent="-92584" algn="l" defTabSz="617220" rtl="0" eaLnBrk="1" latinLnBrk="0" hangingPunct="1">
        <a:lnSpc>
          <a:spcPct val="90000"/>
        </a:lnSpc>
        <a:spcBef>
          <a:spcPts val="136"/>
        </a:spcBef>
        <a:spcAft>
          <a:spcPts val="270"/>
        </a:spcAft>
        <a:buClr>
          <a:schemeClr val="accent1"/>
        </a:buClr>
        <a:buFont typeface="Wingdings 3" pitchFamily="18" charset="2"/>
        <a:buChar char=""/>
        <a:defRPr sz="946" kern="1200">
          <a:solidFill>
            <a:schemeClr val="tx1"/>
          </a:solidFill>
          <a:latin typeface="+mn-lt"/>
          <a:ea typeface="+mn-ea"/>
          <a:cs typeface="+mn-cs"/>
        </a:defRPr>
      </a:lvl4pPr>
      <a:lvl5pPr marL="524638" indent="-92584" algn="l" defTabSz="617220" rtl="0" eaLnBrk="1" latinLnBrk="0" hangingPunct="1">
        <a:lnSpc>
          <a:spcPct val="90000"/>
        </a:lnSpc>
        <a:spcBef>
          <a:spcPts val="136"/>
        </a:spcBef>
        <a:spcAft>
          <a:spcPts val="270"/>
        </a:spcAft>
        <a:buClr>
          <a:schemeClr val="accent1"/>
        </a:buClr>
        <a:buFont typeface="Wingdings 3" pitchFamily="18" charset="2"/>
        <a:buChar char=""/>
        <a:defRPr sz="946" kern="1200">
          <a:solidFill>
            <a:schemeClr val="tx1"/>
          </a:solidFill>
          <a:latin typeface="+mn-lt"/>
          <a:ea typeface="+mn-ea"/>
          <a:cs typeface="+mn-cs"/>
        </a:defRPr>
      </a:lvl5pPr>
      <a:lvl6pPr marL="617220" indent="-92584" algn="l" defTabSz="617220" rtl="0" eaLnBrk="1" latinLnBrk="0" hangingPunct="1">
        <a:lnSpc>
          <a:spcPct val="90000"/>
        </a:lnSpc>
        <a:spcBef>
          <a:spcPts val="136"/>
        </a:spcBef>
        <a:spcAft>
          <a:spcPts val="270"/>
        </a:spcAft>
        <a:buClr>
          <a:schemeClr val="accent1"/>
        </a:buClr>
        <a:buFont typeface="Wingdings 3" pitchFamily="18" charset="2"/>
        <a:buChar char=""/>
        <a:defRPr sz="946" kern="1200">
          <a:solidFill>
            <a:schemeClr val="tx1"/>
          </a:solidFill>
          <a:latin typeface="+mn-lt"/>
          <a:ea typeface="+mn-ea"/>
          <a:cs typeface="+mn-cs"/>
        </a:defRPr>
      </a:lvl6pPr>
      <a:lvl7pPr marL="715975" indent="-92584" algn="l" defTabSz="617220" rtl="0" eaLnBrk="1" latinLnBrk="0" hangingPunct="1">
        <a:lnSpc>
          <a:spcPct val="90000"/>
        </a:lnSpc>
        <a:spcBef>
          <a:spcPts val="136"/>
        </a:spcBef>
        <a:spcAft>
          <a:spcPts val="270"/>
        </a:spcAft>
        <a:buClr>
          <a:schemeClr val="accent1"/>
        </a:buClr>
        <a:buFont typeface="Wingdings 3" pitchFamily="18" charset="2"/>
        <a:buChar char=""/>
        <a:defRPr sz="946" kern="1200">
          <a:solidFill>
            <a:schemeClr val="tx1"/>
          </a:solidFill>
          <a:latin typeface="+mn-lt"/>
          <a:ea typeface="+mn-ea"/>
          <a:cs typeface="+mn-cs"/>
        </a:defRPr>
      </a:lvl7pPr>
      <a:lvl8pPr marL="820903" indent="-92584" algn="l" defTabSz="617220" rtl="0" eaLnBrk="1" latinLnBrk="0" hangingPunct="1">
        <a:lnSpc>
          <a:spcPct val="90000"/>
        </a:lnSpc>
        <a:spcBef>
          <a:spcPts val="136"/>
        </a:spcBef>
        <a:spcAft>
          <a:spcPts val="270"/>
        </a:spcAft>
        <a:buClr>
          <a:schemeClr val="accent1"/>
        </a:buClr>
        <a:buFont typeface="Wingdings 3" pitchFamily="18" charset="2"/>
        <a:buChar char=""/>
        <a:defRPr sz="946" kern="1200">
          <a:solidFill>
            <a:schemeClr val="tx1"/>
          </a:solidFill>
          <a:latin typeface="+mn-lt"/>
          <a:ea typeface="+mn-ea"/>
          <a:cs typeface="+mn-cs"/>
        </a:defRPr>
      </a:lvl8pPr>
      <a:lvl9pPr marL="919658" indent="-92584" algn="l" defTabSz="617220" rtl="0" eaLnBrk="1" latinLnBrk="0" hangingPunct="1">
        <a:lnSpc>
          <a:spcPct val="90000"/>
        </a:lnSpc>
        <a:spcBef>
          <a:spcPts val="136"/>
        </a:spcBef>
        <a:spcAft>
          <a:spcPts val="270"/>
        </a:spcAft>
        <a:buClr>
          <a:schemeClr val="accent1"/>
        </a:buClr>
        <a:buFont typeface="Wingdings 3" pitchFamily="18" charset="2"/>
        <a:buChar char=""/>
        <a:defRPr sz="9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7220" rtl="0" eaLnBrk="1" latinLnBrk="0" hangingPunct="1">
        <a:defRPr sz="1216" kern="1200">
          <a:solidFill>
            <a:schemeClr val="tx1"/>
          </a:solidFill>
          <a:latin typeface="+mn-lt"/>
          <a:ea typeface="+mn-ea"/>
          <a:cs typeface="+mn-cs"/>
        </a:defRPr>
      </a:lvl1pPr>
      <a:lvl2pPr marL="308610" algn="l" defTabSz="617220" rtl="0" eaLnBrk="1" latinLnBrk="0" hangingPunct="1">
        <a:defRPr sz="1216" kern="1200">
          <a:solidFill>
            <a:schemeClr val="tx1"/>
          </a:solidFill>
          <a:latin typeface="+mn-lt"/>
          <a:ea typeface="+mn-ea"/>
          <a:cs typeface="+mn-cs"/>
        </a:defRPr>
      </a:lvl2pPr>
      <a:lvl3pPr marL="617220" algn="l" defTabSz="617220" rtl="0" eaLnBrk="1" latinLnBrk="0" hangingPunct="1">
        <a:defRPr sz="1216" kern="1200">
          <a:solidFill>
            <a:schemeClr val="tx1"/>
          </a:solidFill>
          <a:latin typeface="+mn-lt"/>
          <a:ea typeface="+mn-ea"/>
          <a:cs typeface="+mn-cs"/>
        </a:defRPr>
      </a:lvl3pPr>
      <a:lvl4pPr marL="925830" algn="l" defTabSz="617220" rtl="0" eaLnBrk="1" latinLnBrk="0" hangingPunct="1">
        <a:defRPr sz="1216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algn="l" defTabSz="617220" rtl="0" eaLnBrk="1" latinLnBrk="0" hangingPunct="1">
        <a:defRPr sz="1216" kern="1200">
          <a:solidFill>
            <a:schemeClr val="tx1"/>
          </a:solidFill>
          <a:latin typeface="+mn-lt"/>
          <a:ea typeface="+mn-ea"/>
          <a:cs typeface="+mn-cs"/>
        </a:defRPr>
      </a:lvl5pPr>
      <a:lvl6pPr marL="1543050" algn="l" defTabSz="617220" rtl="0" eaLnBrk="1" latinLnBrk="0" hangingPunct="1">
        <a:defRPr sz="1216" kern="1200">
          <a:solidFill>
            <a:schemeClr val="tx1"/>
          </a:solidFill>
          <a:latin typeface="+mn-lt"/>
          <a:ea typeface="+mn-ea"/>
          <a:cs typeface="+mn-cs"/>
        </a:defRPr>
      </a:lvl6pPr>
      <a:lvl7pPr marL="1851660" algn="l" defTabSz="617220" rtl="0" eaLnBrk="1" latinLnBrk="0" hangingPunct="1">
        <a:defRPr sz="1216" kern="1200">
          <a:solidFill>
            <a:schemeClr val="tx1"/>
          </a:solidFill>
          <a:latin typeface="+mn-lt"/>
          <a:ea typeface="+mn-ea"/>
          <a:cs typeface="+mn-cs"/>
        </a:defRPr>
      </a:lvl7pPr>
      <a:lvl8pPr marL="2160270" algn="l" defTabSz="617220" rtl="0" eaLnBrk="1" latinLnBrk="0" hangingPunct="1">
        <a:defRPr sz="1216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algn="l" defTabSz="617220" rtl="0" eaLnBrk="1" latinLnBrk="0" hangingPunct="1">
        <a:defRPr sz="12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5" y="609601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2160589"/>
            <a:ext cx="8596668" cy="38807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4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2B9CF-E7D7-4BA7-8A5A-DAA40CDE5766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5" y="604136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4" y="6041364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10">
                <a:solidFill>
                  <a:schemeClr val="accent1"/>
                </a:solidFill>
              </a:defRPr>
            </a:lvl1pPr>
          </a:lstStyle>
          <a:p>
            <a:fld id="{A4DF6801-F630-49B6-8880-61B4AA5162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2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11480" rtl="0" eaLnBrk="1" latinLnBrk="0" hangingPunct="1">
        <a:spcBef>
          <a:spcPct val="0"/>
        </a:spcBef>
        <a:buNone/>
        <a:defRPr sz="324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8610" indent="-308610" algn="l" defTabSz="41148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68656" indent="-257176" algn="l" defTabSz="41148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028700" indent="-205740" algn="l" defTabSz="41148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440180" indent="-205740" algn="l" defTabSz="41148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851660" indent="-205740" algn="l" defTabSz="41148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63140" indent="-205740" algn="l" defTabSz="41148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74620" indent="-205740" algn="l" defTabSz="41148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086100" indent="-205740" algn="l" defTabSz="41148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497580" indent="-205740" algn="l" defTabSz="41148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41148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3" y="274638"/>
            <a:ext cx="10972800" cy="1143000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3" y="1600200"/>
            <a:ext cx="10972800" cy="4525963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52C53-7DF8-45FE-B0CE-4DA5816FC131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3" y="6356359"/>
            <a:ext cx="38608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F5967-36A4-492A-80D9-7AE61FCEA0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606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defTabSz="1097084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07" indent="-411407" algn="l" defTabSz="1097084" rtl="0" eaLnBrk="1" latinLnBrk="0" hangingPunct="1">
        <a:spcBef>
          <a:spcPct val="20000"/>
        </a:spcBef>
        <a:buFont typeface="Arial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1pPr>
      <a:lvl2pPr marL="891382" indent="-342839" algn="l" defTabSz="1097084" rtl="0" eaLnBrk="1" latinLnBrk="0" hangingPunct="1">
        <a:spcBef>
          <a:spcPct val="20000"/>
        </a:spcBef>
        <a:buFont typeface="Arial" pitchFamily="34" charset="0"/>
        <a:buChar char="–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371354" indent="-274271" algn="l" defTabSz="1097084" rtl="0" eaLnBrk="1" latinLnBrk="0" hangingPunct="1">
        <a:spcBef>
          <a:spcPct val="20000"/>
        </a:spcBef>
        <a:buFont typeface="Arial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1919897" indent="-274271" algn="l" defTabSz="1097084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440" indent="-274271" algn="l" defTabSz="1097084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6981" indent="-274271" algn="l" defTabSz="109708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5523" indent="-274271" algn="l" defTabSz="109708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066" indent="-274271" algn="l" defTabSz="109708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2607" indent="-274271" algn="l" defTabSz="109708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084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543" algn="l" defTabSz="1097084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084" algn="l" defTabSz="1097084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626" algn="l" defTabSz="1097084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169" algn="l" defTabSz="1097084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2710" algn="l" defTabSz="1097084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252" algn="l" defTabSz="1097084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39794" algn="l" defTabSz="1097084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8336" algn="l" defTabSz="1097084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008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9804990-B8E0-479E-BFFA-195878CD227C}"/>
              </a:ext>
            </a:extLst>
          </p:cNvPr>
          <p:cNvSpPr txBox="1"/>
          <p:nvPr/>
        </p:nvSpPr>
        <p:spPr>
          <a:xfrm>
            <a:off x="471423" y="2875540"/>
            <a:ext cx="5337774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৪ এর গুণনীয়কঃ   ১, ২, ৪ </a:t>
            </a:r>
          </a:p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১৫ এর গুণনীয়কঃ  ১, ৩, ৫, ১৫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E8E8734-70E2-4D99-A361-59BFA60C142E}"/>
              </a:ext>
            </a:extLst>
          </p:cNvPr>
          <p:cNvSpPr txBox="1"/>
          <p:nvPr/>
        </p:nvSpPr>
        <p:spPr>
          <a:xfrm>
            <a:off x="761073" y="5047013"/>
            <a:ext cx="8454179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সংখ্যা দুইটির একমাত্র সাধারণ গুণনীয়কটি হলো  ১ 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F2C605D-0C52-47ED-B977-F65134176F11}"/>
              </a:ext>
            </a:extLst>
          </p:cNvPr>
          <p:cNvSpPr txBox="1"/>
          <p:nvPr/>
        </p:nvSpPr>
        <p:spPr>
          <a:xfrm>
            <a:off x="6382805" y="2875539"/>
            <a:ext cx="4971803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৪ এর গুণনীয়কঃ   ১,  ২,  ৪ </a:t>
            </a:r>
          </a:p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১৫ এর গুণনীয়কঃ  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35A7463-F1F8-4754-B84F-948A25DE0C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290" y="4839855"/>
            <a:ext cx="1612177" cy="15081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2F5194A-8BF2-4807-A995-FC445EBB6035}"/>
              </a:ext>
            </a:extLst>
          </p:cNvPr>
          <p:cNvSpPr txBox="1"/>
          <p:nvPr/>
        </p:nvSpPr>
        <p:spPr>
          <a:xfrm>
            <a:off x="498581" y="1105497"/>
            <a:ext cx="1085602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সাধারণ গুণনীয়ক  এবং গরিষ্ঠ সাধারণ গুণনীয়ক (গসাগু) নির্ণয় করি 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279FE74-8D23-4E20-A897-5922F97F408F}"/>
              </a:ext>
            </a:extLst>
          </p:cNvPr>
          <p:cNvSpPr txBox="1"/>
          <p:nvPr/>
        </p:nvSpPr>
        <p:spPr>
          <a:xfrm>
            <a:off x="761073" y="1953560"/>
            <a:ext cx="161399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(১) ৪, ১৫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059CAC7-3976-465B-94F2-E6C74FA0184B}"/>
              </a:ext>
            </a:extLst>
          </p:cNvPr>
          <p:cNvSpPr txBox="1"/>
          <p:nvPr/>
        </p:nvSpPr>
        <p:spPr>
          <a:xfrm>
            <a:off x="761073" y="250266"/>
            <a:ext cx="132898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কাজ- ৫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Graphic 10" descr="Checkmark">
            <a:extLst>
              <a:ext uri="{FF2B5EF4-FFF2-40B4-BE49-F238E27FC236}">
                <a16:creationId xmlns="" xmlns:a16="http://schemas.microsoft.com/office/drawing/2014/main" id="{C3B51B93-33B9-4C36-91C9-7DA523AC63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66290" y="3537258"/>
            <a:ext cx="478971" cy="47897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3F627C7-F0E3-4FFE-9728-ABB3B0168D10}"/>
              </a:ext>
            </a:extLst>
          </p:cNvPr>
          <p:cNvSpPr txBox="1"/>
          <p:nvPr/>
        </p:nvSpPr>
        <p:spPr>
          <a:xfrm>
            <a:off x="9845261" y="3272921"/>
            <a:ext cx="6547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  <a:endParaRPr lang="en-US" sz="4800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4DDB3FD-17E4-4DB6-BDF5-0FDE82EC5CCE}"/>
              </a:ext>
            </a:extLst>
          </p:cNvPr>
          <p:cNvSpPr txBox="1"/>
          <p:nvPr/>
        </p:nvSpPr>
        <p:spPr>
          <a:xfrm>
            <a:off x="10363451" y="3272921"/>
            <a:ext cx="6547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  <a:endParaRPr lang="en-US" sz="4800" dirty="0"/>
          </a:p>
        </p:txBody>
      </p:sp>
      <p:sp>
        <p:nvSpPr>
          <p:cNvPr id="14" name="Flowchart: Connector 13">
            <a:extLst>
              <a:ext uri="{FF2B5EF4-FFF2-40B4-BE49-F238E27FC236}">
                <a16:creationId xmlns="" xmlns:a16="http://schemas.microsoft.com/office/drawing/2014/main" id="{5111542F-8142-479F-88FC-A6265CFD193C}"/>
              </a:ext>
            </a:extLst>
          </p:cNvPr>
          <p:cNvSpPr/>
          <p:nvPr/>
        </p:nvSpPr>
        <p:spPr>
          <a:xfrm>
            <a:off x="3454091" y="3050582"/>
            <a:ext cx="429140" cy="408175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lowchart: Connector 14">
            <a:extLst>
              <a:ext uri="{FF2B5EF4-FFF2-40B4-BE49-F238E27FC236}">
                <a16:creationId xmlns="" xmlns:a16="http://schemas.microsoft.com/office/drawing/2014/main" id="{9C79D6A1-1A57-4422-A052-FE599B602A3A}"/>
              </a:ext>
            </a:extLst>
          </p:cNvPr>
          <p:cNvSpPr/>
          <p:nvPr/>
        </p:nvSpPr>
        <p:spPr>
          <a:xfrm>
            <a:off x="3418465" y="3688419"/>
            <a:ext cx="429140" cy="408175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344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2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5" grpId="0" animBg="1"/>
      <p:bldP spid="6" grpId="0" build="p" animBg="1"/>
      <p:bldP spid="8" grpId="0" animBg="1"/>
      <p:bldP spid="9" grpId="0" animBg="1"/>
      <p:bldP spid="10" grpId="0" animBg="1"/>
      <p:bldP spid="12" grpId="0"/>
      <p:bldP spid="13" grpId="0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9804990-B8E0-479E-BFFA-195878CD227C}"/>
              </a:ext>
            </a:extLst>
          </p:cNvPr>
          <p:cNvSpPr txBox="1"/>
          <p:nvPr/>
        </p:nvSpPr>
        <p:spPr>
          <a:xfrm>
            <a:off x="471423" y="2875540"/>
            <a:ext cx="5337774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৯ এর গুণনীয়কঃ   ১, ৩, ৯  </a:t>
            </a:r>
          </a:p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২৭ এর গুণনীয়কঃ  ১, ৩, ৯, ২৭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E8E8734-70E2-4D99-A361-59BFA60C142E}"/>
              </a:ext>
            </a:extLst>
          </p:cNvPr>
          <p:cNvSpPr txBox="1"/>
          <p:nvPr/>
        </p:nvSpPr>
        <p:spPr>
          <a:xfrm>
            <a:off x="761073" y="4599414"/>
            <a:ext cx="8454179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এক্ষেত্রে, ৯ নিজেই ৯ এবং ২৭ এর গরিষ্ঠ সাধারণ গুণনীয়ক (গসাগু) 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F2C605D-0C52-47ED-B977-F65134176F11}"/>
              </a:ext>
            </a:extLst>
          </p:cNvPr>
          <p:cNvSpPr txBox="1"/>
          <p:nvPr/>
        </p:nvSpPr>
        <p:spPr>
          <a:xfrm>
            <a:off x="6016835" y="2875539"/>
            <a:ext cx="5703742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৯ এর গুণনীয়কঃ   ১,  ৩,  ৯ </a:t>
            </a:r>
          </a:p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২৭ এর গুণনীয়কঃ   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2F5194A-8BF2-4807-A995-FC445EBB6035}"/>
              </a:ext>
            </a:extLst>
          </p:cNvPr>
          <p:cNvSpPr txBox="1"/>
          <p:nvPr/>
        </p:nvSpPr>
        <p:spPr>
          <a:xfrm>
            <a:off x="498581" y="1105497"/>
            <a:ext cx="1085602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সাধারণ গুণনীয়ক  এবং গরিষ্ঠ সাধারণ গুণনীয়ক (গসাগু) নির্ণয় করি 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279FE74-8D23-4E20-A897-5922F97F408F}"/>
              </a:ext>
            </a:extLst>
          </p:cNvPr>
          <p:cNvSpPr txBox="1"/>
          <p:nvPr/>
        </p:nvSpPr>
        <p:spPr>
          <a:xfrm>
            <a:off x="761073" y="1953560"/>
            <a:ext cx="161399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(২) ৯, ২৭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059CAC7-3976-465B-94F2-E6C74FA0184B}"/>
              </a:ext>
            </a:extLst>
          </p:cNvPr>
          <p:cNvSpPr txBox="1"/>
          <p:nvPr/>
        </p:nvSpPr>
        <p:spPr>
          <a:xfrm>
            <a:off x="761073" y="250266"/>
            <a:ext cx="132898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কাজ- ৫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8271B7C-4258-4B76-BBFD-FBB2891DB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494" y="4599414"/>
            <a:ext cx="1489660" cy="1463060"/>
          </a:xfrm>
          <a:prstGeom prst="rect">
            <a:avLst/>
          </a:prstGeom>
        </p:spPr>
      </p:pic>
      <p:pic>
        <p:nvPicPr>
          <p:cNvPr id="11" name="Graphic 10" descr="Checkmark">
            <a:extLst>
              <a:ext uri="{FF2B5EF4-FFF2-40B4-BE49-F238E27FC236}">
                <a16:creationId xmlns="" xmlns:a16="http://schemas.microsoft.com/office/drawing/2014/main" id="{45C3D103-847A-4C28-9B05-AC29546FE0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00506" y="3537258"/>
            <a:ext cx="456686" cy="456686"/>
          </a:xfrm>
          <a:prstGeom prst="rect">
            <a:avLst/>
          </a:prstGeom>
        </p:spPr>
      </p:pic>
      <p:pic>
        <p:nvPicPr>
          <p:cNvPr id="12" name="Graphic 11" descr="Checkmark">
            <a:extLst>
              <a:ext uri="{FF2B5EF4-FFF2-40B4-BE49-F238E27FC236}">
                <a16:creationId xmlns="" xmlns:a16="http://schemas.microsoft.com/office/drawing/2014/main" id="{ED166C7F-FB70-4E46-A82A-1F9427A161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16494" y="3537258"/>
            <a:ext cx="456686" cy="456686"/>
          </a:xfrm>
          <a:prstGeom prst="rect">
            <a:avLst/>
          </a:prstGeom>
        </p:spPr>
      </p:pic>
      <p:pic>
        <p:nvPicPr>
          <p:cNvPr id="13" name="Graphic 12" descr="Checkmark">
            <a:extLst>
              <a:ext uri="{FF2B5EF4-FFF2-40B4-BE49-F238E27FC236}">
                <a16:creationId xmlns="" xmlns:a16="http://schemas.microsoft.com/office/drawing/2014/main" id="{69D271FA-832E-438B-AC07-3E62956EBF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78319" y="3537258"/>
            <a:ext cx="456686" cy="456686"/>
          </a:xfrm>
          <a:prstGeom prst="rect">
            <a:avLst/>
          </a:prstGeom>
        </p:spPr>
      </p:pic>
      <p:sp>
        <p:nvSpPr>
          <p:cNvPr id="14" name="Flowchart: Connector 13">
            <a:extLst>
              <a:ext uri="{FF2B5EF4-FFF2-40B4-BE49-F238E27FC236}">
                <a16:creationId xmlns="" xmlns:a16="http://schemas.microsoft.com/office/drawing/2014/main" id="{BC274233-DC96-41DD-AC17-6C384C336BCC}"/>
              </a:ext>
            </a:extLst>
          </p:cNvPr>
          <p:cNvSpPr/>
          <p:nvPr/>
        </p:nvSpPr>
        <p:spPr>
          <a:xfrm>
            <a:off x="3454091" y="3050582"/>
            <a:ext cx="429140" cy="408175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lowchart: Connector 14">
            <a:extLst>
              <a:ext uri="{FF2B5EF4-FFF2-40B4-BE49-F238E27FC236}">
                <a16:creationId xmlns="" xmlns:a16="http://schemas.microsoft.com/office/drawing/2014/main" id="{1752EB4E-B1D7-473D-8141-1F71F55B9391}"/>
              </a:ext>
            </a:extLst>
          </p:cNvPr>
          <p:cNvSpPr/>
          <p:nvPr/>
        </p:nvSpPr>
        <p:spPr>
          <a:xfrm>
            <a:off x="3394714" y="3671604"/>
            <a:ext cx="488517" cy="396300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Connector 15">
            <a:extLst>
              <a:ext uri="{FF2B5EF4-FFF2-40B4-BE49-F238E27FC236}">
                <a16:creationId xmlns="" xmlns:a16="http://schemas.microsoft.com/office/drawing/2014/main" id="{B12484D7-82D1-48B3-92D4-37C1DAD96FB8}"/>
              </a:ext>
            </a:extLst>
          </p:cNvPr>
          <p:cNvSpPr/>
          <p:nvPr/>
        </p:nvSpPr>
        <p:spPr>
          <a:xfrm>
            <a:off x="3883231" y="3062457"/>
            <a:ext cx="488517" cy="396300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>
            <a:extLst>
              <a:ext uri="{FF2B5EF4-FFF2-40B4-BE49-F238E27FC236}">
                <a16:creationId xmlns="" xmlns:a16="http://schemas.microsoft.com/office/drawing/2014/main" id="{16C07F28-5F8E-4F2B-9129-3476F0242E42}"/>
              </a:ext>
            </a:extLst>
          </p:cNvPr>
          <p:cNvSpPr/>
          <p:nvPr/>
        </p:nvSpPr>
        <p:spPr>
          <a:xfrm>
            <a:off x="3883231" y="3660888"/>
            <a:ext cx="488517" cy="396300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>
            <a:extLst>
              <a:ext uri="{FF2B5EF4-FFF2-40B4-BE49-F238E27FC236}">
                <a16:creationId xmlns="" xmlns:a16="http://schemas.microsoft.com/office/drawing/2014/main" id="{325477B7-8D82-4DB4-9D84-4F4E645DD46B}"/>
              </a:ext>
            </a:extLst>
          </p:cNvPr>
          <p:cNvSpPr/>
          <p:nvPr/>
        </p:nvSpPr>
        <p:spPr>
          <a:xfrm>
            <a:off x="4371748" y="3050582"/>
            <a:ext cx="488517" cy="396300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>
            <a:extLst>
              <a:ext uri="{FF2B5EF4-FFF2-40B4-BE49-F238E27FC236}">
                <a16:creationId xmlns="" xmlns:a16="http://schemas.microsoft.com/office/drawing/2014/main" id="{31F5B3ED-0392-42CE-846A-1A94FFDC378F}"/>
              </a:ext>
            </a:extLst>
          </p:cNvPr>
          <p:cNvSpPr/>
          <p:nvPr/>
        </p:nvSpPr>
        <p:spPr>
          <a:xfrm>
            <a:off x="4371748" y="3671604"/>
            <a:ext cx="488517" cy="396300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9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2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5" grpId="0" animBg="1"/>
      <p:bldP spid="6" grpId="0" build="p" animBg="1"/>
      <p:bldP spid="8" grpId="0" animBg="1"/>
      <p:bldP spid="9" grpId="0" animBg="1"/>
      <p:bldP spid="10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>
            <a:extLst>
              <a:ext uri="{FF2B5EF4-FFF2-40B4-BE49-F238E27FC236}">
                <a16:creationId xmlns="" xmlns:a16="http://schemas.microsoft.com/office/drawing/2014/main" id="{17D33312-452C-4C95-8CA2-7353EEEBE52C}"/>
              </a:ext>
            </a:extLst>
          </p:cNvPr>
          <p:cNvSpPr/>
          <p:nvPr/>
        </p:nvSpPr>
        <p:spPr>
          <a:xfrm>
            <a:off x="959921" y="196569"/>
            <a:ext cx="2446479" cy="519423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অনুশীলন – ২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56C7250-3917-4D5E-890F-F98016690B68}"/>
              </a:ext>
            </a:extLst>
          </p:cNvPr>
          <p:cNvSpPr txBox="1"/>
          <p:nvPr/>
        </p:nvSpPr>
        <p:spPr>
          <a:xfrm>
            <a:off x="959921" y="933305"/>
            <a:ext cx="10272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সাধারণ গুণনীয়কগুলোর তালিকা তৈরি কর এবং গরিষ্ঠ সাধারণ গুণনীয়কটি (গসাগু) নির্ণয় কর।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4949663-47E6-4AB8-9E0E-887B46540CFF}"/>
              </a:ext>
            </a:extLst>
          </p:cNvPr>
          <p:cNvSpPr txBox="1"/>
          <p:nvPr/>
        </p:nvSpPr>
        <p:spPr>
          <a:xfrm>
            <a:off x="1975734" y="1458504"/>
            <a:ext cx="248342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(১) ১২ এবং ২০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6F31957-E983-4CF9-A0E6-7B89B1DE3424}"/>
              </a:ext>
            </a:extLst>
          </p:cNvPr>
          <p:cNvSpPr txBox="1"/>
          <p:nvPr/>
        </p:nvSpPr>
        <p:spPr>
          <a:xfrm>
            <a:off x="1975734" y="3919096"/>
            <a:ext cx="730182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১২ এবং ২০ এর সাধারণ গুণনীয়ক ১, ২, ৪ 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C127B4F-113F-420B-A67A-D096F774500F}"/>
              </a:ext>
            </a:extLst>
          </p:cNvPr>
          <p:cNvSpPr txBox="1"/>
          <p:nvPr/>
        </p:nvSpPr>
        <p:spPr>
          <a:xfrm>
            <a:off x="1975734" y="4697482"/>
            <a:ext cx="7872353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১২ এবং ২০ এর গরিষ্ঠ সাধারণ গুণনীয়ক (গসাগু)  ৪ 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0673B1F-509F-4AA8-BC03-8EA285180842}"/>
              </a:ext>
            </a:extLst>
          </p:cNvPr>
          <p:cNvSpPr txBox="1"/>
          <p:nvPr/>
        </p:nvSpPr>
        <p:spPr>
          <a:xfrm>
            <a:off x="1975735" y="2193261"/>
            <a:ext cx="674023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12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এর গুণনীয়ক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,  2,  3,  4,  6,  12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DF055E7E-8F96-4F80-960A-7D07333BD3BB}"/>
              </a:ext>
            </a:extLst>
          </p:cNvPr>
          <p:cNvSpPr txBox="1"/>
          <p:nvPr/>
        </p:nvSpPr>
        <p:spPr>
          <a:xfrm>
            <a:off x="1975735" y="2971647"/>
            <a:ext cx="674023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20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এর গুণনীয়ক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,  2,  4,  5,  10,  20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Flowchart: Connector 10">
            <a:extLst>
              <a:ext uri="{FF2B5EF4-FFF2-40B4-BE49-F238E27FC236}">
                <a16:creationId xmlns="" xmlns:a16="http://schemas.microsoft.com/office/drawing/2014/main" id="{8AA1DDE9-447F-492C-9E12-2A95BFBC7E95}"/>
              </a:ext>
            </a:extLst>
          </p:cNvPr>
          <p:cNvSpPr/>
          <p:nvPr/>
        </p:nvSpPr>
        <p:spPr>
          <a:xfrm>
            <a:off x="4671495" y="2375826"/>
            <a:ext cx="507352" cy="353196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>
            <a:extLst>
              <a:ext uri="{FF2B5EF4-FFF2-40B4-BE49-F238E27FC236}">
                <a16:creationId xmlns="" xmlns:a16="http://schemas.microsoft.com/office/drawing/2014/main" id="{D18537DF-3639-4C9B-847D-877ED9D6A0EB}"/>
              </a:ext>
            </a:extLst>
          </p:cNvPr>
          <p:cNvSpPr/>
          <p:nvPr/>
        </p:nvSpPr>
        <p:spPr>
          <a:xfrm>
            <a:off x="4671495" y="3102986"/>
            <a:ext cx="507352" cy="353196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Connector 12">
            <a:extLst>
              <a:ext uri="{FF2B5EF4-FFF2-40B4-BE49-F238E27FC236}">
                <a16:creationId xmlns="" xmlns:a16="http://schemas.microsoft.com/office/drawing/2014/main" id="{E848F385-D43A-456F-97C2-3C5F39728B8D}"/>
              </a:ext>
            </a:extLst>
          </p:cNvPr>
          <p:cNvSpPr/>
          <p:nvPr/>
        </p:nvSpPr>
        <p:spPr>
          <a:xfrm>
            <a:off x="5185278" y="2327272"/>
            <a:ext cx="507352" cy="353196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>
            <a:extLst>
              <a:ext uri="{FF2B5EF4-FFF2-40B4-BE49-F238E27FC236}">
                <a16:creationId xmlns="" xmlns:a16="http://schemas.microsoft.com/office/drawing/2014/main" id="{FC0B330E-4EB0-489D-8F6F-20227CE88801}"/>
              </a:ext>
            </a:extLst>
          </p:cNvPr>
          <p:cNvSpPr/>
          <p:nvPr/>
        </p:nvSpPr>
        <p:spPr>
          <a:xfrm>
            <a:off x="5248786" y="3081877"/>
            <a:ext cx="443844" cy="347123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Connector 14">
            <a:extLst>
              <a:ext uri="{FF2B5EF4-FFF2-40B4-BE49-F238E27FC236}">
                <a16:creationId xmlns="" xmlns:a16="http://schemas.microsoft.com/office/drawing/2014/main" id="{ECC0D00F-2251-4F78-809A-3586B6B5E1DB}"/>
              </a:ext>
            </a:extLst>
          </p:cNvPr>
          <p:cNvSpPr/>
          <p:nvPr/>
        </p:nvSpPr>
        <p:spPr>
          <a:xfrm>
            <a:off x="6245696" y="2334614"/>
            <a:ext cx="507352" cy="353196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>
            <a:extLst>
              <a:ext uri="{FF2B5EF4-FFF2-40B4-BE49-F238E27FC236}">
                <a16:creationId xmlns="" xmlns:a16="http://schemas.microsoft.com/office/drawing/2014/main" id="{F1792C70-E885-464F-9FDC-96B025C1DA72}"/>
              </a:ext>
            </a:extLst>
          </p:cNvPr>
          <p:cNvSpPr/>
          <p:nvPr/>
        </p:nvSpPr>
        <p:spPr>
          <a:xfrm>
            <a:off x="5738344" y="3118214"/>
            <a:ext cx="507352" cy="353196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06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8" grpId="0" animBg="1"/>
      <p:bldP spid="9" grpId="0" animBg="1"/>
      <p:bldP spid="16" grpId="0" animBg="1"/>
      <p:bldP spid="1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>
            <a:extLst>
              <a:ext uri="{FF2B5EF4-FFF2-40B4-BE49-F238E27FC236}">
                <a16:creationId xmlns="" xmlns:a16="http://schemas.microsoft.com/office/drawing/2014/main" id="{17D33312-452C-4C95-8CA2-7353EEEBE52C}"/>
              </a:ext>
            </a:extLst>
          </p:cNvPr>
          <p:cNvSpPr/>
          <p:nvPr/>
        </p:nvSpPr>
        <p:spPr>
          <a:xfrm>
            <a:off x="1163620" y="288099"/>
            <a:ext cx="2446479" cy="519423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অনুশীলন – ২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56C7250-3917-4D5E-890F-F98016690B68}"/>
              </a:ext>
            </a:extLst>
          </p:cNvPr>
          <p:cNvSpPr txBox="1"/>
          <p:nvPr/>
        </p:nvSpPr>
        <p:spPr>
          <a:xfrm>
            <a:off x="959921" y="933305"/>
            <a:ext cx="10272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সাধারণ গুণনীয়কগুলোর তালিকা তৈরি কর এবং গরিষ্ঠ সাধারণ গুণনীয়কটি (গসাগু) নির্ণয় কর।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4949663-47E6-4AB8-9E0E-887B46540CFF}"/>
              </a:ext>
            </a:extLst>
          </p:cNvPr>
          <p:cNvSpPr txBox="1"/>
          <p:nvPr/>
        </p:nvSpPr>
        <p:spPr>
          <a:xfrm>
            <a:off x="1739085" y="1453002"/>
            <a:ext cx="248342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(2) 5,  8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C127B4F-113F-420B-A67A-D096F774500F}"/>
              </a:ext>
            </a:extLst>
          </p:cNvPr>
          <p:cNvSpPr txBox="1"/>
          <p:nvPr/>
        </p:nvSpPr>
        <p:spPr>
          <a:xfrm>
            <a:off x="1849158" y="4641674"/>
            <a:ext cx="738546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৪ এবং ৫ এর গরিষ্ঠ সাধারণ গুণনীয়ক (গসাগু)  ১ 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6407D4B-DB67-4EAE-8C84-4B170BEBAAA4}"/>
              </a:ext>
            </a:extLst>
          </p:cNvPr>
          <p:cNvSpPr txBox="1"/>
          <p:nvPr/>
        </p:nvSpPr>
        <p:spPr>
          <a:xfrm>
            <a:off x="1798369" y="3785745"/>
            <a:ext cx="544978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৪ এবং ৫ এর সাধারণ গুণনীয়ক  ১।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40D4E93-16C7-4696-AB24-990D6F45BB8E}"/>
              </a:ext>
            </a:extLst>
          </p:cNvPr>
          <p:cNvSpPr txBox="1"/>
          <p:nvPr/>
        </p:nvSpPr>
        <p:spPr>
          <a:xfrm>
            <a:off x="1739085" y="2929816"/>
            <a:ext cx="692232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৮ এর গুণনীয়ক  ১,  ২,  ৪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৮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CB938D7-FF57-4D35-861B-A0FAF347B4F6}"/>
              </a:ext>
            </a:extLst>
          </p:cNvPr>
          <p:cNvSpPr txBox="1"/>
          <p:nvPr/>
        </p:nvSpPr>
        <p:spPr>
          <a:xfrm>
            <a:off x="1739085" y="2210590"/>
            <a:ext cx="4309755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5 এর গুণনীয়ক  ১ 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৫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Flowchart: Connector 18">
            <a:extLst>
              <a:ext uri="{FF2B5EF4-FFF2-40B4-BE49-F238E27FC236}">
                <a16:creationId xmlns="" xmlns:a16="http://schemas.microsoft.com/office/drawing/2014/main" id="{870E160D-EB13-40AA-954E-C71CE9276D57}"/>
              </a:ext>
            </a:extLst>
          </p:cNvPr>
          <p:cNvSpPr/>
          <p:nvPr/>
        </p:nvSpPr>
        <p:spPr>
          <a:xfrm>
            <a:off x="4088399" y="3111694"/>
            <a:ext cx="507352" cy="353196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lowchart: Connector 19">
            <a:extLst>
              <a:ext uri="{FF2B5EF4-FFF2-40B4-BE49-F238E27FC236}">
                <a16:creationId xmlns="" xmlns:a16="http://schemas.microsoft.com/office/drawing/2014/main" id="{166CE661-D1F3-4D73-9B94-400710DCE70D}"/>
              </a:ext>
            </a:extLst>
          </p:cNvPr>
          <p:cNvSpPr/>
          <p:nvPr/>
        </p:nvSpPr>
        <p:spPr>
          <a:xfrm>
            <a:off x="4088399" y="2363190"/>
            <a:ext cx="507352" cy="402993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77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9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F258DBA-F63B-4ACC-8D08-37E32447E6CD}"/>
              </a:ext>
            </a:extLst>
          </p:cNvPr>
          <p:cNvSpPr txBox="1"/>
          <p:nvPr/>
        </p:nvSpPr>
        <p:spPr>
          <a:xfrm>
            <a:off x="1149451" y="2057529"/>
            <a:ext cx="2995388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(৩) ২৮ এবং ৪২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6E189A5-83F6-49A0-B39A-8B0C3705F660}"/>
              </a:ext>
            </a:extLst>
          </p:cNvPr>
          <p:cNvSpPr txBox="1"/>
          <p:nvPr/>
        </p:nvSpPr>
        <p:spPr>
          <a:xfrm>
            <a:off x="1177160" y="2891948"/>
            <a:ext cx="8182300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২৮ এর গুণনীয়কঃ  ১, ২, ৪, ৭, ১৪ এবং ২৮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7D470D4-E62E-484F-A99B-106ED6BD96D9}"/>
              </a:ext>
            </a:extLst>
          </p:cNvPr>
          <p:cNvSpPr txBox="1"/>
          <p:nvPr/>
        </p:nvSpPr>
        <p:spPr>
          <a:xfrm>
            <a:off x="1177160" y="3689406"/>
            <a:ext cx="8237718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৪২ এর গুণনীয়কঃ  ১, ২, ৩, ৬, ৭, ১৪, ২১ এবং ৪২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BE76C56-5DF4-4157-A025-727B80F2F4BB}"/>
              </a:ext>
            </a:extLst>
          </p:cNvPr>
          <p:cNvSpPr txBox="1"/>
          <p:nvPr/>
        </p:nvSpPr>
        <p:spPr>
          <a:xfrm>
            <a:off x="1149451" y="4515330"/>
            <a:ext cx="8237718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২৮ এবং ৪২ এর সাধারণ গুণনীয়ক  ১, ২,  ৭,  ১৪ 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24B1845-E9D2-48F7-8379-AF26947FEFD0}"/>
              </a:ext>
            </a:extLst>
          </p:cNvPr>
          <p:cNvSpPr txBox="1"/>
          <p:nvPr/>
        </p:nvSpPr>
        <p:spPr>
          <a:xfrm>
            <a:off x="1149451" y="5356113"/>
            <a:ext cx="8825822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২৮ এবং ৪২ এর  গরিষ্ঠ সাধারণ গুণনীয়ক (গসাগু) ১৪ 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Flowchart: Terminator 6">
            <a:extLst>
              <a:ext uri="{FF2B5EF4-FFF2-40B4-BE49-F238E27FC236}">
                <a16:creationId xmlns="" xmlns:a16="http://schemas.microsoft.com/office/drawing/2014/main" id="{893D2293-BB5A-4F0F-A56B-83B1601F6975}"/>
              </a:ext>
            </a:extLst>
          </p:cNvPr>
          <p:cNvSpPr/>
          <p:nvPr/>
        </p:nvSpPr>
        <p:spPr>
          <a:xfrm>
            <a:off x="1163620" y="288099"/>
            <a:ext cx="2446479" cy="519423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অনুশীলন – ২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F4FB3A4-31FC-4CC5-8637-BB128F12F40D}"/>
              </a:ext>
            </a:extLst>
          </p:cNvPr>
          <p:cNvSpPr txBox="1"/>
          <p:nvPr/>
        </p:nvSpPr>
        <p:spPr>
          <a:xfrm>
            <a:off x="410817" y="1170915"/>
            <a:ext cx="11277600" cy="5539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 সাধারণ গুণনীয়কগুলোর তালিকা তৈরি কর এবং গরিষ্ঠ সাধারণ গুণনীয়কটি (গসাগু) নির্ণয় কর।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Flowchart: Connector 8">
            <a:extLst>
              <a:ext uri="{FF2B5EF4-FFF2-40B4-BE49-F238E27FC236}">
                <a16:creationId xmlns="" xmlns:a16="http://schemas.microsoft.com/office/drawing/2014/main" id="{E5278DBB-0F68-4C21-988C-71C297B58A3A}"/>
              </a:ext>
            </a:extLst>
          </p:cNvPr>
          <p:cNvSpPr/>
          <p:nvPr/>
        </p:nvSpPr>
        <p:spPr>
          <a:xfrm>
            <a:off x="4345243" y="3043293"/>
            <a:ext cx="372529" cy="497219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>
            <a:extLst>
              <a:ext uri="{FF2B5EF4-FFF2-40B4-BE49-F238E27FC236}">
                <a16:creationId xmlns="" xmlns:a16="http://schemas.microsoft.com/office/drawing/2014/main" id="{4CBAA587-FB7E-4CB7-B1D4-30802F1DEE33}"/>
              </a:ext>
            </a:extLst>
          </p:cNvPr>
          <p:cNvSpPr/>
          <p:nvPr/>
        </p:nvSpPr>
        <p:spPr>
          <a:xfrm>
            <a:off x="4318737" y="3823205"/>
            <a:ext cx="372529" cy="497219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>
            <a:extLst>
              <a:ext uri="{FF2B5EF4-FFF2-40B4-BE49-F238E27FC236}">
                <a16:creationId xmlns="" xmlns:a16="http://schemas.microsoft.com/office/drawing/2014/main" id="{7135B5DD-CB9E-4155-BFA1-6ACE0B4D3718}"/>
              </a:ext>
            </a:extLst>
          </p:cNvPr>
          <p:cNvSpPr/>
          <p:nvPr/>
        </p:nvSpPr>
        <p:spPr>
          <a:xfrm>
            <a:off x="4805376" y="3032222"/>
            <a:ext cx="372529" cy="497219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>
            <a:extLst>
              <a:ext uri="{FF2B5EF4-FFF2-40B4-BE49-F238E27FC236}">
                <a16:creationId xmlns="" xmlns:a16="http://schemas.microsoft.com/office/drawing/2014/main" id="{84367824-8049-4D51-AEB6-263B58E44494}"/>
              </a:ext>
            </a:extLst>
          </p:cNvPr>
          <p:cNvSpPr/>
          <p:nvPr/>
        </p:nvSpPr>
        <p:spPr>
          <a:xfrm>
            <a:off x="4717772" y="3830993"/>
            <a:ext cx="372529" cy="497219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Connector 12">
            <a:extLst>
              <a:ext uri="{FF2B5EF4-FFF2-40B4-BE49-F238E27FC236}">
                <a16:creationId xmlns="" xmlns:a16="http://schemas.microsoft.com/office/drawing/2014/main" id="{5B4EA3CE-8D88-490D-A1BE-99D82C2F66E0}"/>
              </a:ext>
            </a:extLst>
          </p:cNvPr>
          <p:cNvSpPr/>
          <p:nvPr/>
        </p:nvSpPr>
        <p:spPr>
          <a:xfrm>
            <a:off x="5698429" y="2997281"/>
            <a:ext cx="372529" cy="497219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>
            <a:extLst>
              <a:ext uri="{FF2B5EF4-FFF2-40B4-BE49-F238E27FC236}">
                <a16:creationId xmlns="" xmlns:a16="http://schemas.microsoft.com/office/drawing/2014/main" id="{B491A5D3-E047-45A6-B682-044A53FDC159}"/>
              </a:ext>
            </a:extLst>
          </p:cNvPr>
          <p:cNvSpPr/>
          <p:nvPr/>
        </p:nvSpPr>
        <p:spPr>
          <a:xfrm>
            <a:off x="6103734" y="3830993"/>
            <a:ext cx="482596" cy="489431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Connector 14">
            <a:extLst>
              <a:ext uri="{FF2B5EF4-FFF2-40B4-BE49-F238E27FC236}">
                <a16:creationId xmlns="" xmlns:a16="http://schemas.microsoft.com/office/drawing/2014/main" id="{FFDC6456-E43D-44A3-951E-04DBDEB60A23}"/>
              </a:ext>
            </a:extLst>
          </p:cNvPr>
          <p:cNvSpPr/>
          <p:nvPr/>
        </p:nvSpPr>
        <p:spPr>
          <a:xfrm>
            <a:off x="6174294" y="3018716"/>
            <a:ext cx="470458" cy="497219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Connector 15">
            <a:extLst>
              <a:ext uri="{FF2B5EF4-FFF2-40B4-BE49-F238E27FC236}">
                <a16:creationId xmlns="" xmlns:a16="http://schemas.microsoft.com/office/drawing/2014/main" id="{17579A7C-0F76-485D-AAD6-B60F8D108579}"/>
              </a:ext>
            </a:extLst>
          </p:cNvPr>
          <p:cNvSpPr/>
          <p:nvPr/>
        </p:nvSpPr>
        <p:spPr>
          <a:xfrm>
            <a:off x="6644752" y="3820042"/>
            <a:ext cx="607837" cy="497219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40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>
            <a:extLst>
              <a:ext uri="{FF2B5EF4-FFF2-40B4-BE49-F238E27FC236}">
                <a16:creationId xmlns="" xmlns:a16="http://schemas.microsoft.com/office/drawing/2014/main" id="{3B303561-FF47-46FC-8B9F-54633934968C}"/>
              </a:ext>
            </a:extLst>
          </p:cNvPr>
          <p:cNvSpPr/>
          <p:nvPr/>
        </p:nvSpPr>
        <p:spPr>
          <a:xfrm>
            <a:off x="1163620" y="288099"/>
            <a:ext cx="2446479" cy="519423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অনুশীলন – ২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5B652D4-218C-47BF-A192-3FE325E45206}"/>
              </a:ext>
            </a:extLst>
          </p:cNvPr>
          <p:cNvSpPr txBox="1"/>
          <p:nvPr/>
        </p:nvSpPr>
        <p:spPr>
          <a:xfrm>
            <a:off x="853043" y="909658"/>
            <a:ext cx="10272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সাধারণ গুণনীয়কগুলোর তালিকা তৈরি কর এবং গরিষ্ঠ সাধারণ গুণনীয়কটি (গসাগু) নির্ণয় কর।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F33025B-A311-4512-82C7-35CF1226E925}"/>
              </a:ext>
            </a:extLst>
          </p:cNvPr>
          <p:cNvSpPr txBox="1"/>
          <p:nvPr/>
        </p:nvSpPr>
        <p:spPr>
          <a:xfrm>
            <a:off x="561357" y="1445781"/>
            <a:ext cx="2995388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(৬) ১২, ৩৬, ৬০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86DDE05-CB1E-4E18-A091-83063C9C7915}"/>
              </a:ext>
            </a:extLst>
          </p:cNvPr>
          <p:cNvSpPr txBox="1"/>
          <p:nvPr/>
        </p:nvSpPr>
        <p:spPr>
          <a:xfrm>
            <a:off x="561357" y="2225918"/>
            <a:ext cx="7454406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১২ এর গুণনীয়কঃ  ১, ২, ৩, ৪, ৬ এবং ১২ 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7B7BE46-371D-4D93-8699-358DEE16E7BD}"/>
              </a:ext>
            </a:extLst>
          </p:cNvPr>
          <p:cNvSpPr txBox="1"/>
          <p:nvPr/>
        </p:nvSpPr>
        <p:spPr>
          <a:xfrm>
            <a:off x="561357" y="3094825"/>
            <a:ext cx="9620993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৩৬ এর গুণনীয়কঃ  ১, ২, ৩, ৪, ৬, ৯, ১২, ১৮ এবং ৩৬  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A1552F9-A994-4930-89A6-C04F41098F31}"/>
              </a:ext>
            </a:extLst>
          </p:cNvPr>
          <p:cNvSpPr txBox="1"/>
          <p:nvPr/>
        </p:nvSpPr>
        <p:spPr>
          <a:xfrm>
            <a:off x="561357" y="3949420"/>
            <a:ext cx="1091020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৬০ এর গুণনীয়কঃ  ১, ২, ৩, ৪, ৫, ৬, ১০, ১২, ১৫, ২০, ৩০ এবং ৬০।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8C48CEA-DDCE-43F2-A5B6-8DDF55FA8483}"/>
              </a:ext>
            </a:extLst>
          </p:cNvPr>
          <p:cNvSpPr txBox="1"/>
          <p:nvPr/>
        </p:nvSpPr>
        <p:spPr>
          <a:xfrm>
            <a:off x="561357" y="4756772"/>
            <a:ext cx="1032211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১২, ৩৬ এবং ৬০ এর সাধারণ গুণনীয়ক  ১, ২, ৩, ৪, ৬, ১২ 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Flowchart: Connector 8">
            <a:extLst>
              <a:ext uri="{FF2B5EF4-FFF2-40B4-BE49-F238E27FC236}">
                <a16:creationId xmlns="" xmlns:a16="http://schemas.microsoft.com/office/drawing/2014/main" id="{063F305C-D2EE-4CA9-912B-B419C79AD4D7}"/>
              </a:ext>
            </a:extLst>
          </p:cNvPr>
          <p:cNvSpPr/>
          <p:nvPr/>
        </p:nvSpPr>
        <p:spPr>
          <a:xfrm>
            <a:off x="3556745" y="2416981"/>
            <a:ext cx="507352" cy="402993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>
            <a:extLst>
              <a:ext uri="{FF2B5EF4-FFF2-40B4-BE49-F238E27FC236}">
                <a16:creationId xmlns="" xmlns:a16="http://schemas.microsoft.com/office/drawing/2014/main" id="{7C152DA4-AA1B-412D-8C9E-0892BDAD8F75}"/>
              </a:ext>
            </a:extLst>
          </p:cNvPr>
          <p:cNvSpPr/>
          <p:nvPr/>
        </p:nvSpPr>
        <p:spPr>
          <a:xfrm>
            <a:off x="3696513" y="3271576"/>
            <a:ext cx="507352" cy="402993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>
            <a:extLst>
              <a:ext uri="{FF2B5EF4-FFF2-40B4-BE49-F238E27FC236}">
                <a16:creationId xmlns="" xmlns:a16="http://schemas.microsoft.com/office/drawing/2014/main" id="{AAD5C544-3B3E-48AD-A6E7-47BB92C05F4A}"/>
              </a:ext>
            </a:extLst>
          </p:cNvPr>
          <p:cNvSpPr/>
          <p:nvPr/>
        </p:nvSpPr>
        <p:spPr>
          <a:xfrm>
            <a:off x="3556745" y="4117640"/>
            <a:ext cx="507352" cy="402993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>
            <a:extLst>
              <a:ext uri="{FF2B5EF4-FFF2-40B4-BE49-F238E27FC236}">
                <a16:creationId xmlns="" xmlns:a16="http://schemas.microsoft.com/office/drawing/2014/main" id="{13DC1EAC-2DEA-4ACD-B69E-B1F91186FCF1}"/>
              </a:ext>
            </a:extLst>
          </p:cNvPr>
          <p:cNvSpPr/>
          <p:nvPr/>
        </p:nvSpPr>
        <p:spPr>
          <a:xfrm>
            <a:off x="4088399" y="2363190"/>
            <a:ext cx="507352" cy="402993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Connector 12">
            <a:extLst>
              <a:ext uri="{FF2B5EF4-FFF2-40B4-BE49-F238E27FC236}">
                <a16:creationId xmlns="" xmlns:a16="http://schemas.microsoft.com/office/drawing/2014/main" id="{84CF0725-24C9-496A-B248-0D72226D6AE5}"/>
              </a:ext>
            </a:extLst>
          </p:cNvPr>
          <p:cNvSpPr/>
          <p:nvPr/>
        </p:nvSpPr>
        <p:spPr>
          <a:xfrm>
            <a:off x="4152070" y="3271575"/>
            <a:ext cx="507352" cy="402993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>
            <a:extLst>
              <a:ext uri="{FF2B5EF4-FFF2-40B4-BE49-F238E27FC236}">
                <a16:creationId xmlns="" xmlns:a16="http://schemas.microsoft.com/office/drawing/2014/main" id="{21AEE393-C56D-4811-A0FF-39B9C081003C}"/>
              </a:ext>
            </a:extLst>
          </p:cNvPr>
          <p:cNvSpPr/>
          <p:nvPr/>
        </p:nvSpPr>
        <p:spPr>
          <a:xfrm>
            <a:off x="4034884" y="4123514"/>
            <a:ext cx="507352" cy="402993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Connector 14">
            <a:extLst>
              <a:ext uri="{FF2B5EF4-FFF2-40B4-BE49-F238E27FC236}">
                <a16:creationId xmlns="" xmlns:a16="http://schemas.microsoft.com/office/drawing/2014/main" id="{8968A7A5-DFBB-4C22-94DF-A7DCCEE280F7}"/>
              </a:ext>
            </a:extLst>
          </p:cNvPr>
          <p:cNvSpPr/>
          <p:nvPr/>
        </p:nvSpPr>
        <p:spPr>
          <a:xfrm>
            <a:off x="4542236" y="2398074"/>
            <a:ext cx="507352" cy="402993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Connector 15">
            <a:extLst>
              <a:ext uri="{FF2B5EF4-FFF2-40B4-BE49-F238E27FC236}">
                <a16:creationId xmlns="" xmlns:a16="http://schemas.microsoft.com/office/drawing/2014/main" id="{1FAC18DB-08B4-4C95-81BF-53FDE21FB83E}"/>
              </a:ext>
            </a:extLst>
          </p:cNvPr>
          <p:cNvSpPr/>
          <p:nvPr/>
        </p:nvSpPr>
        <p:spPr>
          <a:xfrm>
            <a:off x="4659422" y="3275012"/>
            <a:ext cx="507352" cy="402993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>
            <a:extLst>
              <a:ext uri="{FF2B5EF4-FFF2-40B4-BE49-F238E27FC236}">
                <a16:creationId xmlns="" xmlns:a16="http://schemas.microsoft.com/office/drawing/2014/main" id="{BEF3781B-650F-49D1-867E-7BD70E2D5BFA}"/>
              </a:ext>
            </a:extLst>
          </p:cNvPr>
          <p:cNvSpPr/>
          <p:nvPr/>
        </p:nvSpPr>
        <p:spPr>
          <a:xfrm>
            <a:off x="4501148" y="4129987"/>
            <a:ext cx="507352" cy="402993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>
            <a:extLst>
              <a:ext uri="{FF2B5EF4-FFF2-40B4-BE49-F238E27FC236}">
                <a16:creationId xmlns="" xmlns:a16="http://schemas.microsoft.com/office/drawing/2014/main" id="{6D5D98E9-4669-49FE-9EE2-AA071B5B2C71}"/>
              </a:ext>
            </a:extLst>
          </p:cNvPr>
          <p:cNvSpPr/>
          <p:nvPr/>
        </p:nvSpPr>
        <p:spPr>
          <a:xfrm>
            <a:off x="4996073" y="2407984"/>
            <a:ext cx="507352" cy="402993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>
            <a:extLst>
              <a:ext uri="{FF2B5EF4-FFF2-40B4-BE49-F238E27FC236}">
                <a16:creationId xmlns="" xmlns:a16="http://schemas.microsoft.com/office/drawing/2014/main" id="{A425DD2E-6204-42EA-8BDA-0715C45F749A}"/>
              </a:ext>
            </a:extLst>
          </p:cNvPr>
          <p:cNvSpPr/>
          <p:nvPr/>
        </p:nvSpPr>
        <p:spPr>
          <a:xfrm>
            <a:off x="5114979" y="3252343"/>
            <a:ext cx="507352" cy="402993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lowchart: Connector 19">
            <a:extLst>
              <a:ext uri="{FF2B5EF4-FFF2-40B4-BE49-F238E27FC236}">
                <a16:creationId xmlns="" xmlns:a16="http://schemas.microsoft.com/office/drawing/2014/main" id="{F6073BA9-5276-4D01-AFD2-3CB470FEDAFC}"/>
              </a:ext>
            </a:extLst>
          </p:cNvPr>
          <p:cNvSpPr/>
          <p:nvPr/>
        </p:nvSpPr>
        <p:spPr>
          <a:xfrm>
            <a:off x="4956545" y="4118877"/>
            <a:ext cx="507352" cy="402993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Connector 20">
            <a:extLst>
              <a:ext uri="{FF2B5EF4-FFF2-40B4-BE49-F238E27FC236}">
                <a16:creationId xmlns="" xmlns:a16="http://schemas.microsoft.com/office/drawing/2014/main" id="{F5CDBDB6-2BB8-4C88-8DF5-DCFC4F516846}"/>
              </a:ext>
            </a:extLst>
          </p:cNvPr>
          <p:cNvSpPr/>
          <p:nvPr/>
        </p:nvSpPr>
        <p:spPr>
          <a:xfrm>
            <a:off x="5434845" y="2420677"/>
            <a:ext cx="507352" cy="402993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lowchart: Connector 21">
            <a:extLst>
              <a:ext uri="{FF2B5EF4-FFF2-40B4-BE49-F238E27FC236}">
                <a16:creationId xmlns="" xmlns:a16="http://schemas.microsoft.com/office/drawing/2014/main" id="{F0861952-DCC9-4A8C-9137-220534FED516}"/>
              </a:ext>
            </a:extLst>
          </p:cNvPr>
          <p:cNvSpPr/>
          <p:nvPr/>
        </p:nvSpPr>
        <p:spPr>
          <a:xfrm>
            <a:off x="5622331" y="3275012"/>
            <a:ext cx="507352" cy="402993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lowchart: Connector 22">
            <a:extLst>
              <a:ext uri="{FF2B5EF4-FFF2-40B4-BE49-F238E27FC236}">
                <a16:creationId xmlns="" xmlns:a16="http://schemas.microsoft.com/office/drawing/2014/main" id="{EE0DB088-1DD0-4B5F-A012-CE19B4450343}"/>
              </a:ext>
            </a:extLst>
          </p:cNvPr>
          <p:cNvSpPr/>
          <p:nvPr/>
        </p:nvSpPr>
        <p:spPr>
          <a:xfrm>
            <a:off x="5842324" y="4106246"/>
            <a:ext cx="507352" cy="402993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lowchart: Connector 23">
            <a:extLst>
              <a:ext uri="{FF2B5EF4-FFF2-40B4-BE49-F238E27FC236}">
                <a16:creationId xmlns="" xmlns:a16="http://schemas.microsoft.com/office/drawing/2014/main" id="{7DC64DD9-92F3-4999-92F1-3EE8CBCFB138}"/>
              </a:ext>
            </a:extLst>
          </p:cNvPr>
          <p:cNvSpPr/>
          <p:nvPr/>
        </p:nvSpPr>
        <p:spPr>
          <a:xfrm>
            <a:off x="6725856" y="2384922"/>
            <a:ext cx="507352" cy="402993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lowchart: Connector 24">
            <a:extLst>
              <a:ext uri="{FF2B5EF4-FFF2-40B4-BE49-F238E27FC236}">
                <a16:creationId xmlns="" xmlns:a16="http://schemas.microsoft.com/office/drawing/2014/main" id="{A7C11DCA-F744-4C78-B58A-20B036E12F27}"/>
              </a:ext>
            </a:extLst>
          </p:cNvPr>
          <p:cNvSpPr/>
          <p:nvPr/>
        </p:nvSpPr>
        <p:spPr>
          <a:xfrm>
            <a:off x="6585792" y="3271575"/>
            <a:ext cx="507352" cy="402993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lowchart: Connector 25">
            <a:extLst>
              <a:ext uri="{FF2B5EF4-FFF2-40B4-BE49-F238E27FC236}">
                <a16:creationId xmlns="" xmlns:a16="http://schemas.microsoft.com/office/drawing/2014/main" id="{5F8C4F3A-5BD7-4031-85B2-ED15CEDB7726}"/>
              </a:ext>
            </a:extLst>
          </p:cNvPr>
          <p:cNvSpPr/>
          <p:nvPr/>
        </p:nvSpPr>
        <p:spPr>
          <a:xfrm>
            <a:off x="7131088" y="4117640"/>
            <a:ext cx="507352" cy="402993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2DD1AEAC-B497-45B5-A996-5A6361D683DB}"/>
              </a:ext>
            </a:extLst>
          </p:cNvPr>
          <p:cNvSpPr txBox="1"/>
          <p:nvPr/>
        </p:nvSpPr>
        <p:spPr>
          <a:xfrm>
            <a:off x="871344" y="5548684"/>
            <a:ext cx="9571369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১২, ৩৬ এবং ৬০ এর গরিষ্ঠ সাধারণ গুণনীয়ক (গসাগু) ১২ 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67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2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2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uble Wave 1">
            <a:extLst>
              <a:ext uri="{FF2B5EF4-FFF2-40B4-BE49-F238E27FC236}">
                <a16:creationId xmlns="" xmlns:a16="http://schemas.microsoft.com/office/drawing/2014/main" id="{13A58931-3557-4893-BA92-1B076B8646CC}"/>
              </a:ext>
            </a:extLst>
          </p:cNvPr>
          <p:cNvSpPr/>
          <p:nvPr/>
        </p:nvSpPr>
        <p:spPr>
          <a:xfrm>
            <a:off x="3028167" y="584358"/>
            <a:ext cx="6135666" cy="1315233"/>
          </a:xfrm>
          <a:prstGeom prst="doubleWav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8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8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BED8DC0-B422-4B80-A0B0-4EED8ECC8AAD}"/>
              </a:ext>
            </a:extLst>
          </p:cNvPr>
          <p:cNvSpPr txBox="1"/>
          <p:nvPr/>
        </p:nvSpPr>
        <p:spPr>
          <a:xfrm>
            <a:off x="880450" y="2132268"/>
            <a:ext cx="82833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গরিষ্ঠ সাধারণ গুণনীয়ক (গসাগু) নির্ণয় করঃ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DDB1E03-905B-4AD4-86E3-08084EBD27F5}"/>
              </a:ext>
            </a:extLst>
          </p:cNvPr>
          <p:cNvSpPr txBox="1"/>
          <p:nvPr/>
        </p:nvSpPr>
        <p:spPr>
          <a:xfrm>
            <a:off x="2200823" y="2963265"/>
            <a:ext cx="23474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১। ৩০, ৪৫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3B57AFD-C2E6-4DF6-B15D-92B031C01F86}"/>
              </a:ext>
            </a:extLst>
          </p:cNvPr>
          <p:cNvSpPr txBox="1"/>
          <p:nvPr/>
        </p:nvSpPr>
        <p:spPr>
          <a:xfrm>
            <a:off x="5645261" y="3013501"/>
            <a:ext cx="31662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২। ১৫, ১৮, ৩০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567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6440940-233D-4F7C-8EEE-626A604710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356" y="403513"/>
            <a:ext cx="2056817" cy="1686160"/>
          </a:xfrm>
          <a:prstGeom prst="rect">
            <a:avLst/>
          </a:prstGeom>
        </p:spPr>
      </p:pic>
      <p:sp>
        <p:nvSpPr>
          <p:cNvPr id="4" name="Flowchart: Terminator 3">
            <a:extLst>
              <a:ext uri="{FF2B5EF4-FFF2-40B4-BE49-F238E27FC236}">
                <a16:creationId xmlns="" xmlns:a16="http://schemas.microsoft.com/office/drawing/2014/main" id="{6DC643C3-8F04-4CEB-BFA5-B92D0121123B}"/>
              </a:ext>
            </a:extLst>
          </p:cNvPr>
          <p:cNvSpPr/>
          <p:nvPr/>
        </p:nvSpPr>
        <p:spPr>
          <a:xfrm>
            <a:off x="4797775" y="619340"/>
            <a:ext cx="4751882" cy="1229077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8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8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FDFBE45-DED7-4098-A985-DEF9C8CBBDDE}"/>
              </a:ext>
            </a:extLst>
          </p:cNvPr>
          <p:cNvSpPr txBox="1"/>
          <p:nvPr/>
        </p:nvSpPr>
        <p:spPr>
          <a:xfrm rot="10800000" flipH="1" flipV="1">
            <a:off x="1390936" y="2182603"/>
            <a:ext cx="6375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গরিষ্ঠ সাধারণ গুণনীয়ক (গসাগু) নির্ণয় করঃ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22829FB-97AB-4EFE-BB1A-4C0DF3386A28}"/>
              </a:ext>
            </a:extLst>
          </p:cNvPr>
          <p:cNvSpPr txBox="1"/>
          <p:nvPr/>
        </p:nvSpPr>
        <p:spPr>
          <a:xfrm rot="10800000" flipH="1" flipV="1">
            <a:off x="1987041" y="3186416"/>
            <a:ext cx="2810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(১) ২৪, ৪৮, ৭২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10E1ECA-6415-4EBF-8FD1-F5BACA886340}"/>
              </a:ext>
            </a:extLst>
          </p:cNvPr>
          <p:cNvSpPr txBox="1"/>
          <p:nvPr/>
        </p:nvSpPr>
        <p:spPr>
          <a:xfrm rot="10800000" flipH="1" flipV="1">
            <a:off x="6500235" y="3134528"/>
            <a:ext cx="2905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(২) ৩৬, ৪৫, ৬৩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112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6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399" y="0"/>
            <a:ext cx="4206488" cy="6879102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0" y="0"/>
            <a:ext cx="12192000" cy="6858001"/>
            <a:chOff x="0" y="0"/>
            <a:chExt cx="9144000" cy="572965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209027" cy="572965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1557" y="0"/>
              <a:ext cx="3232443" cy="5715000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2535016" y="4069080"/>
            <a:ext cx="7955280" cy="164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97084"/>
            <a:r>
              <a:rPr lang="en-US" sz="11520" b="1" dirty="0" err="1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11520" b="1" dirty="0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1520" b="1" dirty="0" err="1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11520" b="1" dirty="0">
              <a:ln w="12700">
                <a:solidFill>
                  <a:srgbClr val="9BBB59">
                    <a:lumMod val="5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innerShdw blurRad="177800">
                  <a:srgbClr val="9BBB59">
                    <a:lumMod val="50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12192000" cy="6896392"/>
            <a:chOff x="0" y="-1042770"/>
            <a:chExt cx="12192000" cy="7945000"/>
          </a:xfrm>
        </p:grpSpPr>
        <p:sp>
          <p:nvSpPr>
            <p:cNvPr id="3" name="Rectangle 2"/>
            <p:cNvSpPr/>
            <p:nvPr/>
          </p:nvSpPr>
          <p:spPr>
            <a:xfrm>
              <a:off x="0" y="5657673"/>
              <a:ext cx="12192000" cy="124455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txBody>
            <a:bodyPr wrap="square" lIns="82296" tIns="41148" rIns="82296" bIns="41148">
              <a:spAutoFit/>
            </a:bodyPr>
            <a:lstStyle/>
            <a:p>
              <a:pPr algn="ctr" defTabSz="822960"/>
              <a:r>
                <a:rPr lang="en-US" sz="6480" b="1" dirty="0" err="1">
                  <a:ln w="22225">
                    <a:solidFill>
                      <a:srgbClr val="54A021"/>
                    </a:solidFill>
                    <a:prstDash val="solid"/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আজকের</a:t>
              </a:r>
              <a:r>
                <a:rPr lang="en-US" sz="6480" b="1" dirty="0">
                  <a:ln w="22225">
                    <a:solidFill>
                      <a:srgbClr val="54A021"/>
                    </a:solidFill>
                    <a:prstDash val="solid"/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480" b="1" dirty="0" err="1">
                  <a:ln w="22225">
                    <a:solidFill>
                      <a:srgbClr val="54A021"/>
                    </a:solidFill>
                    <a:prstDash val="solid"/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পাঠে</a:t>
              </a:r>
              <a:r>
                <a:rPr lang="en-US" sz="6480" b="1" dirty="0">
                  <a:ln w="22225">
                    <a:solidFill>
                      <a:srgbClr val="54A021"/>
                    </a:solidFill>
                    <a:prstDash val="solid"/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480" b="1" dirty="0" err="1">
                  <a:ln w="22225">
                    <a:solidFill>
                      <a:srgbClr val="54A021"/>
                    </a:solidFill>
                    <a:prstDash val="solid"/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সকলকে</a:t>
              </a:r>
              <a:r>
                <a:rPr lang="en-US" sz="6480" b="1" dirty="0">
                  <a:ln w="22225">
                    <a:solidFill>
                      <a:srgbClr val="54A021"/>
                    </a:solidFill>
                    <a:prstDash val="solid"/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480" b="1" dirty="0" err="1">
                  <a:ln w="22225">
                    <a:solidFill>
                      <a:srgbClr val="54A021"/>
                    </a:solidFill>
                    <a:prstDash val="solid"/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স্বাগতম</a:t>
              </a:r>
              <a:endParaRPr lang="en-US" sz="6480" b="1" dirty="0">
                <a:ln w="22225">
                  <a:solidFill>
                    <a:srgbClr val="54A021"/>
                  </a:solidFill>
                  <a:prstDash val="solid"/>
                </a:ln>
                <a:solidFill>
                  <a:srgbClr val="FF0000"/>
                </a:solidFill>
                <a:latin typeface="Trebuchet MS" panose="020B0603020202020204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042770"/>
              <a:ext cx="12192000" cy="67004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1156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2">
            <a:extLst>
              <a:ext uri="{FF2B5EF4-FFF2-40B4-BE49-F238E27FC236}">
                <a16:creationId xmlns="" xmlns:a16="http://schemas.microsoft.com/office/drawing/2014/main" id="{2B666070-E601-4C21-AE60-F95BBC0CA681}"/>
              </a:ext>
            </a:extLst>
          </p:cNvPr>
          <p:cNvSpPr/>
          <p:nvPr/>
        </p:nvSpPr>
        <p:spPr>
          <a:xfrm>
            <a:off x="3172918" y="260325"/>
            <a:ext cx="5846164" cy="1664677"/>
          </a:xfrm>
          <a:prstGeom prst="horizontalScroll">
            <a:avLst/>
          </a:prstGeom>
          <a:solidFill>
            <a:schemeClr val="bg2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শিক্ষক পরিচিতি </a:t>
            </a:r>
            <a:endParaRPr lang="en-GB" sz="54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lowchart: Alternate Process 2">
            <a:extLst>
              <a:ext uri="{FF2B5EF4-FFF2-40B4-BE49-F238E27FC236}">
                <a16:creationId xmlns="" xmlns:a16="http://schemas.microsoft.com/office/drawing/2014/main" id="{9C360189-9936-4C0A-BC68-6087B48A7AA0}"/>
              </a:ext>
            </a:extLst>
          </p:cNvPr>
          <p:cNvSpPr/>
          <p:nvPr/>
        </p:nvSpPr>
        <p:spPr>
          <a:xfrm>
            <a:off x="2138938" y="1925002"/>
            <a:ext cx="8219266" cy="3516985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বিকাশ</a:t>
            </a:r>
            <a:r>
              <a:rPr lang="en-US" sz="6000" dirty="0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কুমার</a:t>
            </a:r>
            <a:r>
              <a:rPr lang="en-US" sz="6000" dirty="0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6000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নাথ</a:t>
            </a:r>
            <a:r>
              <a:rPr lang="en-US" sz="6000" dirty="0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endParaRPr lang="en-US" sz="6000" dirty="0" smtClean="0">
              <a:ln w="0">
                <a:noFill/>
              </a:ln>
              <a:solidFill>
                <a:srgbClr val="FF0000"/>
              </a:solidFill>
              <a:effectLst>
                <a:outerShdw blurRad="38100" dist="19050" dir="2700000" algn="tl" rotWithShape="0">
                  <a:srgbClr val="E9DCF2">
                    <a:alpha val="40000"/>
                  </a:srgbClr>
                </a:outerShdw>
              </a:effectLst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4000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NikoshBAN" panose="02000000000000000000" pitchFamily="2" charset="0"/>
              </a:rPr>
              <a:t>mnKvix</a:t>
            </a:r>
            <a:r>
              <a:rPr lang="bn-IN" sz="4000" dirty="0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NikoshBAN" panose="02000000000000000000" pitchFamily="2" charset="0"/>
              </a:rPr>
              <a:t> </a:t>
            </a:r>
            <a:r>
              <a:rPr lang="bn-IN" sz="4000" dirty="0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NikoshBAN" panose="02000000000000000000" pitchFamily="2" charset="0"/>
              </a:rPr>
              <a:t>শিক্ষক</a:t>
            </a:r>
            <a:endParaRPr lang="en-US" sz="4000" dirty="0" smtClean="0">
              <a:ln w="0">
                <a:noFill/>
              </a:ln>
              <a:solidFill>
                <a:srgbClr val="FF0000"/>
              </a:solidFill>
              <a:effectLst>
                <a:outerShdw blurRad="38100" dist="19050" dir="2700000" algn="tl" rotWithShape="0">
                  <a:srgbClr val="E9DCF2">
                    <a:alpha val="40000"/>
                  </a:srgbClr>
                </a:outerShdw>
              </a:effectLst>
              <a:latin typeface="SutonnyMJ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dirty="0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NikoshBAN" panose="02000000000000000000" pitchFamily="2" charset="0"/>
              </a:rPr>
              <a:t>১২০ </a:t>
            </a:r>
            <a:r>
              <a:rPr lang="en-US" sz="4000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NikoshBAN" panose="02000000000000000000" pitchFamily="2" charset="0"/>
              </a:rPr>
              <a:t>নং</a:t>
            </a:r>
            <a:r>
              <a:rPr lang="en-US" sz="4000" dirty="0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NikoshBAN" panose="02000000000000000000" pitchFamily="2" charset="0"/>
              </a:rPr>
              <a:t>গড়ুইমহল</a:t>
            </a:r>
            <a:r>
              <a:rPr lang="en-US" sz="4000" dirty="0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miKvwi</a:t>
            </a:r>
            <a:r>
              <a:rPr lang="en-US" sz="4000" dirty="0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cÖv_wgK</a:t>
            </a:r>
            <a:r>
              <a:rPr lang="en-US" sz="4000" dirty="0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we`¨</a:t>
            </a:r>
            <a:r>
              <a:rPr lang="en-US" sz="4000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vjq</a:t>
            </a:r>
            <a:endParaRPr lang="bn-IN" sz="4000" dirty="0" smtClean="0">
              <a:ln w="0">
                <a:noFill/>
              </a:ln>
              <a:solidFill>
                <a:srgbClr val="FF0000"/>
              </a:solidFill>
              <a:effectLst>
                <a:outerShdw blurRad="38100" dist="19050" dir="2700000" algn="tl" rotWithShape="0">
                  <a:srgbClr val="E9DCF2">
                    <a:alpha val="40000"/>
                  </a:srgbClr>
                </a:outerShdw>
              </a:effectLst>
              <a:latin typeface="SutonnyMJ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NikoshBAN" panose="02000000000000000000" pitchFamily="2" charset="0"/>
              </a:rPr>
              <a:t>কালীগঞ্জ</a:t>
            </a:r>
            <a:r>
              <a:rPr lang="en-US" sz="4000" dirty="0" err="1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NikoshBAN" panose="02000000000000000000" pitchFamily="2" charset="0"/>
              </a:rPr>
              <a:t>,সাতক্ষীরা</a:t>
            </a:r>
            <a:r>
              <a:rPr lang="en-US" sz="4000" smtClean="0">
                <a:ln w="0"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E9DCF2">
                      <a:alpha val="40000"/>
                    </a:srgbClr>
                  </a:outerShdw>
                </a:effectLst>
                <a:latin typeface="SutonnyMJ" pitchFamily="2" charset="0"/>
                <a:cs typeface="NikoshBAN" panose="02000000000000000000" pitchFamily="2" charset="0"/>
              </a:rPr>
              <a:t>|</a:t>
            </a:r>
            <a:endParaRPr lang="en-US" sz="4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09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="" xmlns:a16="http://schemas.microsoft.com/office/drawing/2014/main" id="{2D5D8199-6259-476E-9274-932F60397E67}"/>
              </a:ext>
            </a:extLst>
          </p:cNvPr>
          <p:cNvSpPr/>
          <p:nvPr/>
        </p:nvSpPr>
        <p:spPr>
          <a:xfrm rot="10800000" flipV="1">
            <a:off x="2765601" y="324793"/>
            <a:ext cx="6716023" cy="1419601"/>
          </a:xfrm>
          <a:prstGeom prst="horizontalScroll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8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8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8E0CCE71-4DD8-4D6F-BD35-027877C708B6}"/>
              </a:ext>
            </a:extLst>
          </p:cNvPr>
          <p:cNvSpPr/>
          <p:nvPr/>
        </p:nvSpPr>
        <p:spPr>
          <a:xfrm>
            <a:off x="3407841" y="1964329"/>
            <a:ext cx="8444634" cy="33813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bn-IN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অধ্যায় ৭, গুণিতক এবং গুণনীয়ক  </a:t>
            </a:r>
          </a:p>
          <a:p>
            <a:r>
              <a:rPr lang="bn-IN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বিশেষ পাঠঃ ৭</a:t>
            </a:r>
            <a:r>
              <a:rPr lang="en-US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গুণনীয়ক এবং সাধারণ গুণনীয়ক</a:t>
            </a:r>
            <a:endParaRPr lang="en-US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পৃষ্ঠাঃ </a:t>
            </a:r>
            <a:r>
              <a:rPr lang="bn-IN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৮0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 descr="page1output.jpg">
            <a:extLst>
              <a:ext uri="{FF2B5EF4-FFF2-40B4-BE49-F238E27FC236}">
                <a16:creationId xmlns="" xmlns:a16="http://schemas.microsoft.com/office/drawing/2014/main" id="{2EE36575-6203-4EB1-B812-ADE81440B3B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9516" t="8511" r="10612" b="10638"/>
          <a:stretch>
            <a:fillRect/>
          </a:stretch>
        </p:blipFill>
        <p:spPr>
          <a:xfrm>
            <a:off x="424918" y="1762708"/>
            <a:ext cx="2890325" cy="378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201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>
            <a:extLst>
              <a:ext uri="{FF2B5EF4-FFF2-40B4-BE49-F238E27FC236}">
                <a16:creationId xmlns="" xmlns:a16="http://schemas.microsoft.com/office/drawing/2014/main" id="{D00E1FEE-2577-4331-9633-3C7807EF4D86}"/>
              </a:ext>
            </a:extLst>
          </p:cNvPr>
          <p:cNvSpPr/>
          <p:nvPr/>
        </p:nvSpPr>
        <p:spPr>
          <a:xfrm rot="10800000" flipV="1">
            <a:off x="3179757" y="507075"/>
            <a:ext cx="6264280" cy="1413049"/>
          </a:xfrm>
          <a:prstGeom prst="flowChartTerminator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8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8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2C2A67C3-66F7-49C5-A5C1-F4CF13B5710A}"/>
              </a:ext>
            </a:extLst>
          </p:cNvPr>
          <p:cNvSpPr/>
          <p:nvPr/>
        </p:nvSpPr>
        <p:spPr>
          <a:xfrm>
            <a:off x="534390" y="2415822"/>
            <a:ext cx="11293433" cy="263877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                              </a:t>
            </a:r>
          </a:p>
          <a:p>
            <a:endParaRPr lang="bn-IN" sz="4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bn-IN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  গসাগু কী তা বলতে পারবে।</a:t>
            </a:r>
          </a:p>
          <a:p>
            <a:r>
              <a:rPr lang="bn-IN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IN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 মৌলিক উৎপাদকের সাহায্যে অনুর্ধ্ব তিনটি সংখ্যার গসাগু নির্ণয় করতে পারবে।</a:t>
            </a:r>
          </a:p>
          <a:p>
            <a:r>
              <a:rPr lang="bn-IN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bn-IN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4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38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>
            <a:extLst>
              <a:ext uri="{FF2B5EF4-FFF2-40B4-BE49-F238E27FC236}">
                <a16:creationId xmlns="" xmlns:a16="http://schemas.microsoft.com/office/drawing/2014/main" id="{2887A72B-40A9-44F3-B178-E30D9A7739DF}"/>
              </a:ext>
            </a:extLst>
          </p:cNvPr>
          <p:cNvSpPr/>
          <p:nvPr/>
        </p:nvSpPr>
        <p:spPr>
          <a:xfrm>
            <a:off x="2895600" y="313151"/>
            <a:ext cx="6400800" cy="2060532"/>
          </a:xfrm>
          <a:prstGeom prst="wav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8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পাঠ </a:t>
            </a:r>
            <a:endParaRPr lang="en-US" sz="8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57C87A6-443C-4FB8-87D3-F93906A03D7A}"/>
              </a:ext>
            </a:extLst>
          </p:cNvPr>
          <p:cNvSpPr txBox="1"/>
          <p:nvPr/>
        </p:nvSpPr>
        <p:spPr>
          <a:xfrm>
            <a:off x="1014334" y="2938073"/>
            <a:ext cx="10163331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8000" dirty="0">
                <a:latin typeface="NikoshBAN" panose="02000000000000000000" pitchFamily="2" charset="0"/>
                <a:cs typeface="NikoshBAN" panose="02000000000000000000" pitchFamily="2" charset="0"/>
              </a:rPr>
              <a:t>গুণনীয়ক এবং সাধারণ গুণনীয়ক   </a:t>
            </a:r>
            <a:endParaRPr lang="en-US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33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83C4689-551E-407A-9B8D-0D7D3B8DB948}"/>
              </a:ext>
            </a:extLst>
          </p:cNvPr>
          <p:cNvSpPr txBox="1"/>
          <p:nvPr/>
        </p:nvSpPr>
        <p:spPr>
          <a:xfrm>
            <a:off x="1558498" y="2045116"/>
            <a:ext cx="5112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তোমরা বলতে পারো গুণনীয়ক কী?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866A5A5-AB56-493B-B7D8-DEB51A2353FC}"/>
              </a:ext>
            </a:extLst>
          </p:cNvPr>
          <p:cNvSpPr txBox="1"/>
          <p:nvPr/>
        </p:nvSpPr>
        <p:spPr>
          <a:xfrm>
            <a:off x="1621436" y="1317053"/>
            <a:ext cx="8949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তোমরা পূর্ব পাঠে গুণনীয়ক সম্পর্কে জেনেছ 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A6BCA1E-6474-4913-8865-4C304734B87D}"/>
              </a:ext>
            </a:extLst>
          </p:cNvPr>
          <p:cNvSpPr txBox="1"/>
          <p:nvPr/>
        </p:nvSpPr>
        <p:spPr>
          <a:xfrm>
            <a:off x="1339101" y="4093366"/>
            <a:ext cx="10272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কোন সংখ্যার গুণনীয়কগুলোর মধ্যে সবসময় ১ এবং ওই  সংখ্যা থাকে। 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D5B91DC-9D73-4DEA-96F7-15C0ACAE3691}"/>
              </a:ext>
            </a:extLst>
          </p:cNvPr>
          <p:cNvSpPr txBox="1"/>
          <p:nvPr/>
        </p:nvSpPr>
        <p:spPr>
          <a:xfrm>
            <a:off x="1460612" y="2691447"/>
            <a:ext cx="101506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উত্তরঃ যে সকল দ্বারা কোনো সংখ্যাকে ভাগ করলে নিঃশেষে বিভাজ্য হয় সে সকল সংখ্যা ঐ সংখ্যার গুণনীয়ক।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0697EDB-4223-4938-8239-6D3768330C35}"/>
              </a:ext>
            </a:extLst>
          </p:cNvPr>
          <p:cNvSpPr txBox="1"/>
          <p:nvPr/>
        </p:nvSpPr>
        <p:spPr>
          <a:xfrm flipH="1">
            <a:off x="1982868" y="179260"/>
            <a:ext cx="7467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7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 পাঠের আলোচনা</a:t>
            </a:r>
            <a:endParaRPr lang="en-US" sz="7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07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5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93614E8-73CA-4026-AA95-C14350670162}"/>
              </a:ext>
            </a:extLst>
          </p:cNvPr>
          <p:cNvSpPr txBox="1"/>
          <p:nvPr/>
        </p:nvSpPr>
        <p:spPr>
          <a:xfrm>
            <a:off x="1700919" y="230279"/>
            <a:ext cx="684281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২৪ এবং ৩৬ এর সাধারণ গুণনীয়ক নির্ণয় করি।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9E93014-3F16-4E30-92F9-1C81B8CB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400" y="602973"/>
            <a:ext cx="979290" cy="10772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4AF3D07-FF8C-430D-8697-EA3B690D80EB}"/>
              </a:ext>
            </a:extLst>
          </p:cNvPr>
          <p:cNvSpPr txBox="1"/>
          <p:nvPr/>
        </p:nvSpPr>
        <p:spPr>
          <a:xfrm>
            <a:off x="298310" y="1095417"/>
            <a:ext cx="10545289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নিচের ধারণা দুইটির মধ্যে তুলনা করি এবং কীভাবে এটা করতে হবে তা ব্যাখ্যা করি।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26B45B1-1EEE-4D81-A6F2-5A1427C3DF2E}"/>
              </a:ext>
            </a:extLst>
          </p:cNvPr>
          <p:cNvSpPr txBox="1"/>
          <p:nvPr/>
        </p:nvSpPr>
        <p:spPr>
          <a:xfrm>
            <a:off x="1787241" y="3666830"/>
            <a:ext cx="9444246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২৪ এর গুণনীয়কঃ   ১,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২,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৩,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৪,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৬,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৮,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২৪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৩৬ এর গুণনীয়কঃ 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BD36599-6B2F-426E-A157-AF25310684D1}"/>
              </a:ext>
            </a:extLst>
          </p:cNvPr>
          <p:cNvSpPr txBox="1"/>
          <p:nvPr/>
        </p:nvSpPr>
        <p:spPr>
          <a:xfrm>
            <a:off x="1873533" y="1874728"/>
            <a:ext cx="9357954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২৪ এর গুণনীয়কঃ   ১,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২,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৩,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৪,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৬,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৮,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২৪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৩৬ এর গুণনীয়কঃ   ১,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২,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৩,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৪,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৬,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৯,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১২,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১৮,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৩৬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21E6FED-5F32-400C-8C79-6C08A150BD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81" y="1803931"/>
            <a:ext cx="1160538" cy="11772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D3DB3F9-6AB3-4706-BF8D-592A27EBD4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37" y="3676682"/>
            <a:ext cx="1105945" cy="11772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7EC9498-CB2C-4AB9-80E0-2DD25F2CC552}"/>
              </a:ext>
            </a:extLst>
          </p:cNvPr>
          <p:cNvSpPr txBox="1"/>
          <p:nvPr/>
        </p:nvSpPr>
        <p:spPr>
          <a:xfrm>
            <a:off x="611309" y="2967334"/>
            <a:ext cx="1073273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মুক্তা  </a:t>
            </a:r>
            <a:endParaRPr lang="en-US" sz="2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AC5DC0F-8B7B-4E96-AC63-98303A9223D2}"/>
              </a:ext>
            </a:extLst>
          </p:cNvPr>
          <p:cNvSpPr txBox="1"/>
          <p:nvPr/>
        </p:nvSpPr>
        <p:spPr>
          <a:xfrm>
            <a:off x="620797" y="4853903"/>
            <a:ext cx="999706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2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ডেভিড </a:t>
            </a:r>
            <a:endParaRPr lang="en-US" sz="2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92148ED2-B24D-4918-8778-4BB10CE357A2}"/>
              </a:ext>
            </a:extLst>
          </p:cNvPr>
          <p:cNvSpPr txBox="1"/>
          <p:nvPr/>
        </p:nvSpPr>
        <p:spPr>
          <a:xfrm>
            <a:off x="1163779" y="5685799"/>
            <a:ext cx="993965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উত্তরঃ 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24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এবং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36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এর সাধারণ গুণনীয়ক  ১, ২,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3, 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, 6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এবং ১২ 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Graphic 15" descr="Checkmark">
            <a:extLst>
              <a:ext uri="{FF2B5EF4-FFF2-40B4-BE49-F238E27FC236}">
                <a16:creationId xmlns="" xmlns:a16="http://schemas.microsoft.com/office/drawing/2014/main" id="{4089B2BC-8B8A-46B7-A18B-72974D8499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89720" y="4384839"/>
            <a:ext cx="377928" cy="377928"/>
          </a:xfrm>
          <a:prstGeom prst="rect">
            <a:avLst/>
          </a:prstGeom>
        </p:spPr>
      </p:pic>
      <p:pic>
        <p:nvPicPr>
          <p:cNvPr id="17" name="Graphic 16" descr="Checkmark">
            <a:extLst>
              <a:ext uri="{FF2B5EF4-FFF2-40B4-BE49-F238E27FC236}">
                <a16:creationId xmlns="" xmlns:a16="http://schemas.microsoft.com/office/drawing/2014/main" id="{DE2DEF42-9D80-414D-B039-80F3144B8B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70954" y="4384839"/>
            <a:ext cx="377928" cy="377928"/>
          </a:xfrm>
          <a:prstGeom prst="rect">
            <a:avLst/>
          </a:prstGeom>
        </p:spPr>
      </p:pic>
      <p:pic>
        <p:nvPicPr>
          <p:cNvPr id="18" name="Graphic 17" descr="Checkmark">
            <a:extLst>
              <a:ext uri="{FF2B5EF4-FFF2-40B4-BE49-F238E27FC236}">
                <a16:creationId xmlns="" xmlns:a16="http://schemas.microsoft.com/office/drawing/2014/main" id="{2CD92DAA-7C41-497D-BF22-B5A8518BA9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95620" y="4384839"/>
            <a:ext cx="377928" cy="377928"/>
          </a:xfrm>
          <a:prstGeom prst="rect">
            <a:avLst/>
          </a:prstGeom>
        </p:spPr>
      </p:pic>
      <p:pic>
        <p:nvPicPr>
          <p:cNvPr id="19" name="Graphic 18" descr="Checkmark">
            <a:extLst>
              <a:ext uri="{FF2B5EF4-FFF2-40B4-BE49-F238E27FC236}">
                <a16:creationId xmlns="" xmlns:a16="http://schemas.microsoft.com/office/drawing/2014/main" id="{3030DFBB-9346-4867-A07F-49376BA44A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18926" y="4393610"/>
            <a:ext cx="377928" cy="377928"/>
          </a:xfrm>
          <a:prstGeom prst="rect">
            <a:avLst/>
          </a:prstGeom>
        </p:spPr>
      </p:pic>
      <p:pic>
        <p:nvPicPr>
          <p:cNvPr id="20" name="Graphic 19" descr="Checkmark">
            <a:extLst>
              <a:ext uri="{FF2B5EF4-FFF2-40B4-BE49-F238E27FC236}">
                <a16:creationId xmlns="" xmlns:a16="http://schemas.microsoft.com/office/drawing/2014/main" id="{8700AFF5-3DDF-4A89-B80B-0B1F1A19A6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79251" y="4368435"/>
            <a:ext cx="377928" cy="377928"/>
          </a:xfrm>
          <a:prstGeom prst="rect">
            <a:avLst/>
          </a:prstGeom>
        </p:spPr>
      </p:pic>
      <p:pic>
        <p:nvPicPr>
          <p:cNvPr id="21" name="Graphic 20" descr="Checkmark">
            <a:extLst>
              <a:ext uri="{FF2B5EF4-FFF2-40B4-BE49-F238E27FC236}">
                <a16:creationId xmlns="" xmlns:a16="http://schemas.microsoft.com/office/drawing/2014/main" id="{99278574-5B1E-47EF-89DE-0CFD3B7B4D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09071" y="4393610"/>
            <a:ext cx="377928" cy="37792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E689421B-308D-42CC-B85E-AA5B54A6C9B7}"/>
              </a:ext>
            </a:extLst>
          </p:cNvPr>
          <p:cNvSpPr txBox="1"/>
          <p:nvPr/>
        </p:nvSpPr>
        <p:spPr>
          <a:xfrm>
            <a:off x="7907437" y="4158304"/>
            <a:ext cx="50964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  <a:endParaRPr lang="en-US" sz="4800" dirty="0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6D22EF6-8E33-4866-8268-B7354E9B7490}"/>
              </a:ext>
            </a:extLst>
          </p:cNvPr>
          <p:cNvSpPr txBox="1"/>
          <p:nvPr/>
        </p:nvSpPr>
        <p:spPr>
          <a:xfrm>
            <a:off x="9373093" y="4167075"/>
            <a:ext cx="6547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  <a:endParaRPr lang="en-US" sz="4800" dirty="0"/>
          </a:p>
        </p:txBody>
      </p:sp>
      <p:sp>
        <p:nvSpPr>
          <p:cNvPr id="24" name="Flowchart: Connector 23">
            <a:extLst>
              <a:ext uri="{FF2B5EF4-FFF2-40B4-BE49-F238E27FC236}">
                <a16:creationId xmlns="" xmlns:a16="http://schemas.microsoft.com/office/drawing/2014/main" id="{C23AC4EC-3A85-4BFF-90B8-B00039C6B205}"/>
              </a:ext>
            </a:extLst>
          </p:cNvPr>
          <p:cNvSpPr/>
          <p:nvPr/>
        </p:nvSpPr>
        <p:spPr>
          <a:xfrm>
            <a:off x="5082437" y="2079061"/>
            <a:ext cx="488517" cy="396300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lowchart: Connector 24">
            <a:extLst>
              <a:ext uri="{FF2B5EF4-FFF2-40B4-BE49-F238E27FC236}">
                <a16:creationId xmlns="" xmlns:a16="http://schemas.microsoft.com/office/drawing/2014/main" id="{8BD94A0B-C877-45FA-A22B-5EB1DDFF4963}"/>
              </a:ext>
            </a:extLst>
          </p:cNvPr>
          <p:cNvSpPr/>
          <p:nvPr/>
        </p:nvSpPr>
        <p:spPr>
          <a:xfrm>
            <a:off x="5122327" y="2665153"/>
            <a:ext cx="412287" cy="396300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lowchart: Connector 25">
            <a:extLst>
              <a:ext uri="{FF2B5EF4-FFF2-40B4-BE49-F238E27FC236}">
                <a16:creationId xmlns="" xmlns:a16="http://schemas.microsoft.com/office/drawing/2014/main" id="{B7C9327B-4F99-4626-A4C5-7B5EB45D31B4}"/>
              </a:ext>
            </a:extLst>
          </p:cNvPr>
          <p:cNvSpPr/>
          <p:nvPr/>
        </p:nvSpPr>
        <p:spPr>
          <a:xfrm>
            <a:off x="5666002" y="2063013"/>
            <a:ext cx="488517" cy="396300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lowchart: Connector 26">
            <a:extLst>
              <a:ext uri="{FF2B5EF4-FFF2-40B4-BE49-F238E27FC236}">
                <a16:creationId xmlns="" xmlns:a16="http://schemas.microsoft.com/office/drawing/2014/main" id="{F9B96F01-BE09-41B5-9B4A-C05ED9D5F88B}"/>
              </a:ext>
            </a:extLst>
          </p:cNvPr>
          <p:cNvSpPr/>
          <p:nvPr/>
        </p:nvSpPr>
        <p:spPr>
          <a:xfrm>
            <a:off x="5607483" y="2652047"/>
            <a:ext cx="488517" cy="396300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lowchart: Connector 27">
            <a:extLst>
              <a:ext uri="{FF2B5EF4-FFF2-40B4-BE49-F238E27FC236}">
                <a16:creationId xmlns="" xmlns:a16="http://schemas.microsoft.com/office/drawing/2014/main" id="{F81FDC9E-E32E-4A71-AADF-98D426D13FA9}"/>
              </a:ext>
            </a:extLst>
          </p:cNvPr>
          <p:cNvSpPr/>
          <p:nvPr/>
        </p:nvSpPr>
        <p:spPr>
          <a:xfrm>
            <a:off x="6265105" y="2063013"/>
            <a:ext cx="488517" cy="396300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lowchart: Connector 28">
            <a:extLst>
              <a:ext uri="{FF2B5EF4-FFF2-40B4-BE49-F238E27FC236}">
                <a16:creationId xmlns="" xmlns:a16="http://schemas.microsoft.com/office/drawing/2014/main" id="{DBA1DA2F-05BB-4DBE-A2C2-2588B7090D70}"/>
              </a:ext>
            </a:extLst>
          </p:cNvPr>
          <p:cNvSpPr/>
          <p:nvPr/>
        </p:nvSpPr>
        <p:spPr>
          <a:xfrm>
            <a:off x="6265105" y="2692949"/>
            <a:ext cx="488517" cy="396300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lowchart: Connector 29">
            <a:extLst>
              <a:ext uri="{FF2B5EF4-FFF2-40B4-BE49-F238E27FC236}">
                <a16:creationId xmlns="" xmlns:a16="http://schemas.microsoft.com/office/drawing/2014/main" id="{23475981-DA16-494D-B333-8A287DB3EBC6}"/>
              </a:ext>
            </a:extLst>
          </p:cNvPr>
          <p:cNvSpPr/>
          <p:nvPr/>
        </p:nvSpPr>
        <p:spPr>
          <a:xfrm>
            <a:off x="6844989" y="2063013"/>
            <a:ext cx="488517" cy="396300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lowchart: Connector 30">
            <a:extLst>
              <a:ext uri="{FF2B5EF4-FFF2-40B4-BE49-F238E27FC236}">
                <a16:creationId xmlns="" xmlns:a16="http://schemas.microsoft.com/office/drawing/2014/main" id="{16999228-7F6B-4AAD-8F08-C87E50912A05}"/>
              </a:ext>
            </a:extLst>
          </p:cNvPr>
          <p:cNvSpPr/>
          <p:nvPr/>
        </p:nvSpPr>
        <p:spPr>
          <a:xfrm>
            <a:off x="6767798" y="2705943"/>
            <a:ext cx="488517" cy="329222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lowchart: Connector 31">
            <a:extLst>
              <a:ext uri="{FF2B5EF4-FFF2-40B4-BE49-F238E27FC236}">
                <a16:creationId xmlns="" xmlns:a16="http://schemas.microsoft.com/office/drawing/2014/main" id="{4170E46C-204A-4752-BCF1-FC97A560FB67}"/>
              </a:ext>
            </a:extLst>
          </p:cNvPr>
          <p:cNvSpPr/>
          <p:nvPr/>
        </p:nvSpPr>
        <p:spPr>
          <a:xfrm>
            <a:off x="7444983" y="2057995"/>
            <a:ext cx="488517" cy="396300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lowchart: Connector 32">
            <a:extLst>
              <a:ext uri="{FF2B5EF4-FFF2-40B4-BE49-F238E27FC236}">
                <a16:creationId xmlns="" xmlns:a16="http://schemas.microsoft.com/office/drawing/2014/main" id="{36697F89-633F-414A-BB46-86E49C6EBFBD}"/>
              </a:ext>
            </a:extLst>
          </p:cNvPr>
          <p:cNvSpPr/>
          <p:nvPr/>
        </p:nvSpPr>
        <p:spPr>
          <a:xfrm>
            <a:off x="7369582" y="2681263"/>
            <a:ext cx="488517" cy="396300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lowchart: Connector 33">
            <a:extLst>
              <a:ext uri="{FF2B5EF4-FFF2-40B4-BE49-F238E27FC236}">
                <a16:creationId xmlns="" xmlns:a16="http://schemas.microsoft.com/office/drawing/2014/main" id="{A9B7C1B1-AA1C-47F8-A962-A8640BA7BC53}"/>
              </a:ext>
            </a:extLst>
          </p:cNvPr>
          <p:cNvSpPr/>
          <p:nvPr/>
        </p:nvSpPr>
        <p:spPr>
          <a:xfrm>
            <a:off x="8678596" y="2056465"/>
            <a:ext cx="638878" cy="396300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lowchart: Connector 34">
            <a:extLst>
              <a:ext uri="{FF2B5EF4-FFF2-40B4-BE49-F238E27FC236}">
                <a16:creationId xmlns="" xmlns:a16="http://schemas.microsoft.com/office/drawing/2014/main" id="{BF2A96FD-A358-41DA-8B14-3205D403B02B}"/>
              </a:ext>
            </a:extLst>
          </p:cNvPr>
          <p:cNvSpPr/>
          <p:nvPr/>
        </p:nvSpPr>
        <p:spPr>
          <a:xfrm>
            <a:off x="8626060" y="2639857"/>
            <a:ext cx="575607" cy="424096"/>
          </a:xfrm>
          <a:prstGeom prst="flowChartConnector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19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2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2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2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build="p" animBg="1"/>
      <p:bldP spid="6" grpId="0" build="p" animBg="1"/>
      <p:bldP spid="13" grpId="0" animBg="1"/>
      <p:bldP spid="14" grpId="0" animBg="1"/>
      <p:bldP spid="15" grpId="0" animBg="1"/>
      <p:bldP spid="22" grpId="0"/>
      <p:bldP spid="23" grpId="0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95A4484-8AFE-4B4C-832C-972DA0628477}"/>
              </a:ext>
            </a:extLst>
          </p:cNvPr>
          <p:cNvSpPr txBox="1"/>
          <p:nvPr/>
        </p:nvSpPr>
        <p:spPr>
          <a:xfrm>
            <a:off x="581893" y="1855838"/>
            <a:ext cx="11008424" cy="25853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দুইটি সংখ্যার সবচেয়ে বড় গুণনীয়কটিকে বলা হয়   গরিষ্ঠ সাধারণ গুণনীয়ক (গসাগু) । </a:t>
            </a:r>
          </a:p>
          <a:p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24</a:t>
            </a:r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 এবং 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36</a:t>
            </a:r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 এর গরিষ্ঠ সাধারণ গুণনীয়ক  ১২ ।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798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3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801</Words>
  <Application>Microsoft Office PowerPoint</Application>
  <PresentationFormat>Widescreen</PresentationFormat>
  <Paragraphs>96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32" baseType="lpstr">
      <vt:lpstr>Arial</vt:lpstr>
      <vt:lpstr>Calibri</vt:lpstr>
      <vt:lpstr>Calibri Light</vt:lpstr>
      <vt:lpstr>NikoshBAN</vt:lpstr>
      <vt:lpstr>SutonnyMJ</vt:lpstr>
      <vt:lpstr>Times New Roman</vt:lpstr>
      <vt:lpstr>Trebuchet MS</vt:lpstr>
      <vt:lpstr>Tw Cen MT</vt:lpstr>
      <vt:lpstr>Tw Cen MT Condensed</vt:lpstr>
      <vt:lpstr>Wingdings 3</vt:lpstr>
      <vt:lpstr>Office Theme</vt:lpstr>
      <vt:lpstr>Integral</vt:lpstr>
      <vt:lpstr>Facet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Pedp4 WPBX5105GRF012200896</cp:lastModifiedBy>
  <cp:revision>25</cp:revision>
  <dcterms:created xsi:type="dcterms:W3CDTF">2021-12-03T18:24:32Z</dcterms:created>
  <dcterms:modified xsi:type="dcterms:W3CDTF">2026-08-06T03:47:59Z</dcterms:modified>
</cp:coreProperties>
</file>