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68" r:id="rId3"/>
    <p:sldId id="259" r:id="rId4"/>
    <p:sldId id="258" r:id="rId5"/>
    <p:sldId id="260" r:id="rId6"/>
    <p:sldId id="261" r:id="rId7"/>
    <p:sldId id="265" r:id="rId8"/>
    <p:sldId id="266" r:id="rId9"/>
    <p:sldId id="262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4A9FB61-BCE9-4A94-92CD-E6C1DBB9EE5C}">
          <p14:sldIdLst>
            <p14:sldId id="257"/>
            <p14:sldId id="268"/>
            <p14:sldId id="259"/>
            <p14:sldId id="258"/>
            <p14:sldId id="260"/>
            <p14:sldId id="261"/>
            <p14:sldId id="265"/>
            <p14:sldId id="266"/>
            <p14:sldId id="262"/>
            <p14:sldId id="264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2.2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0:17.07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20 24575,'0'1'0,"0"-1"0,0 1 0,0 0 0,0-1 0,1 1 0,-1-1 0,0 1 0,1 0 0,-1-1 0,0 1 0,1-1 0,-1 1 0,1-1 0,-1 1 0,1-1 0,-1 1 0,1-1 0,-1 0 0,1 1 0,-1-1 0,1 0 0,0 1 0,-1-1 0,2 1 0,19 5 0,15-1 0,1-1 0,64-2 0,-47-2 0,391 1 0,6-25 0,-225 12 134,-52 4-1633,-94 2-5327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3.16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8.70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9.58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10.58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39:58.71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543 184 24575,'2'4'0,"1"0"0,-1-1 0,1 1 0,0-1 0,0 0 0,0 0 0,0 0 0,1 0 0,-1-1 0,1 1 0,0-1 0,0 0 0,0 0 0,0 0 0,0-1 0,0 1 0,0-1 0,7 1 0,10 2 0,0-1 0,33 1 0,-38-3 0,533 3 0,-282-7 0,-125 1 0,201 9 0,-304-1 0,-34-2 0,-8-1 0,-5-1 0,0 0 0,-1-1 0,1 0 0,-1 0 0,-11 0 0,3-1 0,-610 5 0,349-7 0,80 2 0,195 0 0,0 0 0,0 0 0,-1 0 0,1-1 0,0 1 0,0-1 0,-5-1 0,8 2 0,0 0 0,0 0 0,0 0 0,0 0 0,0 0 0,0-1 0,-1 1 0,1 0 0,0 0 0,0 0 0,0 0 0,0 0 0,0 0 0,0 0 0,0 0 0,0-1 0,0 1 0,0 0 0,0 0 0,-1 0 0,1 0 0,0 0 0,0-1 0,0 1 0,0 0 0,0 0 0,0 0 0,0 0 0,0 0 0,0-1 0,0 1 0,0 0 0,0 0 0,0 0 0,0 0 0,1 0 0,-1-1 0,0 1 0,0 0 0,0 0 0,0 0 0,0 0 0,0 0 0,0 0 0,0 0 0,0-1 0,1 1 0,14-8 0,8-1 0,0 1 0,1 2 0,43-7 0,74 1 0,-37 4 0,-91 7 0,-6 1 0,0-1 0,0 0 0,0 0 0,0-1 0,0 0 0,0 0 0,10-4 0,-17 6 0,0 0 0,0 0 0,1 0 0,-1 0 0,0-1 0,0 1 0,0 0 0,1 0 0,-1 0 0,0 0 0,0 0 0,0-1 0,1 1 0,-1 0 0,0 0 0,0 0 0,0 0 0,0-1 0,0 1 0,1 0 0,-1 0 0,0-1 0,0 1 0,0 0 0,0 0 0,0-1 0,0 1 0,0 0 0,0 0 0,0-1 0,0 1 0,0 0 0,0 0 0,0-1 0,0 1 0,0 0 0,0 0 0,0 0 0,0-1 0,0 1 0,0 0 0,-1 0 0,1-1 0,0 1 0,0 0 0,0 0 0,0 0 0,0-1 0,-1 1 0,1 0 0,0 0 0,0 0 0,0 0 0,-1-1 0,-6-3 0,-1 0 0,0 0 0,-1 0 0,1 1 0,0 1 0,-15-4 0,8 2 0,-102-27 0,-148-21 0,261 52 0,-1-1 0,1 1 0,-1-1 0,1 0 0,-8-4 0,12 5 0,-1 0 0,1 0 0,0 0 0,0 0 0,0-1 0,0 1 0,0 0 0,0 0 0,-1 0 0,1 0 0,0 0 0,0 0 0,0 0 0,0-1 0,0 1 0,0 0 0,0 0 0,0 0 0,0 0 0,0 0 0,0-1 0,0 1 0,0 0 0,0 0 0,0 0 0,0 0 0,0 0 0,0-1 0,0 1 0,0 0 0,0 0 0,0 0 0,0 0 0,0-1 0,0 1 0,0 0 0,0 0 0,0 0 0,0 0 0,0 0 0,0 0 0,0-1 0,1 1 0,-1 0 0,0 0 0,0 0 0,0 0 0,0 0 0,0 0 0,0 0 0,1 0 0,-1 0 0,0 0 0,0-1 0,0 1 0,1 0 0,24-8 0,34-2 0,75-4 0,68 7 0,-126 6 0,334-3 0,-386 6 0,-1 1 0,-1 1 0,1 1 0,0 1 0,32 14 0,32 7 0,4-2 0,-90-25 0,1 1 0,-1-1 0,0 0 0,0 1 0,1-1 0,-1 1 0,0-1 0,0 1 0,1 0 0,-1-1 0,0 1 0,0 0 0,0 0 0,0 0 0,0 0 0,0 0 0,-1 0 0,1 0 0,0 0 0,1 2 0,-2-2 0,-1 0 0,1 0 0,0 0 0,-1 0 0,1-1 0,0 1 0,-1 0 0,1 0 0,-1-1 0,1 1 0,-1 0 0,1-1 0,-1 1 0,0-1 0,1 1 0,-1-1 0,0 1 0,0-1 0,1 1 0,-1-1 0,0 0 0,0 1 0,-1-1 0,-9 5 0,-2-1 0,1 0 0,-15 2 0,-298 31 0,255-31 0,-25 6 0,-12 2 0,57-12 0,19-2 0,-32 6 0,53-4 0,-1 0 0,1 0 0,-1 1 0,1 1 0,0 0 0,-17 10 0,13-6 0,1 1 0,-1 0 0,1 1 0,1 1 0,0 0 0,1 0 0,0 1 0,-14 21 0,-34 38 0,59-70 0,-2 0 0,1 0 0,0 1 0,0-1 0,0 0 0,0 1 0,0-1 0,0 1 0,1-1 0,-1 1 0,0 0 0,0 2 0,1-3 0,0 0 0,1 0 0,-1 1 0,0-1 0,1 0 0,-1 0 0,1 0 0,-1 0 0,1 0 0,0 0 0,-1 0 0,1 0 0,0 0 0,0 0 0,-1 0 0,1-1 0,0 1 0,0 0 0,0 0 0,0-1 0,0 1 0,0-1 0,2 2 0,11 5 0,0 0 0,0 0 0,1-2 0,18 6 0,71 12 0,-60-14 0,192 33-406,533 46-914,2-39 610,-734-47 710,207 15 0,-220-13 0,-24-4 0,0 0 0,0 0 0,0 0 0,0 0 0,0 0 0,0 1 0,0-1 0,0 0 0,0 0 0,0 0 0,0 0 0,0 0 0,0 0 0,0 0 0,0 0 0,0 0 0,0 0 0,0 0 0,0 1 0,0-1 0,0 0 0,0 0 0,0 0 0,0 0 0,0 0 0,0 0 0,0 0 0,0 0 0,0 0 0,0 0 0,0 0 0,0 0 0,0 0 0,0 0 0,0 1 0,0-1 0,0 0 0,0 0 0,1 0 0,-1 0 0,0 0 0,0 0 0,0 0 0,0 0 0,0 0 0,0 0 0,0 0 0,0 0 0,0 0 0,0 0 0,0 0 0,1 0 0,-33 3 0,-336 0 2017,231-4-1598,-158-6-908,-331-53 0,469 31 489,129 21 0,1-1 0,0-2 0,-36-18 0,33 14 217,18 9-27,0 0 1,0 0-1,-17-14 0,27 19-190,1 0 0,0 0 0,0 1 0,0-1 0,0 0 0,0 0 0,1 0 0,-1-1 0,0 1 0,0 0 0,1 0 0,-1 0 0,0-1 0,1 1 0,-1 0 0,1 0 0,0-1 0,-1 1 0,1-1 0,0 1 0,0 0 0,0-1 0,0 1 0,0 0 0,0-1 0,0 1 0,1 0 0,0-3 0,0 1 0,1 1 0,-1-1 0,1 1 0,0-1 0,0 1 0,0 0 0,0 0 0,1 0 0,-1 0 0,1 0 0,-1 0 0,1 1 0,5-3 0,29-12 0,1 2 0,0 2 0,42-8 0,298-53-263,7 22-101,-266 36 331,-95 12 33,199-17 0,-215 20 0,45 1 0,-50-1 0,0 1 0,0-1 0,0 1 0,0 0 0,0 0 0,-1 0 0,1 0 0,0 0 0,0 1 0,0-1 0,-1 1 0,5 3 0,-6-4 0,-1-1 0,1 1 0,-1 0 0,1-1 0,-1 1 0,1 0 0,-1 0 0,1 0 0,-1-1 0,0 1 0,1 0 0,-1 0 0,0 0 0,0 0 0,0 0 0,0 0 0,0 0 0,0-1 0,0 1 0,0 0 0,0 0 0,0 0 0,0 0 0,0 0 0,-1 0 0,1 0 0,0-1 0,-1 3 0,-17 19 0,7-13 33,0 0 0,-1-1 0,0 0 0,-1-1 0,1 0 0,-1-1 0,0-1 0,-1 0 0,-17 4 0,-4-1 77,0-1 0,-60 2 0,-390-4-110,379-6 0,74 1 0,12 1 0,0-1 0,0-1 0,-31-6 0,39 1 0,12 6 0,0 0 0,0 0 0,0-1 0,0 1 0,-1 0 0,1 0 0,0 0 0,0-1 0,0 1 0,0 0 0,0 0 0,0-1 0,0 1 0,0 0 0,0 0 0,0-1 0,0 1 0,0 0 0,0 0 0,0 0 0,0-1 0,0 1 0,0 0 0,0 0 0,1-1 0,-1 1 0,0 0 0,0 0 0,0 0 0,0-1 0,0 1 0,0 0 0,1 0 0,3-4 0,0 1 0,0 0 0,1 1 0,-1-1 0,1 1 0,0 0 0,6-2 0,51-18 0,112-23 0,74 2 0,-180 33 0,-7 0 0,37-7 0,102-2 0,-195 18 0,-1 1 0,1 0 0,-1 0 0,1 1 0,0-1 0,-1 1 0,8 2 0,-12-2 0,1-1 0,-1 0 0,0 0 0,1 0 0,-1 0 0,0 1 0,1-1 0,-1 0 0,0 0 0,0 1 0,1-1 0,-1 0 0,0 1 0,0-1 0,1 0 0,-1 1 0,0-1 0,0 0 0,0 1 0,0-1 0,1 0 0,-1 1 0,0-1 0,0 0 0,0 1 0,0-1 0,0 1 0,0-1 0,0 0 0,0 1 0,0-1 0,0 1 0,0-1 0,0 0 0,-1 1 0,1-1 0,0 0 0,0 1 0,0-1 0,0 0 0,-1 1 0,1-1 0,0 0 0,0 1 0,-1-1 0,1 0 0,0 0 0,0 1 0,-1-1 0,1 0 0,0 0 0,-1 1 0,-9 6 0,0 0 0,0-1 0,0 0 0,-1-1 0,0 0 0,-16 5 0,8-2 0,-38 15 0,-118 45 0,173-67 0,-9 3 0,0-1 0,0 0 0,1 0 0,-17 1 0,25-4 0,0 1 0,-1-1 0,1 0 0,0 0 0,0-1 0,0 1 0,0 0 0,0-1 0,-1 0 0,1 1 0,0-1 0,0 0 0,0 0 0,0 0 0,1 0 0,-1 0 0,0 0 0,0-1 0,1 1 0,-1-1 0,1 1 0,-1-1 0,1 0 0,0 1 0,-1-1 0,1 0 0,0 0 0,-1-2 0,0-1 0,0 0 0,0 1 0,0-1 0,-1 0 0,1 0 0,-7-7 0,7 11 0,0-1 0,0 0 0,0 1 0,0 0 0,0-1 0,0 1 0,0 0 0,0 0 0,0 0 0,-1 0 0,1 1 0,0-1 0,-1 1 0,1-1 0,0 1 0,-5 0 0,-12-1 0,-1 1 0,1 1 0,0 1 0,0 0 0,-37 10 0,50-10 0,0 0 0,0 1 0,0-1 0,0 1 0,0 0 0,1 0 0,-1 1 0,1 0 0,0 0 0,0 0 0,0 0 0,1 1 0,-1 0 0,1 0 0,0 0 0,1 1 0,-1-1 0,1 1 0,0 0 0,1-1 0,-4 12 0,3-7 0,1-1 0,1 1 0,-1 0 0,2 0 0,-1 0 0,2 10 0,-1-17 0,0-1 0,0 0 0,0 0 0,1 0 0,-1 1 0,1-1 0,-1 0 0,1 0 0,0 0 0,0 0 0,0 0 0,0 0 0,0 0 0,0 0 0,0 0 0,1-1 0,-1 1 0,1 0 0,-1-1 0,1 0 0,0 1 0,0-1 0,-1 0 0,1 1 0,0-1 0,0 0 0,0-1 0,0 1 0,0 0 0,1 0 0,-1-1 0,0 1 0,2-1 0,3 0 0,-1 0 0,1-1 0,-1 0 0,0 0 0,0 0 0,0-1 0,0 0 0,0 0 0,10-5 0,6-5 0,23-17 0,-22 15 0,134-100 0,-44 31 0,-104 76 0,-6 4 0,0 1 0,0 0 0,0-1 0,0 1 0,0 0 0,1 1 0,-1-1 0,1 1 0,-1-1 0,1 1 0,0 0 0,7-1 0,-11 2 0,0 0 0,1 0 0,-1 1 0,0-1 0,1 0 0,-1 0 0,0 0 0,1 0 0,-1 0 0,0 1 0,1-1 0,-1 0 0,0 0 0,1 0 0,-1 1 0,0-1 0,0 0 0,1 1 0,-1-1 0,0 0 0,0 1 0,0-1 0,1 0 0,-1 1 0,0-1 0,0 0 0,0 1 0,0-1 0,0 0 0,0 1 0,0-1 0,0 0 0,0 1 0,0-1 0,0 1 0,0-1 0,0 0 0,0 1 0,0 0 0,-5 15 0,-4-1 0,0 0 0,-1 0 0,0-1 0,-16 16 0,-4 6 0,21-24 0,0 0 0,-1-1 0,0 0 0,-1-1 0,0 0 0,0 0 0,-1-1 0,-1-1 0,1 0 0,-1-1 0,-22 9 0,-23 0 0,0-2 0,-1-2 0,-80 4 0,69-8 0,19-1 0,16-2 0,-1-1 0,-70-2 0,102-2 0,1 0 0,0 0 0,-1-1 0,1 0 0,0 1 0,0-1 0,-1 0 0,1-1 0,0 1 0,0 0 0,0-1 0,0 0 0,-4-3 0,5 3 0,1 0 0,0 1 0,0-1 0,0 0 0,0 0 0,0 1 0,0-1 0,1 0 0,-1 0 0,1 0 0,-1 0 0,1 0 0,0 0 0,-1 0 0,1 0 0,0 0 0,0 0 0,1-1 0,-1 1 0,0 0 0,1 0 0,-1 0 0,2-2 0,2-7 0,0 0 0,1 0 0,0 0 0,1 1 0,0 0 0,0 0 0,2 0 0,-1 1 0,1 0 0,0 1 0,12-10 0,14-10 0,64-39 0,-63 45 0,2-5 0,-26 18 0,1 1 0,-1 0 0,2 1 0,-1 0 0,1 1 0,15-5 0,-26 10 0,1 1 0,0-1 0,0 1 0,0 0 0,0 0 0,0 0 0,-1 1 0,1-1 0,0 1 0,0-1 0,0 1 0,-1 0 0,1 0 0,0 0 0,2 2 0,-3-1 0,1-1 0,-1 0 0,1 0 0,-1 0 0,1 0 0,-1-1 0,1 1 0,-1-1 0,1 1 0,0-1 0,-1 0 0,1 0 0,0 0 0,-1 0 0,1-1 0,-1 1 0,5-2 0,5-2 0,-7 1 0,0 1 0,0 0 0,0 0 0,1 1 0,-1 0 0,0-1 0,1 2 0,-1-1 0,1 1 0,-1 0 0,0 0 0,1 0 0,-1 1 0,7 1 0,4 3 0,-1 1 0,1 1 0,-1 0 0,-1 1 0,1 1 0,-1 0 0,-1 1 0,0 0 0,0 1 0,-1 1 0,11 12 0,-20-19 0,1 1 0,-1 0 0,0-1 0,0 1 0,0 0 0,2 11 0,-4-16 0,-1 1 0,0-1 0,1 1 0,-1 0 0,0-1 0,0 1 0,0-1 0,0 1 0,0 0 0,0-1 0,-1 1 0,1-1 0,-2 4 0,2-5 0,-1 1 0,1 0 0,-1-1 0,1 1 0,-1 0 0,0-1 0,0 1 0,1-1 0,-1 1 0,0-1 0,0 1 0,1-1 0,-1 0 0,0 1 0,0-1 0,0 0 0,0 0 0,0 1 0,0-1 0,1 0 0,-1 0 0,0 0 0,0 0 0,0 0 0,0 0 0,-1-1 0,-2 0 0,-1 0 0,1-1 0,0 1 0,0-1 0,0 0 0,1 0 0,-1-1 0,0 1 0,1-1 0,-1 1 0,1-1 0,0 0 0,0-1 0,0 1 0,0 0 0,-3-7 0,2 4 0,-1 1 0,1-1 0,-1 1 0,-1 0 0,-10-8 0,8 9 0,-1 0 0,0 1 0,0 0 0,0 0 0,0 1 0,0 0 0,0 1 0,-1 0 0,1 0 0,0 1 0,-10 1 0,-19 2 0,-51 11 0,68-10 0,-23 5 0,31-5 0,-1-1 0,1 0 0,-1-1 0,1-1 0,-1 0 0,0 0 0,-23-4 0,33 2 0,0 0 0,0 0 0,0-1 0,0 0 0,1 0 0,-7-4 0,6 4 0,1 0 0,-1 0 0,0 0 0,0 0 0,1 0 0,-1 1 0,-1 0 0,-3-1 0,-11 0 0,1 0 0,-1 2 0,1 0 0,-1 1 0,-24 5 0,14-1 0,1 2 0,-46 17 0,62-18 0,27-7 0,434-38 0,-114 32 0,-305 7 0,-62 0 0,-59 1 0,-275-5 0,296-3 0,51 1 0,19 5 0,-1 1 0,1 0 0,0 0 0,0 0 0,0 0 0,-1 0 0,1 0 0,0 0 0,0-1 0,0 1 0,0 0 0,0 0 0,0 0 0,-1 0 0,1-1 0,0 1 0,0 0 0,0 0 0,0 0 0,0-1 0,0 1 0,0 0 0,0 0 0,0 0 0,0-1 0,0 1 0,0 0 0,0 0 0,0 0 0,0-1 0,0 1 0,0 0 0,0 0 0,0 0 0,0-1 0,0 1 0,0 0 0,0 0 0,1-1 0,1 0 0,0-1 0,0 0 0,0 1 0,1-1 0,-1 1 0,1 0 0,-1 0 0,1 0 0,3-1 0,27-8 0,1 2 0,-1 1 0,39-2 0,110-2 0,-139 9 0,75 0 0,-55 3 0,0-4 0,63-10 0,-113 9 0,-13 4 0,0 0 0,0 0 0,0 0 0,0 0 0,0 0 0,0 0 0,0 0 0,0 0 0,0 0 0,0 0 0,0 0 0,1 0 0,-1 0 0,0 0 0,0 0 0,0 0 0,0 0 0,0-1 0,0 1 0,0 0 0,0 0 0,0 0 0,0 0 0,0 0 0,0 0 0,0 0 0,0 0 0,0 0 0,0 0 0,0 0 0,0 0 0,0 0 0,0 0 0,0-1 0,0 1 0,0 0 0,0 0 0,0 0 0,0 0 0,0 0 0,0 0 0,0 0 0,0 0 0,0 0 0,0 0 0,-1 0 0,1 0 0,0 0 0,0 0 0,0 0 0,0 0 0,0 0 0,0 0 0,0-1 0,0 1 0,0 0 0,0 0 0,0 0 0,0 0 0,0 0 0,0 0 0,0 0 0,0 0 0,-1 0 0,1 0 0,0 0 0,0 0 0,0 0 0,-25-3 0,-269 12 0,123-1 0,-291 18 0,425-20 0,33-5 0,5 0 0,11 1 0,24 0 0,189-2 0,273 12 0,-414-1 0,-48-2 0,-36-9 0,0 0 0,0 0 0,1 0 0,-1 0 0,0 1 0,0-1 0,0 0 0,0 0 0,0 0 0,1 0 0,-1 0 0,0 0 0,0 0 0,0 0 0,0 0 0,0 0 0,0 0 0,1 0 0,-1 0 0,0 1 0,0-1 0,0 0 0,0 0 0,0 0 0,0 0 0,0 0 0,0 0 0,0 1 0,0-1 0,0 0 0,0 0 0,1 0 0,-1 0 0,0 0 0,0 1 0,0-1 0,0 0 0,0 0 0,0 0 0,0 0 0,0 0 0,-1 1 0,1-1 0,0 0 0,0 0 0,0 0 0,0 0 0,0 0 0,0 1 0,0-1 0,0 0 0,0 0 0,0 0 0,0 0 0,-1 0 0,-21 6 0,-47 1 0,-85-2 0,85-4 0,-207 0-475,-67-10-1427,-350-23 1391,5-26 481,527 36-232,118 12 197,40 7 52,9 0 10,12 1 8,0 2 1,22 0-1,151 16-5,802 126-1406,-870-118 3069,-77-12-1227,-46-12-434,0 0 0,0 0 0,0 0 0,0 0 0,1 0 1,-1 0-1,0 1 0,0-1 0,0 0 0,1 0 0,-1 0 0,0 0 0,0 0 0,0 0 0,0 0 0,1 0 0,-1 0 0,0 0 0,0 1 0,0-1 0,0 0 0,0 0 0,1 0 0,-1 0 0,0 0 0,0 1 0,0-1 0,0 0 1,0 0-1,0 0 0,0 0 0,0 1 0,0-1 0,0 0 0,1 0 0,-1 0 0,0 1 0,0-1 0,0 0 0,0 0 0,0 0 0,-1 1 0,1-1 0,0 0 0,0 0 0,0 1 0,-21 4 222,-252 0-160,173-7-60,-110-2-27,-156 1 2210,592 2-2187,1498 2-1851,-1679-2 1851,-41-1 0,-13-2 0,-162-30 760,56 13 23,-409-97-475,450 96-308,69 20 0,1 0 0,0 0 0,0 0 0,0 0 0,-6-4 0,10 6 0,0-1 0,-1 1 0,1 0 0,0 0 0,-1-1 0,1 1 0,0 0 0,0-1 0,-1 1 0,1 0 0,0-1 0,0 1 0,0-1 0,0 1 0,-1 0 0,1-1 0,0 1 0,0-1 0,0 1 0,0 0 0,0-1 0,0 1 0,0-1 0,0 0 0,1 0 0,-1 0 0,1 1 0,-1-1 0,1 0 0,0 0 0,-1 1 0,1-1 0,0 0 0,-1 1 0,1-1 0,0 1 0,0-1 0,0 1 0,0-1 0,-1 1 0,2-1 0,19-6 0,0 1 0,1 0 0,-1 2 0,27-3 0,-11 2 0,424-46 0,-108 16 0,-333 31 0,-24 2 0,-30 1 0,-1215 4 0,1221 0 0,17 1 0,11-4 0,0 0 0,0 1 0,0-1 0,0 0 0,0 0 0,0 0 0,0 1 0,0-1 0,0 0 0,0 0 0,0 0 0,0 1 0,0-1 0,0 0 0,0 0 0,0 0 0,0 0 0,0 1 0,0-1 0,0 0 0,0 0 0,0 0 0,1 1 0,-1-1 0,0 0 0,0 0 0,0 0 0,0 0 0,0 0 0,1 1 0,-1-1 0,0 0 0,0 0 0,0 0 0,0 0 0,1 0 0,-1 0 0,0 0 0,0 0 0,0 0 0,1 0 0,-1 0 0,0 0 0,0 0 0,0 0 0,1 0 0,12 6 0,1-1 0,0-1 0,0-1 0,27 4 0,-20-4 0,913 129-664,-847-121 664,144 38 0,-228-48 6,2 0 55,-1 0 0,1 0 0,-1 1 0,0-1-1,1 1 1,-1 0 0,0 1 0,7 4 0,-11-7-59,0 1 0,0-1 1,0 0-1,1 0 0,-1 1 0,0-1 1,0 0-1,0 0 0,0 0 1,0 1-1,0-1 0,0 0 1,0 0-1,0 1 0,0-1 0,0 0 1,-1 0-1,1 1 0,0-1 1,0 0-1,0 0 0,0 1 1,0-1-1,0 0 0,0 0 1,-1 0-1,1 1 0,0-1 0,0 0 1,0 0-1,0 0 0,-1 0 1,1 1-1,0-1 0,0 0 1,-1 0-1,1 0 0,0 0 1,0 0-1,0 0 0,-1 0 0,1 0 1,0 1-1,0-1 0,-1 0 1,1 0-1,-1 0 0,-8 2-2,-1 0 0,0 0 0,0 0 0,0-2 0,-17 1 0,5-1 0,-658 3 0,337-5 0,265 2 0,-99-12 0,18-7 0,157 19 0,-1-1 0,1 1 0,0 0 0,-1-1 0,1 0 0,-1 0 0,1 1 0,0-1 0,0-1 0,0 1 0,-1 0 0,1 0 0,0-1 0,1 1 0,-1-1 0,0 0 0,0 1 0,1-1 0,-1 0 0,-1-3 0,2 3 0,1 0 0,-1 0 0,1 1 0,0-1 0,0 0 0,0 0 0,0 1 0,0-1 0,0 0 0,0 0 0,1 1 0,-1-1 0,1 0 0,-1 1 0,1-1 0,0 0 0,-1 1 0,1-1 0,0 1 0,0-1 0,0 1 0,0-1 0,0 1 0,1 0 0,-1 0 0,0-1 0,1 1 0,-1 0 0,2-1 0,5-3 0,0 0 0,0 0 0,12-4 0,-15 6 0,1 1 0,0-1 0,-1 0 0,1 0 0,-1 0 0,0-1 0,0 0 0,-1 0 0,7-7 0,-11 11 0,0-1 0,0 1 0,0 0 0,1-1 0,-1 1 0,0 0 0,0-1 0,0 1 0,0-1 0,0 1 0,0 0 0,0-1 0,0 1 0,0 0 0,-1-1 0,1 1 0,0-1 0,0 1 0,0 0 0,0-1 0,0 1 0,-1 0 0,1-1 0,0 1 0,0 0 0,-1 0 0,1-1 0,0 1 0,0 0 0,-1 0 0,1-1 0,0 1 0,-1 0 0,1 0 0,0 0 0,-1-1 0,1 1 0,0 0 0,-1 0 0,1 0 0,0 0 0,-1 0 0,1 0 0,-1 0 0,1 0 0,0 0 0,-1 0 0,1 0 0,-1 0 0,-22-3 0,22 3 0,-25 0 0,1 1 0,-1 1 0,1 1 0,-1 1 0,1 1 0,-33 12 0,35-6 0,18-3 0,6-8 0,-1 1 0,1-1 0,-1 1 0,0-1 0,1 1 0,-1-1 0,1 1 0,-1-1 0,1 0 0,-1 1 0,1-1 0,0 0 0,-1 1 0,1-1 0,-1 0 0,1 0 0,0 0 0,-1 0 0,2 1 0,17 2 0,1-1 0,-1-1 0,1-1 0,0 0 0,-1-2 0,34-6 0,0 1 0,-18 3 0,-9 1 0,0 0 0,0 1 0,1 2 0,48 5 0,-73-5 0,0 0 0,0 1 0,0-1 0,0 1 0,0-1 0,0 1 0,0 0 0,0 0 0,0 0 0,0 0 0,0 0 0,-1 0 0,1 0 0,0 1 0,-1-1 0,1 0 0,-1 1 0,0 0 0,1-1 0,-1 1 0,0 0 0,0 0 0,0-1 0,0 1 0,0 0 0,-1 0 0,1 0 0,0 0 0,-1 0 0,0 0 0,1 0 0,-1 1 0,0-1 0,0 0 0,0 0 0,-1 4 0,-1 5 0,-1 1 0,0-1 0,-1 1 0,0-1 0,-8 14 0,6-13 0,6-11 0,-3 5 0,1 0 0,-1 0 0,1 0 0,0 1 0,1-1 0,-2 7 0,3-11 0,0-1 0,0 1 0,0-1 0,1 1 0,-1-1 0,0 1 0,0-1 0,1 1 0,-1-1 0,1 1 0,-1-1 0,1 0 0,0 1 0,0-1 0,-1 0 0,1 1 0,0-1 0,0 0 0,0 0 0,0 0 0,1 0 0,-1 0 0,0 0 0,0 0 0,1 0 0,-1-1 0,0 1 0,1 0 0,-1-1 0,0 1 0,1-1 0,-1 0 0,3 1 0,12 1 0,1 0 0,-1-1 0,1-1 0,-1-1 0,28-4 0,-38 4 0,54-5 0,0-4 0,0-2 0,68-24 0,-106 26 0,-22 10 0,0 0 0,0 0 0,0-1 0,0 1 0,0 0 0,0 0 0,0 0 0,0 0 0,0 0 0,0-1 0,0 1 0,0 0 0,0 0 0,0 0 0,0 0 0,0 0 0,0-1 0,0 1 0,0 0 0,0 0 0,0 0 0,0 0 0,0 0 0,-1 0 0,1-1 0,0 1 0,0 0 0,0 0 0,0 0 0,0 0 0,0 0 0,0 0 0,0 0 0,-1 0 0,1-1 0,0 1 0,0 0 0,0 0 0,0 0 0,0 0 0,0 0 0,-1 0 0,1 0 0,0 0 0,0 0 0,0 0 0,0 0 0,0 0 0,-1 0 0,1 0 0,0 0 0,0 0 0,0 0 0,0 0 0,0 0 0,0 0 0,-1 0 0,1 0 0,0 0 0,0 1 0,0-1 0,-48 4 0,-377 84 0,-14 2 0,423-87 0,2 0 0,0-1 0,0 0 0,1-1 0,-28-2 0,40 1 0,0 0 0,0 0 0,0 0 0,0-1 0,0 1 0,0 0 0,0-1 0,0 1 0,0-1 0,0 1 0,0-1 0,0 1 0,0-1 0,0 1 0,0-2 0,0 2 0,1-1 0,0 1 0,0 0 0,0-1 0,0 1 0,0-1 0,-1 1 0,1 0 0,0-1 0,0 1 0,0-1 0,0 1 0,0 0 0,0-1 0,0 1 0,0-1 0,1 1 0,-1 0 0,0-1 0,0 1 0,0-1 0,0 1 0,0 0 0,1-1 0,-1 1 0,0-1 0,3-2 0,-1 1 0,0-1 0,1 1 0,0-1 0,-1 1 0,1 0 0,4-2 0,44-24 0,2 3 0,0 2 0,89-25 0,-129 44 0,61-16 0,-66 18 0,-1 1 0,1 0 0,-1 1 0,1 0 0,-1 0 0,1 1 0,14 2 0,-19-2 0,-1 0 0,1 0 0,-1 0 0,1 1 0,-1-1 0,0 1 0,1-1 0,-1 1 0,0 0 0,0 0 0,0 0 0,0 0 0,0 0 0,-1 0 0,1 0 0,0 1 0,-1-1 0,0 1 0,0-1 0,0 1 0,0 0 0,0-1 0,1 6 0,-1-5 0,-1 0 0,1 1 0,1-1 0,-1 0 0,0 0 0,1 0 0,0 0 0,-1 0 0,1 0 0,0-1 0,1 1 0,-1-1 0,0 1 0,1-1 0,-1 0 0,1 0 0,0 0 0,5 3 0,4 0 0,1-1 0,0 0 0,0-1 0,0 0 0,16 1 0,73 0 0,-61-3 0,181-1 0,113 5 0,-316-3 0,1 0 0,-1 1 0,0 1 0,0 1 0,19 7 0,-36-11 0,0 0 0,0 0 0,0 0 0,0 0 0,0 0 0,0 1 0,0-1 0,0 1 0,-1-1 0,3 3 0,-4-4 0,1 1 0,-1 0 0,0-1 0,1 1 0,-1 0 0,0-1 0,0 1 0,1 0 0,-1-1 0,0 1 0,0 0 0,0-1 0,0 1 0,0 0 0,0-1 0,0 1 0,0 0 0,0-1 0,0 1 0,-1 0 0,1 0 0,0 0 0,-2 2 0,0 0 0,0-1 0,-1 1 0,1-1 0,0 1 0,-1-1 0,0 0 0,1 0 0,-1 0 0,0-1 0,0 1 0,-4 1 0,-39 16 0,0-2 0,0-2 0,-94 16 0,-42 14 0,163-38 0,19-7 0,0 0 0,0 0 0,1 0 0,-1 0 0,0 0 0,0 0 0,0 0 0,0 0 0,0 0 0,0 0 0,0 0 0,0 0 0,0 0 0,0 0 0,0 0 0,0 0 0,0 0 0,0 0 0,0 0 0,0 0 0,0 0 0,0 0 0,0 0 0,0 0 0,1 1 0,-1-1 0,0 0 0,0 0 0,0 0 0,0 0 0,0 0 0,0 0 0,0 0 0,0 0 0,0 0 0,0 0 0,0 0 0,0 0 0,0 0 0,0 0 0,0 0 0,0 1 0,-1-1 0,35-4 0,-15 1 0,190-9 0,-167 10 0,-26 1 0,-14 1 0,-3 0 0,-28-1 0,-144 3 0,-148-4 0,290 0 0,1-1 0,-1-2 0,1-1 0,1-1 0,-1-2 0,1-1 0,1-1 0,0-1 0,-28-18 0,51 28 0,1 0 0,0-1 0,0 0 0,0 0 0,1 0 0,-1 0 0,-6-8 0,10 11 0,0-1 0,-1 0 0,1 1 0,0-1 0,-1 1 0,1-1 0,0 0 0,0 1 0,0-1 0,-1 0 0,1 1 0,0-1 0,0 0 0,0 1 0,0-1 0,0 0 0,0 1 0,1-1 0,-1 0 0,0 1 0,0-1 0,0 0 0,0 1 0,1-2 0,0 1 0,1-1 0,-1 1 0,0 0 0,1 0 0,-1 0 0,1 0 0,-1 0 0,1 0 0,0 0 0,-1 0 0,1 0 0,0 1 0,2-2 0,23-4 0,0 1 0,0 1 0,54-1 0,-64 4 0,574-4-466,-200 5 217,-201-16 225,-76 5 167,-87 9 464,-56 6-616,-18 3 7,-318 29-181,-8-25-182,-109 7 75,419-13 290,44-5 0,35-3 0,120-9 366,145 7 1,-160 5-262,591-1-105,-741 2 0,-446-2 0,445 1 0,-77-6 0,96 5 0,-1-1 0,0-1 0,1 0 0,-1 0 0,1-1 0,-18-9 0,26 11 0,0 1 0,0-1 0,1 0 0,-1 0 0,0 0 0,1 0 0,0 0 0,-1-1 0,1 1 0,0-1 0,0 1 0,0-1 0,1 0 0,-1 0 0,1 0 0,-1 0 0,1 0 0,0 0 0,0 0 0,0 0 0,1 0 0,-1 0 0,1-1 0,0 1 0,0 0 0,0 0 0,0-1 0,0 1 0,1 0 0,-1 0 0,1 0 0,0-1 0,0 1 0,0 0 0,2-3 0,5-9 0,0 0 0,0 0 0,1 1 0,1 0 0,14-15 0,-18 21 0,0 1 0,1 0 0,0 0 0,1 0 0,-1 1 0,1 0 0,0 0 0,1 1 0,-1 0 0,1 1 0,0 0 0,0 0 0,1 1 0,-1 0 0,1 0 0,-1 1 0,1 1 0,14-1 0,60-2 0,149 12 0,84 30 0,-219-24 0,4 1 0,-66-6 0,-36-8 0,0-1 0,0 0 0,1 0 0,-1 0 0,0 0 0,0 0 0,0 0 0,0 0 0,0 0 0,0 0 0,0 0 0,0 0 0,0 1 0,0-1 0,0 0 0,0 0 0,0 0 0,0 0 0,0 0 0,0 0 0,0 0 0,0 0 0,0 1 0,0-1 0,0 0 0,0 0 0,0 0 0,0 0 0,0 0 0,0 0 0,0 0 0,0 0 0,0 1 0,0-1 0,0 0 0,0 0 0,0 0 0,0 0 0,0 0 0,0 0 0,0 0 0,-1 0 0,1 0 0,0 0 0,0 0 0,0 1 0,0-1 0,0 0 0,0 0 0,0 0 0,0 0 0,0 0 0,-1 0 0,1 0 0,0 0 0,0 0 0,0 0 0,0 0 0,0 0 0,0 0 0,0 0 0,0 0 0,-1 0 0,1 0 0,-21 3 0,-357 3 0,256-9 0,-311-11 0,-401-3 0,666 17 0,160 0 0,-1 0 0,0-1 0,0 0 0,1 0 0,-1-1 0,1 0 0,-1 0 0,-10-5 0,16 5 0,0 0 0,0 1 0,0-1 0,0-1 0,0 1 0,1 0 0,-1-1 0,1 1 0,0-1 0,-1 0 0,1 1 0,0-1 0,1 0 0,-1 0 0,0-1 0,1 1 0,0 0 0,0 0 0,0-1 0,0 1 0,0-1 0,1 1 0,-1-5 0,1 2 0,1 0 0,0 1 0,0-1 0,0 0 0,0 1 0,1-1 0,0 1 0,0 0 0,4-8 0,0 2 0,1-1 0,15-18 0,-22 30 0,0 0 0,0 0 0,0 1 0,0-1 0,0 0 0,0 0 0,0 1 0,0-1 0,0 0 0,0 0 0,0 0 0,0 1 0,0-1 0,0 0 0,0 0 0,0 1 0,0-1 0,0 0 0,1 0 0,-1 0 0,0 1 0,0-1 0,0 0 0,0 0 0,1 0 0,-1 0 0,0 0 0,0 1 0,0-1 0,1 0 0,-1 0 0,0 0 0,0 0 0,1 0 0,-1 0 0,0 0 0,0 0 0,0 0 0,1 0 0,-1 0 0,0 0 0,0 0 0,1 0 0,-1 0 0,0 0 0,0 0 0,1 0 0,-1 0 0,0 0 0,0 0 0,1 0 0,-1 0 0,0-1 0,0 1 0,0 0 0,0 0 0,1 0 0,-1 0 0,0 0 0,0-1 0,0 1 0,0 0 0,1 0 0,-2 22 0,-4-3 0,0 0 0,-1 0 0,-1 0 0,0-1 0,-2 0 0,0 0 0,-1-1 0,-1 0 0,0-1 0,-1 0 0,-1-1 0,-1 0 0,0-1 0,-18 14 0,31-27 0,1 0 0,-1-1 0,0 1 0,0 0 0,0-1 0,0 1 0,1 0 0,-1-1 0,0 0 0,0 1 0,0-1 0,0 1 0,0-1 0,0 0 0,0 0 0,0 0 0,0 1 0,0-1 0,0 0 0,0 0 0,0 0 0,-1-1 0,1 1 0,0 0 0,0 0 0,0-1 0,0 1 0,0 0 0,1-1 0,-1 1 0,0-1 0,0 1 0,-1-1 0,1-1 0,0 0 0,0 1 0,0-1 0,1 0 0,-1 1 0,0-1 0,1 0 0,-1 0 0,1 1 0,0-1 0,-1 0 0,1 0 0,0 0 0,0 0 0,0 0 0,0 1 0,1-1 0,0-2 0,1-7 0,1 1 0,0 0 0,0 0 0,6-10 0,-7 17 0,-1-1 0,1 1 0,0-1 0,0 1 0,0 0 0,1 0 0,-1 0 0,1 0 0,-1 0 0,1 1 0,0-1 0,0 1 0,1 0 0,3-3 0,-6 5 0,-1 0 0,1 0 0,0-1 0,-1 1 0,1 0 0,-1 0 0,1 0 0,-1 0 0,1 0 0,0 0 0,-1 0 0,1 0 0,-1 0 0,1 1 0,-1-1 0,1 0 0,0 0 0,-1 0 0,1 1 0,-1-1 0,1 0 0,-1 0 0,1 1 0,-1-1 0,0 1 0,1-1 0,-1 0 0,1 1 0,-1-1 0,0 1 0,1-1 0,-1 1 0,0-1 0,1 1 0,-1-1 0,0 1 0,0-1 0,0 1 0,0-1 0,1 1 0,-1 1 0,0 0 0,1 1 0,-1 0 0,0 0 0,0 0 0,0 0 0,0 0 0,-1 3 0,-4 14 0,-1 0 0,-9 20 0,-2 6 0,-22 52 0,34-88 0,11-17 0,0 0 0,0 0 0,1 1 0,11-9 0,46-34 0,-41 35 0,0 2 0,1 0 0,0 1 0,1 1 0,1 1 0,-1 2 0,1 0 0,37-3 0,25 1 0,102 3 0,-156 5 0,-10 1 0,-5-1 0,0 1 0,1 1 0,28 5 0,-44-5 0,1 0 0,0 0 0,0 1 0,-1-1 0,1 1 0,-1 1 0,0-1 0,1 0 0,-1 1 0,0 0 0,0 0 0,-1 0 0,1 1 0,-1-1 0,0 1 0,1 0 0,-1 0 0,4 7 0,-2 2 0,1 0 0,-1 1 0,-1 0 0,-1 0 0,0 0 0,0 0 0,-1 20 0,0 5 0,-7 59 0,4-89 0,-4 37 0,5-43 0,-1 0 0,0-1 0,1 1 0,-1 0 0,0-1 0,0 1 0,0-1 0,-1 1 0,1-1 0,0 1 0,-1-1 0,-3 4 0,5-6 0,0 0 0,0 0 0,-1 0 0,1 0 0,0 0 0,0 0 0,0 0 0,-1 0 0,1 0 0,0 0 0,0 0 0,0 0 0,-1 0 0,1 0 0,0 0 0,0 0 0,-1 0 0,1 0 0,0 0 0,0 0 0,0 0 0,-1 0 0,1 0 0,0 0 0,0-1 0,0 1 0,0 0 0,-1 0 0,1 0 0,0 0 0,0 0 0,0-1 0,0 1 0,0 0 0,-1 0 0,1 0 0,0-1 0,0 1 0,0 0 0,0 0 0,0 0 0,0-1 0,0 1 0,0 0 0,0 0 0,0 0 0,0-1 0,-3-11 0,3 12 0,-1-9 0,0 1 0,1 0 0,0 0 0,1-1 0,0 1 0,0 0 0,1 0 0,0 0 0,4-10 0,5-11 0,16-29 0,-21 47 0,57-93 0,-18 35 0,-44 68 0,-1 1 0,1-1 0,-1 0 0,1 0 0,-1 0 0,1 0 0,-1 0 0,1 0 0,-1 0 0,0 0 0,0 0 0,1-1 0,-1 1 0,0 0 0,0 0 0,0 0 0,0-2 0,-1 3 0,1 0 0,0-1 0,-1 1 0,1 0 0,0 0 0,-1-1 0,1 1 0,-1 0 0,1 0 0,0-1 0,-1 1 0,1 0 0,-1 0 0,1 0 0,-1 0 0,1 0 0,-1 0 0,1 0 0,0 0 0,-1 0 0,1 0 0,-1 0 0,1 0 0,-1 0 0,1 0 0,-1 0 0,0 1 0,-4 0 0,-1 1 0,1 1 0,0-1 0,0 0 0,-6 5 0,-25 15 0,0-1 0,-2-3 0,-75 27 0,-123 22 0,167-49 0,59-16 0,-23 7 0,-60 8 0,90-17 0,0 1 0,0-1 0,0 0 0,0 0 0,-1-1 0,1 1 0,0-1 0,0 1 0,0-1 0,-4-2 0,6 3 0,0-1 0,1 0 0,-1 1 0,0-1 0,1 1 0,-1-1 0,1 0 0,-1 0 0,1 1 0,-1-1 0,1 0 0,0 0 0,-1 1 0,1-1 0,0 0 0,0 0 0,0 0 0,-1 0 0,1 1 0,0-1 0,0 0 0,0 0 0,0 0 0,0 0 0,1 0 0,-1 1 0,0-1 0,0 0 0,0 0 0,1 0 0,-1 1 0,0-1 0,1 0 0,-1 0 0,1 1 0,-1-1 0,1 0 0,1-1 0,4-8 0,1 0 0,1 1 0,10-12 0,-14 17 0,-1 1 0,1-1 0,-1 1 0,1 0 0,0 0 0,1 0 0,-1 1 0,0 0 0,1-1 0,7-1 0,-9 6 0,-6 5 0,-8 10 0,8-14 0,2-2 0,1 0 0,-1 1 0,0-1 0,1 0 0,-1 0 0,1 0 0,-1 1 0,1-1 0,-1 0 0,1 0 0,0 1 0,0-1 0,0 0 0,0 1 0,0-1 0,0 0 0,0 1 0,0-1 0,0 0 0,1 3 0,0-4 0,-1 1 0,1-1 0,0 1 0,-1-1 0,1 1 0,0-1 0,-1 1 0,1-1 0,0 0 0,0 1 0,-1-1 0,1 0 0,0 1 0,0-1 0,0 0 0,-1 0 0,1 0 0,0 0 0,0 0 0,0 0 0,0 0 0,0 0 0,-1 0 0,1-1 0,0 1 0,0 0 0,0 0 0,-1-1 0,1 1 0,0 0 0,0-1 0,-1 1 0,2-2 0,40-19 0,-28 13 0,0 0 0,1 1 0,0 1 0,32-8 0,-16 9 0,1 1 0,61 2 0,65 12 0,-157-10 0,659 25 0,-557-25 0,-802-27-1080,320 7 647,225 16 433,-163-13 0,302 15 0,1 0 0,-18-6 0,30 8 0,1 0 0,0-1 0,0 1 0,0-1 0,-1 1 0,1-1 0,0 1 0,0-1 0,0 1 0,0-1 0,0 0 0,0 0 0,0 0 0,1 1 0,-1-1 0,0 0 0,-1-1 0,2 1 0,0 0 0,0 1 0,0-1 0,0 1 0,0-1 0,0 1 0,0-1 0,0 0 0,0 1 0,1-1 0,-1 1 0,0-1 0,0 1 0,0-1 0,1 1 0,-1-1 0,0 1 0,0-1 0,1 1 0,-1-1 0,1 1 0,-1-1 0,0 1 0,2-1 0,3-3 0,1 0 0,-1 0 0,1 1 0,10-5 0,-13 7 0,56-24 119,1 2 0,1 3 0,1 3 0,1 3 0,111-12 0,324 8 674,-460 18-787,76 0-6,507 14 0,-594-12 0,0 1 0,0 1 0,0 1 0,29 10 0,-54-15 0,0 1 0,1 0 0,-1 0 0,0 0 0,0 0 0,0 1 0,0-1 0,0 0 0,0 1 0,3 2 0,-5-3 0,0-1 0,0 0 0,0 0 0,1 1 0,-1-1 0,0 1 0,0-1 0,0 0 0,0 1 0,0-1 0,0 0 0,0 1 0,0-1 0,0 0 0,0 1 0,0-1 0,0 1 0,0-1 0,0 0 0,0 1 0,0-1 0,0 0 0,0 1 0,-1-1 0,1 1 0,-14 10 0,-1-5 0,-1-1 0,0-1 0,0 0 0,0-1 0,-1 0 0,-19 0 0,21-2 0,-673 18-330,525-20-300,-73 1 425,-363-4 218,563 4-13,20 0 0,0 0 0,0 0 0,0-1 0,0-1 0,0-1 0,-28-9 0,43 12 0,0 0 0,0 0 0,1-1 0,-1 1 0,0 0 0,1-1 0,-1 1 0,0 0 0,1-1 0,-1 1 0,1-1 0,-1 1 0,1-1 0,-1 1 0,1-1 0,-1 0 0,1 1 0,-1-1 0,1 0 0,0 1 0,-1-2 0,1 1 0,0 1 0,0-1 0,1 1 0,-1-1 0,0 1 0,0-1 0,0 1 0,1-1 0,-1 1 0,0-1 0,1 1 0,-1-1 0,0 1 0,1-1 0,-1 1 0,1 0 0,-1-1 0,0 1 0,1 0 0,-1-1 0,1 1 0,35-15 0,135-31 576,243-34 0,-213 54-576,-151 25 0,-49 1 0,0 0 0,-1 0 0,1 0 0,0 0 0,0 0 0,-1 0 0,1 0 0,0 0 0,0 0 0,-1 0 0,1 1 0,0-1 0,-1 0 0,1 1 0,0-1 0,-1 0 0,1 1 0,0-1 0,-1 0 0,1 1 0,-1-1 0,1 1 0,-1-1 0,1 1 0,-1 0 0,1-1 0,-1 1 0,1-1 0,-1 1 0,0 0 0,0-1 0,1 1 0,-1 0 0,0 0 0,0-1 0,0 1 0,1 0 0,-1-1 0,0 1 0,0 0 0,0 0 0,0-1 0,-1 1 0,1 0 0,0 0 0,0-1 0,0 1 0,0 0 0,-1-1 0,1 1 0,0 0 0,-1 0 0,-3 5 0,1 0 0,-1-1 0,0 0 0,-8 8 0,10-10 0,-209 232 0,211-235 0,-84 90 0,71-78 0,0-1 0,-1 0 0,0 0 0,-31 15 0,41-24 0,-1 0 0,0 0 0,0-1 0,1 1 0,-1-1 0,-7 0 0,11-1 0,1 1 0,-1-1 0,0 0 0,1 0 0,-1 0 0,0 0 0,0 0 0,1 0 0,-1 0 0,0-1 0,1 1 0,-1 0 0,0 0 0,0 0 0,1-1 0,-1 1 0,1 0 0,-1-1 0,0 1 0,1-1 0,-1 1 0,1 0 0,-1-1 0,1 1 0,-1-1 0,1 0 0,-1 1 0,1-1 0,-1 1 0,1-1 0,0 0 0,-1 1 0,1-1 0,0 0 0,0 1 0,0-1 0,-1 0 0,1 1 0,0-1 0,0 0 0,0 0 0,0 1 0,0-1 0,0 0 0,0 1 0,1-1 0,-1 0 0,0 0 0,0 1 0,0-1 0,1 0 0,-1 1 0,1-2 0,5-13 0,0 0 0,2 0 0,16-25 0,-18 31 0,1-1 0,-1-1 0,0 1 0,-1-1 0,-1 0 0,1 0 0,-2-1 0,1 1 0,1-16 0,-5 25 0,0 0 0,0 0 0,0 0 0,0 0 0,0-1 0,0 1 0,0 0 0,-1 0 0,1 0 0,-1 0 0,0 0 0,0 0 0,1 0 0,-1 0 0,-1 0 0,1 0 0,0 1 0,-3-4 0,3 4 0,-1 0 0,1 0 0,-1 0 0,1 0 0,-1 1 0,1-1 0,-1 0 0,1 1 0,-1 0 0,0-1 0,1 1 0,-1 0 0,0 0 0,1 0 0,-1 0 0,0 0 0,0 0 0,1 0 0,-1 0 0,1 1 0,-1-1 0,0 1 0,1-1 0,-3 2 0,-14 7 0,0 1 0,1 0 0,0 1 0,1 1 0,-16 15 0,11-10 0,0 0 0,-27 14 0,-7 2 0,75-61 0,0-1 0,20-41 0,-22 31 0,-1 0 0,18-71 0,-34 108 0,-1-1 0,0 1 0,1 0 0,-1-1 0,0 1 0,0 0 0,0-1 0,-1 1 0,1 0 0,0-1 0,-1 1 0,0 0 0,0 0 0,1-1 0,-1 1 0,0 0 0,-1 0 0,1 0 0,0 0 0,-3-3 0,3 4 0,0 0 0,-1 0 0,1 0 0,0 0 0,-1 0 0,1 1 0,0-1 0,-1 0 0,1 1 0,-1-1 0,1 1 0,-1-1 0,1 1 0,-1 0 0,1 0 0,-1-1 0,1 1 0,-1 0 0,0 0 0,1 1 0,-1-1 0,1 0 0,-1 1 0,1-1 0,-1 0 0,1 1 0,-1 0 0,1-1 0,0 1 0,-1 0 0,-1 1 0,0 1 0,1-1 0,-1 0 0,1 1 0,0 0 0,0-1 0,0 1 0,0 0 0,0 0 0,1 0 0,-1 0 0,1 0 0,0 0 0,0 1 0,0-1 0,1 0 0,-1 1 0,1-1 0,-1 7 0,1 9 0,0 0 0,4 23 0,-1-23 0,8 329 0,-11-342-124,0 0 0,-1 1 0,1-1 0,-1 0 0,0 0 0,-1 0-1,1 0 1,-1 0 0,0 0 0,-6 11 0,-6 2-6702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0:06.50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887 865 24575,'39'-2'0,"-1"-2"0,0-2 0,67-19 0,-32 7 0,92-18 0,-107 25 0,-23 4 0,1 1 0,44-1 0,10 0 0,154-29 0,-38 3 0,-121 25 0,42-6 0,-102 8 0,-25 6 0,0 0 0,0 0 0,0 0 0,0 0 0,0 0 0,0 0 0,0 0 0,0 0 0,0 0 0,0 0 0,0 0 0,0 0 0,0-1 0,0 1 0,0 0 0,0 0 0,0 0 0,0 0 0,0 0 0,0 0 0,0 0 0,0 0 0,0 0 0,0 0 0,0 0 0,0 0 0,0 0 0,0 0 0,0 0 0,0 0 0,0 0 0,0-1 0,0 1 0,0 0 0,0 0 0,0 0 0,0 0 0,0 0 0,0 0 0,0 0 0,0 0 0,0 0 0,1 0 0,-1 0 0,0 0 0,0 0 0,0 0 0,0 0 0,0 0 0,0 0 0,-17-1 0,-190 21 0,105-7 0,-582 38-1016,4-31 694,38-14 247,911-7 75,-12 0-349,45 1-984,797-13 1118,-1091 13 248,210-17 934,-175 7-919,-36 6-37,-11 0-10,-36-3-1,-551 3 2081,534 6-2134,-558 16-1061,600-18 1114,-20 1 0,0-1 0,1-2 0,-49-8 0,79 9 0,1 1 0,-1-1 0,1-1 0,-1 1 0,0 0 0,1-1 0,0 0 0,-1 0 0,1 0 0,0 0 0,-5-5 0,7 6 0,0 0 0,0 0 0,1-1 0,-1 1 0,1 0 0,-1 0 0,1 0 0,-1-1 0,1 1 0,0 0 0,-1-1 0,1 1 0,0 0 0,0-1 0,0 1 0,0 0 0,0-1 0,0 1 0,1 0 0,-1-1 0,0 1 0,1 0 0,-1-1 0,1 1 0,-1 0 0,1 0 0,0 0 0,-1-1 0,1 1 0,0 0 0,0 0 0,0 0 0,1-1 0,3-3 61,-1 0 0,2 0 0,-1 1-1,1-1 1,-1 1 0,1 0-1,0 1 1,11-5 0,57-18 674,-54 20-681,127-33-54,185-24 0,-215 44 0,78-16 0,-195 35 0,24-3 0,-23 3 0,-1 0 0,0 0 0,1 0 0,-1 0 0,0 0 0,0 0 0,1 0 0,-1 0 0,0 0 0,1 0 0,-1 0 0,0 0 0,0 0 0,1 0 0,-1 0 0,0 0 0,1 0 0,-1 0 0,0 0 0,0 0 0,1 0 0,-1 1 0,0-1 0,0 0 0,1 0 0,-1 0 0,0 1 0,0-1 0,1 0 0,-1 0 0,0 0 0,0 1 0,0-1 0,0 0 0,0 0 0,1 1 0,-1-1 0,0 0 0,0 1 0,0-1 0,0 0 0,0 0 0,0 1 0,0-1 0,0 0 0,0 1 0,0-1 0,0 0 0,0 1 0,0-1 0,0 0 0,0 0 0,0 1 0,0-1 0,0 0 0,-1 0 0,1 1 0,0-1 0,0 0 0,0 0 0,0 1 0,-1-1 0,1 0 0,0 0 0,0 1 0,-1-1 0,-3 6 0,0-1 0,-1 0 0,0 0 0,0 0 0,0-1 0,-1 1 0,1-1 0,-1 0 0,0-1 0,0 0 0,-9 4 0,38-32 0,-1 12 0,-14 12 0,-12 13 0,-6 2 0,-1-1 0,0 0 0,-1 0 0,0-1 0,-25 17 0,-75 47 0,109-74 0,-86 49 0,80-46 0,-2-1 0,1 0 0,0 0 0,-1-1 0,0 0 0,-21 2 0,31-5 0,1 0 0,-1 0 0,1 0 0,-1 1 0,1-1 0,-1 0 0,1 0 0,-1 0 0,1 0 0,-1 0 0,1 0 0,-1 0 0,1 0 0,-1 0 0,1 0 0,-1-1 0,1 1 0,-1 0 0,1 0 0,-1 0 0,1 0 0,-1-1 0,1 1 0,0 0 0,-1-1 0,1 1 0,-1 0 0,1-1 0,0 1 0,-1 0 0,1-1 0,0 1 0,-1-1 0,1 1 0,0-1 0,0 1 0,-1-1 0,1 1 0,0 0 0,0-1 0,0 1 0,0-1 0,0 0 0,0 1 0,0-1 0,0 1 0,0-1 0,0 1 0,0-1 0,0 1 0,0-1 0,0 1 0,0-1 0,0 1 0,1-1 0,-1 1 0,0 0 0,0-1 0,1 1 0,-1-1 0,0 1 0,0-1 0,1 0 0,22-28 0,-22 28 0,11-11 0,1 1 0,0 0 0,1 1 0,29-16 0,-37 22 0,0-1 0,-1 0 0,0 1 0,0-2 0,7-7 0,16-16 0,-13 18 0,1 0 0,1 1 0,-1 1 0,24-9 0,74-21 0,-97 34 0,0 1 0,1 0 0,-1 1 0,1 1 0,-1 1 0,1 1 0,0 0 0,-1 1 0,20 4 0,-28-3 0,1 1 0,0 0 0,-1 0 0,1 1 0,-1 0 0,0 0 0,-1 1 0,1 1 0,-1-1 0,0 1 0,0 1 0,0-1 0,-1 1 0,0 1 0,-1-1 0,0 1 0,7 12 0,-9-13 0,0 0 0,0 0 0,-1 1 0,-1 0 0,1 0 0,-1 0 0,2 12 0,-2 3 0,-1 30 0,0-14 0,-1-34 0,0-1 0,1 1 0,-1 0 0,1-1 0,0 1 0,1 0 0,-1-1 0,1 1 0,4 6 0,-5-9 0,0 0 0,1 0 0,-1-1 0,1 1 0,-1 0 0,1-1 0,0 1 0,-1-1 0,1 1 0,0-1 0,0 0 0,0 0 0,0 0 0,0 0 0,1 0 0,-1-1 0,0 1 0,0 0 0,0-1 0,1 0 0,-1 1 0,3-1 0,10-2 0,-1 0 0,1 0 0,-1-1 0,0-1 0,0-1 0,0 0 0,20-10 0,9-3 0,8-2 0,22-10 0,124-31 0,-191 60 0,0 0 0,0 0 0,0 0 0,0 1 0,0 0 0,9 1 0,-14-1 0,1 0 0,-1 1 0,1-1 0,-1 0 0,1 1 0,-1 0 0,1-1 0,-1 1 0,0 0 0,1 0 0,-1-1 0,0 1 0,0 0 0,1 0 0,-1 1 0,0-1 0,0 0 0,0 0 0,-1 0 0,1 1 0,0-1 0,0 0 0,-1 1 0,1-1 0,0 1 0,-1-1 0,0 1 0,1 1 0,0 3 0,-1 1 0,0 0 0,0-1 0,-1 1 0,0-1 0,0 1 0,0-1 0,-1 1 0,-2 5 0,2-5 0,0 0 0,0 0 0,0 0 0,1-1 0,1 1 0,-1 0 0,1 8 0,0-14 0,0 0 0,0 0 0,1 0 0,-1 0 0,0 0 0,1 0 0,-1 0 0,1 0 0,-1 0 0,1 0 0,-1 0 0,1 0 0,0 0 0,-1 0 0,1-1 0,0 1 0,0 0 0,0 0 0,-1-1 0,1 1 0,0-1 0,0 1 0,0-1 0,0 1 0,0-1 0,0 1 0,0-1 0,0 0 0,0 0 0,1 0 0,-1 1 0,0-1 0,0 0 0,0 0 0,0 0 0,2-1 0,4 0 0,0 0 0,-1 0 0,1-1 0,9-3 0,19-11 0,-27 12 0,0 0 0,1 1 0,-1-1 0,0 2 0,1-1 0,12-1 0,-21 4 0,0 0 0,0 0 0,0 0 0,1 0 0,-1 0 0,0 0 0,0 0 0,0-1 0,0 1 0,1 0 0,-1 0 0,0 0 0,0 0 0,0 0 0,1 0 0,-1 1 0,0-1 0,0 0 0,0 0 0,0 0 0,1 0 0,-1 0 0,0 0 0,0 0 0,0 0 0,0 0 0,0 0 0,1 1 0,-1-1 0,0 0 0,0 0 0,0 0 0,0 0 0,0 0 0,0 0 0,1 1 0,-1-1 0,0 0 0,0 0 0,0 0 0,0 0 0,0 1 0,0-1 0,0 0 0,0 0 0,0 0 0,0 1 0,0-1 0,0 0 0,0 0 0,0 0 0,0 1 0,-8 11 0,-16 11 0,-57 41 0,69-56 0,0 0 0,0-1 0,-1-1 0,0 0 0,-17 6 0,26-11 0,0 0 0,1 0 0,-1-1 0,0 1 0,0-1 0,0 0 0,0 0 0,0 0 0,-5-1 0,7 0 0,0 1 0,0-1 0,0 0 0,0 0 0,0 0 0,0 0 0,0 0 0,0 0 0,1 0 0,-1-1 0,0 1 0,1-1 0,-1 1 0,1-1 0,0 1 0,-1-1 0,1 0 0,0 0 0,-2-3 0,-2-9 0,-1-1 0,2 0 0,0 0 0,-3-18 0,-4-67 0,8 70 0,0 2 0,0 1 0,0-34 0,3 55 0,0 0 0,1 0 0,-1 0 0,1 0 0,1 0 0,-1 0 0,1 0 0,0 1 0,0-1 0,1 0 0,3-6 0,-5 10 0,0 1 0,1-1 0,-1 1 0,0 0 0,0 0 0,1-1 0,-1 1 0,0 0 0,1 0 0,-1 0 0,1 0 0,-1 1 0,1-1 0,0 0 0,-1 1 0,1-1 0,0 1 0,0-1 0,-1 1 0,1 0 0,0 0 0,0 0 0,-1 0 0,1 0 0,0 0 0,0 0 0,-1 1 0,1-1 0,0 0 0,0 1 0,-1 0 0,1-1 0,-1 1 0,1 0 0,0 0 0,-1 0 0,3 2 0,5 4 0,0 0 0,0 1 0,-1 0 0,11 13 0,-15-16 0,0-1 0,-1 0 0,1 0 0,0 0 0,1-1 0,-1 0 0,1 1 0,-1-1 0,1-1 0,0 1 0,0-1 0,0 0 0,0 0 0,1 0 0,-1-1 0,1 0 0,-1 0 0,1 0 0,-1-1 0,1 1 0,-1-1 0,1-1 0,-1 1 0,1-1 0,7-2 0,37-9 0,0-2 0,68-29 0,-96 33 0,-22 10 0,0 0 0,0 0 0,0 0 0,0 0 0,0 0 0,0 0 0,0 0 0,0 0 0,-1 0 0,1 0 0,0-1 0,0 1 0,0 0 0,0 0 0,0 0 0,0 0 0,0 0 0,0 0 0,0 0 0,0 0 0,0 0 0,0 0 0,0 0 0,0 0 0,0 0 0,0-1 0,0 1 0,0 0 0,0 0 0,0 0 0,0 0 0,0 0 0,0 0 0,0 0 0,0 0 0,0 0 0,0 0 0,0-1 0,0 1 0,0 0 0,0 0 0,0 0 0,0 0 0,0 0 0,0 0 0,0 0 0,0 0 0,0 0 0,0 0 0,0 0 0,0 0 0,0-1 0,0 1 0,1 0 0,-1 0 0,-41 4 0,26-2 0,-981 93-1643,989-95 1643,-79 6 0,-1-4 0,-110-12 0,183 9 0,0-2 0,1 1 0,-1-2 0,0 0 0,1 0 0,0-1 0,-19-11 0,28 14 0,0-1 0,0 0 0,1 0 0,-1 0 0,1 0 0,0-1 0,0 0 0,0 1 0,0-1 0,1 0 0,-1 0 0,1 0 0,0-1 0,0 1 0,1 0 0,-1-1 0,1 1 0,0-1 0,0 0 0,1 1 0,-1-1 0,1 0 0,0 1 0,1-9 0,2-7-4,0-1-1,2 1 1,0 1-1,11-28 0,38-74 302,-47 106-17,4-8 201,18-27-1,-25 44-467,0 1-1,0-1 1,1 1 0,-1 0 0,1 0 0,1 1 0,-1-1 0,0 1-1,11-6 1,-13 9-13,1-1 0,0 1 0,-1 0 0,1 0 0,0 1 0,0-1 0,-1 1 0,1 0 0,0 0 0,0 0 0,0 0 0,0 1 0,-1-1 0,1 1 0,0 0 0,-1 0 0,1 1 0,6 2 0,5 4 0,-1 0 0,0 1 0,14 11 0,-10-6 0,-7-8 0,-1 0 0,1 0 0,0-1 0,1-1 0,-1 0 0,1 0 0,0-1 0,0-1 0,0 0 0,13 0 0,-22-1 0,-1-1 0,1 0 0,0 1 0,0 0 0,-1 0 0,1 0 0,0 0 0,-1 0 0,1 0 0,-1 1 0,1-1 0,-1 1 0,0 0 0,1-1 0,-1 1 0,0 0 0,0 0 0,-1 1 0,1-1 0,0 0 0,-1 1 0,1-1 0,-1 1 0,0-1 0,0 1 0,0-1 0,0 1 0,0 0 0,0 0 0,-1 0 0,0-1 0,1 1 0,-1 0 0,0 0 0,0 0 0,-1 3 0,0 5 0,-1 0 0,0 0 0,0 0 0,-1 0 0,-1-1 0,0 1 0,0-1 0,-7 11 0,-3 2-455,-2-1 0,-25 28 0,20-26-6371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0:09.34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123 155 24575,'1432'0'0,"-2715"0"0,1258 1 0,17 0 0,0-1 0,0 0 0,-1 0 0,1 0 0,0-1 0,0-1 0,0 1 0,0-1 0,0 0 0,-10-5 0,17 7 0,1 0 0,0 0 0,-1-1 0,1 1 0,0 0 0,-1 0 0,1-1 0,0 1 0,0 0 0,-1 0 0,1-1 0,0 1 0,0 0 0,-1-1 0,1 1 0,0 0 0,0-1 0,0 1 0,0 0 0,0-1 0,-1 1 0,1 0 0,0-1 0,0 1 0,0 0 0,0-1 0,0 1 0,0-1 0,0 1 0,0 0 0,0-1 0,0 1 0,1 0 0,-1-1 0,0 1 0,0-1 0,0 1 0,0 0 0,0-1 0,1 1 0,-1 0 0,0 0 0,0-1 0,1 1 0,-1 0 0,0-1 0,0 1 0,1 0 0,-1 0 0,1-1 0,20-12 0,-21 13 0,22-10 0,0 1 0,1 1 0,0 0 0,26-3 0,103-13 0,-107 18 0,427-30 0,6 36 0,-205 2 0,-270-2 0,2-1 0,0 1 0,-1 0 0,1 1 0,0-1 0,0 1 0,0 0 0,5 2 0,-10-3 0,1 0 0,-1 0 0,0 0 0,0 0 0,1 1 0,-1-1 0,0 0 0,0 0 0,1 0 0,-1 0 0,0 0 0,0 1 0,0-1 0,1 0 0,-1 0 0,0 1 0,0-1 0,0 0 0,0 0 0,1 0 0,-1 1 0,0-1 0,0 0 0,0 0 0,0 1 0,0-1 0,0 0 0,0 1 0,0-1 0,0 0 0,0 0 0,0 1 0,0-1 0,0 0 0,0 1 0,0-1 0,-9 9 0,-16 5 0,-346 148 0,325-144 0,0-2 0,-2-2 0,-89 15 0,-149 1 0,234-27 0,-302 16 0,142-10 0,185-7 65,-38 10 0,39-7-813,-28 3 1,34-7-6079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0:15.40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703 522 24575,'1062'0'0,"-1254"0"0,1 0 0,-856-19-2087,970 17 2087,-125-21 0,196 22 0,-1 0 0,1-1 0,0 0 0,0 0 0,0 0 0,-7-4 0,13 5 0,-1 1 0,1 0 0,0 0 0,-1-1 0,1 1 0,0 0 0,-1 0 0,1-1 0,0 1 0,-1 0 0,1-1 0,0 1 0,0 0 0,0-1 0,-1 1 0,1-1 0,0 1 0,0 0 0,0-1 0,0 1 0,0-1 0,0 1 0,0 0 0,0-1 0,0 1 0,0-1 0,0 1 0,0-1 0,0 1 0,0 0 0,0-1 0,0 1 0,0-1 0,0 1 0,0 0 0,1-1 0,-1 1 0,0 0 0,0-1 0,1 1 0,-1 0 0,0-1 0,0 1 0,1 0 0,-1-1 0,0 1 0,1 0 0,-1 0 0,1-1 0,3-2-10,0 1 1,-1 0 0,1 0-1,1 0 1,-1 0 0,0 0-1,0 1 1,8-2 0,44-5 247,-42 7-44,322-18 1706,7 20-2206,-195 1 451,183 17-145,-270-12 0,104 16 0,-127-16 0,-1 1 0,43 16 0,-61-14 0,-18-10 0,-1 1 0,0-1 0,0 0 0,0 0 0,0 0 0,0 0 0,1 0 0,-1 0 0,0 1 0,0-1 0,0 0 0,0 0 0,0 0 0,0 0 0,0 1 0,0-1 0,0 0 0,0 0 0,0 0 0,0 0 0,0 1 0,0-1 0,0 0 0,0 0 0,0 0 0,0 0 0,0 1 0,0-1 0,0 0 0,0 0 0,0 0 0,0 0 0,0 1 0,0-1 0,0 0 0,0 0 0,-1 0 0,1 0 0,0 0 0,0 1 0,0-1 0,0 0 0,0 0 0,0 0 0,-1 0 0,1 0 0,0 0 0,0 0 0,-5 2 0,0 0 0,0-1 0,-1 1 0,1-1 0,-10 0 0,-379 11-38,265-12-202,-45 0-637,-473-4 360,568-1 517,67 2 0,17 0 0,23-2 0,0 2 0,53 0 0,-33 2 0,909-7 868,-918 9-920,124-7 39,-140 3 39,-1-1 0,1 0 0,-1-2 0,0 0 0,21-10 0,29-18 680,-24 11-702,53-17-1,-80 35-3,1 1 0,0 1 0,1 1 0,-1 1 0,0 1 0,25 2 0,2 0 0,-28-1 0,-1 1 0,0 0 0,0 1 0,40 13 0,-48-12 0,1 1 0,-1 0 0,0 1 0,-1 1 0,1 0 0,-1 0 0,-1 1 0,18 16 0,8 15 0,-25-26 0,0 0 0,1-1 0,0 0 0,1-1 0,0-1 0,1 0 0,0-1 0,16 9 0,-13-12 0,0 0 0,0-1 0,0 0 0,1-2 0,-1 0 0,1-1 0,0 0 0,0-2 0,0 0 0,29-4 0,-20-1 0,1-1 0,-1-1 0,-1-1 0,0-1 0,0-2 0,25-14 0,-26 13 0,-19 10 0,-15 9 0,-16 8 0,-1-1 0,0-1 0,-1-1 0,0-1 0,0-2 0,-2 0 0,1-2 0,-1-1 0,-45 3 0,65-9 0,-1 1 0,0-1 0,0-1 0,1 1 0,-1-2 0,0 1 0,-16-6 0,23 5 0,-1 1 0,1-1 0,-1 1 0,1-1 0,0 0 0,0-1 0,0 1 0,0 0 0,0-1 0,0 0 0,1 0 0,-1 1 0,1-1 0,0-1 0,0 1 0,0 0 0,0 0 0,0-1 0,1 1 0,0-1 0,0 0 0,-2-6 0,1-13 0,0 0 0,2 1 0,0-1 0,6-34 0,0-15 0,-6 60 0,2 0 0,-1 0 0,2 0 0,-1 0 0,8-18 0,-9 29 0,-1-1 0,1 1 0,-1 0 0,1-1 0,-1 1 0,0-1 0,1 1 0,-1-1 0,0 1 0,0-1 0,0 1 0,0-1 0,0 1 0,-1 0 0,1-1 0,-1-1 0,0 1 0,0 1 0,0-1 0,0 1 0,-1 0 0,1 0 0,0 0 0,-1 0 0,1 0 0,-1 0 0,1 0 0,-1 0 0,1 0 0,-1 1 0,0-1 0,1 1 0,-3-1 0,-16-4 0,-1 2 0,1 0 0,-1 2 0,0 0 0,1 1 0,-26 3 0,12-1 0,-1399 68-1986,1368-65 1986,44-2 0,0-2 0,0 0 0,0-2 0,-25-2 0,46 3 0,0 0 0,0 0 0,0 0 0,-1 0 0,1 0 0,0 0 0,0 0 0,0 0 0,0 0 0,-1 0 0,1 0 0,0 0 0,0 0 0,0 0 0,0 0 0,-1 0 0,1 0 0,0-1 0,0 1 0,0 0 0,0 0 0,0 0 0,-1 0 0,1 0 0,0 0 0,0 0 0,0 0 0,0-1 0,0 1 0,0 0 0,0 0 0,-1 0 0,1 0 0,0 0 0,0-1 0,0 1 0,0 0 0,0 0 0,0 0 0,0 0 0,0-1 0,0 1 0,0 0 0,12-5 0,30-4 0,49-4 0,-25 4 0,153-23 67,908-106 775,-1699 172 235,526-34-1077,39-1 0,13-3 0,18-2 0,116-26 0,217-21 0,-350 52 0,0 1 0,-1-1 0,1 2 0,12 1 0,-18-2 0,-1 0 0,0 0 0,0 0 0,0 0 0,0 0 0,0 0 0,0 0 0,0 0 0,0 0 0,1 0 0,-1 0 0,0 0 0,0 0 0,0 0 0,0 0 0,0 0 0,0 0 0,0 0 0,0 1 0,0-1 0,1 0 0,-1 0 0,0 0 0,0 0 0,0 0 0,0 0 0,0 0 0,0 0 0,0 0 0,0 0 0,0 1 0,0-1 0,0 0 0,0 0 0,0 0 0,0 0 0,0 0 0,0 0 0,0 0 0,0 1 0,0-1 0,0 0 0,0 0 0,0 0 0,0 0 0,0 0 0,0 0 0,0 0 0,0 0 0,0 1 0,0-1 0,0 0 0,0 0 0,0 0 0,-1 0 0,1 0 0,0 0 0,0 0 0,0 0 0,0 0 0,0 0 0,0 0 0,-16 7 0,-44 6 0,-79 8 0,92-15 0,-687 64-1266,570-57 1142,129-10 124,-175 9 0,167-15 0,43 3 0,-1 0 0,1 0 0,0 0 0,0 0 0,0 0 0,-1 0 0,1 0 0,0 0 0,0 0 0,0 0 0,-1-1 0,1 1 0,0 0 0,0 0 0,0 0 0,0 0 0,-1 0 0,1 0 0,0 0 0,0-1 0,0 1 0,0 0 0,0 0 0,-1 0 0,1 0 0,0-1 0,0 1 0,0 0 0,0 0 0,0 0 0,0-1 0,0 1 0,0 0 0,0 0 0,0 0 0,0-1 0,0 1 0,0 0 0,0 0 0,0 0 0,0-1 0,0 1 0,0 0 0,0 0 0,0 0 0,0-1 0,0 1 0,0 0 0,0 0 0,0 0 0,0 0 0,1-1 0,-1 1 0,0 0 0,0 0 0,0 0 0,0 0 0,0-1 0,1 1 0,-1 0 0,0 0 0,0 0 0,0 0 0,0 0 0,1 0 0,-1 0 0,10-6 120,0 0 0,0 1-1,1 0 1,0 1-1,0 1 1,16-5 0,-1 1 201,12-4-171,-3-1-134,0 2 1,1 1-1,1 2 0,61-5 0,-68 11-16,-18 0 0,0 0 0,1 1 0,-1 1 0,0 0 0,0 0 0,0 1 0,14 5 0,-25-7 0,0 0 0,-1 0 0,1 1 0,0-1 0,-1 0 0,1 1 0,-1-1 0,1 1 0,-1-1 0,1 1 0,-1-1 0,1 1 0,-1-1 0,0 1 0,1-1 0,-1 1 0,1 0 0,-1-1 0,0 1 0,0 0 0,0-1 0,1 1 0,-1 0 0,0-1 0,0 1 0,0 0 0,0-1 0,0 1 0,0 0 0,0-1 0,0 1 0,0 0 0,0 0 0,-1-1 0,1 1 0,0-1 0,0 1 0,-1 0 0,1-1 0,0 1 0,-1 0 0,1-1 0,0 1 0,-1-1 0,1 1 0,-1-1 0,1 1 0,-1-1 0,0 0 0,0 1 0,-30 25 0,31-25 0,-97 55-1365,46-30-5461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29718-B032-44B7-8A3F-A4F3A7B8AA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D8273-7156-4C43-BD03-4D94000E1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0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D8273-7156-4C43-BD03-4D94000E19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38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9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86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0081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9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292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50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76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9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1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8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8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5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9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6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5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0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7E490-A517-4D6C-9E00-B57A091704A5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7.png"/><Relationship Id="rId7" Type="http://schemas.openxmlformats.org/officeDocument/2006/relationships/customXml" Target="../ink/ink8.xml"/><Relationship Id="rId12" Type="http://schemas.openxmlformats.org/officeDocument/2006/relationships/image" Target="../media/image14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customXml" Target="../ink/ink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7" Type="http://schemas.openxmlformats.org/officeDocument/2006/relationships/customXml" Target="../ink/ink4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6.png"/><Relationship Id="rId9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CB59B2-7FCD-5BA0-85BC-2DBB2A2DE87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096F17-CB1E-0062-4CAA-00E408D18E83}"/>
              </a:ext>
            </a:extLst>
          </p:cNvPr>
          <p:cNvSpPr/>
          <p:nvPr/>
        </p:nvSpPr>
        <p:spPr>
          <a:xfrm>
            <a:off x="4031822" y="5068279"/>
            <a:ext cx="5075428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Good morning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814839-DE89-F428-F5CC-D890282D0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887" y="317919"/>
            <a:ext cx="6382656" cy="39732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2615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4543A62-A2AB-454A-878E-D3D9190D5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800B1C5-7FF5-7C00-B2C9-985ABC3C2B59}"/>
              </a:ext>
            </a:extLst>
          </p:cNvPr>
          <p:cNvSpPr/>
          <p:nvPr/>
        </p:nvSpPr>
        <p:spPr>
          <a:xfrm>
            <a:off x="649225" y="2133600"/>
            <a:ext cx="3650278" cy="37592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Prepared by: Md. Saifuddin-Ass. Teacher , Afzal Nagar GPS. Satkania, Chattogram.</a:t>
            </a:r>
          </a:p>
        </p:txBody>
      </p:sp>
      <p:sp>
        <p:nvSpPr>
          <p:cNvPr id="45" name="Freeform 11">
            <a:extLst>
              <a:ext uri="{FF2B5EF4-FFF2-40B4-BE49-F238E27FC236}">
                <a16:creationId xmlns:a16="http://schemas.microsoft.com/office/drawing/2014/main" id="{50553464-41F1-4160-9D02-7C5EC7013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779DF4B-994E-2F71-D3B2-F2EB1E32074C}"/>
                  </a:ext>
                </a:extLst>
              </p14:cNvPr>
              <p14:cNvContentPartPr/>
              <p14:nvPr/>
            </p14:nvContentPartPr>
            <p14:xfrm>
              <a:off x="4627063" y="5528760"/>
              <a:ext cx="1204560" cy="273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779DF4B-994E-2F71-D3B2-F2EB1E32074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20943" y="5522640"/>
                <a:ext cx="1216800" cy="286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AC497BE4-2E6B-F88E-1387-790095443735}"/>
              </a:ext>
            </a:extLst>
          </p:cNvPr>
          <p:cNvGrpSpPr/>
          <p:nvPr/>
        </p:nvGrpSpPr>
        <p:grpSpPr>
          <a:xfrm>
            <a:off x="10469503" y="5458200"/>
            <a:ext cx="1100160" cy="318600"/>
            <a:chOff x="10469503" y="5458200"/>
            <a:chExt cx="1100160" cy="31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B7D3943-DA08-3043-8D0E-BF68FB7AAA9A}"/>
                    </a:ext>
                  </a:extLst>
                </p14:cNvPr>
                <p14:cNvContentPartPr/>
                <p14:nvPr/>
              </p14:nvContentPartPr>
              <p14:xfrm>
                <a:off x="10501183" y="5458200"/>
                <a:ext cx="1068480" cy="318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B7D3943-DA08-3043-8D0E-BF68FB7AAA9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495063" y="5452080"/>
                  <a:ext cx="108072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2530E3C-7C9F-2AB5-0381-132A772A3E76}"/>
                    </a:ext>
                  </a:extLst>
                </p14:cNvPr>
                <p14:cNvContentPartPr/>
                <p14:nvPr/>
              </p14:nvContentPartPr>
              <p14:xfrm>
                <a:off x="10808983" y="5528760"/>
                <a:ext cx="640800" cy="1321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2530E3C-7C9F-2AB5-0381-132A772A3E7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802863" y="5522640"/>
                  <a:ext cx="6530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7BAEC0C-92F7-710A-CB6F-9F4E044C217B}"/>
                    </a:ext>
                  </a:extLst>
                </p14:cNvPr>
                <p14:cNvContentPartPr/>
                <p14:nvPr/>
              </p14:nvContentPartPr>
              <p14:xfrm>
                <a:off x="10469503" y="5526960"/>
                <a:ext cx="1096920" cy="2300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7BAEC0C-92F7-710A-CB6F-9F4E044C217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463383" y="5520840"/>
                  <a:ext cx="110916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D7FB4DE-C08C-EB97-32EB-8A2EF81A8195}"/>
                    </a:ext>
                  </a:extLst>
                </p14:cNvPr>
                <p14:cNvContentPartPr/>
                <p14:nvPr/>
              </p14:nvContentPartPr>
              <p14:xfrm>
                <a:off x="10809343" y="5653320"/>
                <a:ext cx="589680" cy="18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D7FB4DE-C08C-EB97-32EB-8A2EF81A819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803223" y="5647200"/>
                  <a:ext cx="601920" cy="309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6004A63A-94A0-E26A-ED6E-0BA265C3875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37" y="758416"/>
            <a:ext cx="7286424" cy="53987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8662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2E9C70-D066-38EB-33CF-5022B1A512AA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0C9F88-59AC-58FA-9039-E6C34CFE1B16}"/>
              </a:ext>
            </a:extLst>
          </p:cNvPr>
          <p:cNvSpPr/>
          <p:nvPr/>
        </p:nvSpPr>
        <p:spPr>
          <a:xfrm>
            <a:off x="5540830" y="2373086"/>
            <a:ext cx="6553200" cy="286232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Thank you 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for staying with me.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D49B33-000B-DF73-9801-3CD05A0A7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44408"/>
            <a:ext cx="5236029" cy="381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8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7C7ECB7-D28E-61CA-A3E9-4FC6849007CA}"/>
              </a:ext>
            </a:extLst>
          </p:cNvPr>
          <p:cNvSpPr/>
          <p:nvPr/>
        </p:nvSpPr>
        <p:spPr>
          <a:xfrm>
            <a:off x="6483096" y="624110"/>
            <a:ext cx="5021516" cy="128089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Teacher Profile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6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B8AF34-1FDF-43CF-8631-0B89FF51A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3" r="13231"/>
          <a:stretch>
            <a:fillRect/>
          </a:stretch>
        </p:blipFill>
        <p:spPr>
          <a:xfrm>
            <a:off x="-1555" y="1731"/>
            <a:ext cx="4671091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D1A46C-315A-F864-7B21-5A19E190729B}"/>
              </a:ext>
            </a:extLst>
          </p:cNvPr>
          <p:cNvSpPr/>
          <p:nvPr/>
        </p:nvSpPr>
        <p:spPr>
          <a:xfrm>
            <a:off x="6438191" y="2133600"/>
            <a:ext cx="5066419" cy="37776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Md. Saifuddin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Ass. Teacher of </a:t>
            </a:r>
            <a:r>
              <a:rPr lang="en-US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Afzalnagar</a:t>
            </a: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GPS.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Satkania</a:t>
            </a: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CTG.</a:t>
            </a:r>
          </a:p>
        </p:txBody>
      </p:sp>
    </p:spTree>
    <p:extLst>
      <p:ext uri="{BB962C8B-B14F-4D97-AF65-F5344CB8AC3E}">
        <p14:creationId xmlns:p14="http://schemas.microsoft.com/office/powerpoint/2010/main" val="384749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2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6" name="Rectangle 145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4D1357-D44C-D08F-33B3-28D091CBDB08}"/>
              </a:ext>
            </a:extLst>
          </p:cNvPr>
          <p:cNvSpPr/>
          <p:nvPr/>
        </p:nvSpPr>
        <p:spPr>
          <a:xfrm>
            <a:off x="540279" y="1795849"/>
            <a:ext cx="3778870" cy="31148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n w="0"/>
                <a:solidFill>
                  <a:srgbClr val="FE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Let's see a picture!</a:t>
            </a:r>
            <a:endParaRPr lang="en-US" sz="4000" dirty="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5DEDE-0429-5176-4FE6-8312C886D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t="6180" r="1" b="3105"/>
          <a:stretch>
            <a:fillRect/>
          </a:stretch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sp>
        <p:nvSpPr>
          <p:cNvPr id="150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011C2F8-490E-06CE-078D-F44C2F34ED17}"/>
              </a:ext>
            </a:extLst>
          </p:cNvPr>
          <p:cNvSpPr/>
          <p:nvPr/>
        </p:nvSpPr>
        <p:spPr>
          <a:xfrm>
            <a:off x="540279" y="5189400"/>
            <a:ext cx="3778870" cy="5442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200">
                <a:solidFill>
                  <a:srgbClr val="FEFFFF"/>
                </a:solidFill>
              </a:rPr>
              <a:t>Prepared by: Md. Saifuddin-Ass. Teacher , Afzal Nagar GPS. Satkania, Chattogram.</a:t>
            </a:r>
          </a:p>
        </p:txBody>
      </p:sp>
    </p:spTree>
    <p:extLst>
      <p:ext uri="{BB962C8B-B14F-4D97-AF65-F5344CB8AC3E}">
        <p14:creationId xmlns:p14="http://schemas.microsoft.com/office/powerpoint/2010/main" val="120222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2C5A235-A751-96B7-DC80-3D652D8ACEFA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6FD152-E322-444F-AB1B-18D43B92E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301" y="544287"/>
            <a:ext cx="8581817" cy="52469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378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AAE3BE-7B15-1E18-83D5-CDAECC8E17B0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6FFF43-0F82-A2C6-E0DD-D30146FAC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542" y="1001485"/>
            <a:ext cx="6672658" cy="39009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143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7694A7-162D-68BC-0550-7D3F661A7B94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E9028-7627-D104-535D-3DE999B3475D}"/>
              </a:ext>
            </a:extLst>
          </p:cNvPr>
          <p:cNvSpPr/>
          <p:nvPr/>
        </p:nvSpPr>
        <p:spPr>
          <a:xfrm>
            <a:off x="5915436" y="387421"/>
            <a:ext cx="3761964" cy="156966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perspectiveAbove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/>
                <a:solidFill>
                  <a:schemeClr val="accent3"/>
                </a:solidFill>
              </a:rPr>
              <a:t>moon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C0BBB4-9348-D53C-9290-90045D8DBA8A}"/>
              </a:ext>
            </a:extLst>
          </p:cNvPr>
          <p:cNvSpPr/>
          <p:nvPr/>
        </p:nvSpPr>
        <p:spPr>
          <a:xfrm>
            <a:off x="5915436" y="2325078"/>
            <a:ext cx="3761964" cy="156966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perspectiveAbove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/>
                <a:solidFill>
                  <a:schemeClr val="accent3"/>
                </a:solidFill>
              </a:rPr>
              <a:t>Moon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7013A0-B364-3DB1-28DE-BD59F17F263F}"/>
              </a:ext>
            </a:extLst>
          </p:cNvPr>
          <p:cNvGrpSpPr/>
          <p:nvPr/>
        </p:nvGrpSpPr>
        <p:grpSpPr>
          <a:xfrm>
            <a:off x="3015343" y="3091440"/>
            <a:ext cx="360" cy="360"/>
            <a:chOff x="3015343" y="309144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14:cNvPr>
              <p14:cNvContentPartPr/>
              <p14:nvPr/>
            </p14:nvContentPartPr>
            <p14:xfrm>
              <a:off x="6575023" y="315696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8903" y="31508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14:cNvPr>
              <p14:cNvContentPartPr/>
              <p14:nvPr/>
            </p14:nvContentPartPr>
            <p14:xfrm>
              <a:off x="7413103" y="1175160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06983" y="11690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14:cNvPr>
              <p14:cNvContentPartPr/>
              <p14:nvPr/>
            </p14:nvContentPartPr>
            <p14:xfrm>
              <a:off x="4125583" y="263424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9463" y="2628120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2B49EE69-E476-2C19-D497-C9C07D74FC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468" y="1416040"/>
            <a:ext cx="3443221" cy="20129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9282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8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8E1C63-2D60-1EF8-E878-5151E06E9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665" y="827315"/>
            <a:ext cx="6402392" cy="48164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3774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E57E0F-1193-24B0-1909-76CE1ABBA81E}"/>
              </a:ext>
            </a:extLst>
          </p:cNvPr>
          <p:cNvSpPr/>
          <p:nvPr/>
        </p:nvSpPr>
        <p:spPr>
          <a:xfrm>
            <a:off x="6553202" y="1853194"/>
            <a:ext cx="3930917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mango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D995EA-BAA8-3D85-8C73-B62CD69F58A3}"/>
              </a:ext>
            </a:extLst>
          </p:cNvPr>
          <p:cNvSpPr/>
          <p:nvPr/>
        </p:nvSpPr>
        <p:spPr>
          <a:xfrm>
            <a:off x="6967780" y="3802987"/>
            <a:ext cx="4091185" cy="14465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Mango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B5468A-A793-CB57-B65F-21592F543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380" y="1978043"/>
            <a:ext cx="3100784" cy="233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5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351AC-472F-7DFB-CBCE-8219062B029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1B903-D1A4-7718-1219-DD8A50CD2F00}"/>
              </a:ext>
            </a:extLst>
          </p:cNvPr>
          <p:cNvSpPr txBox="1"/>
          <p:nvPr/>
        </p:nvSpPr>
        <p:spPr>
          <a:xfrm>
            <a:off x="5268686" y="300445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A21F19-85CF-8686-ED9A-E5065D2E422F}"/>
              </a:ext>
            </a:extLst>
          </p:cNvPr>
          <p:cNvSpPr txBox="1"/>
          <p:nvPr/>
        </p:nvSpPr>
        <p:spPr>
          <a:xfrm>
            <a:off x="1556658" y="2635125"/>
            <a:ext cx="9860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https://www.youtube.com/watch?v=WFMI-cV9sq8&amp;list=RDWFMI-cV9sq8&amp;start_radio=1</a:t>
            </a:r>
          </a:p>
        </p:txBody>
      </p:sp>
    </p:spTree>
    <p:extLst>
      <p:ext uri="{BB962C8B-B14F-4D97-AF65-F5344CB8AC3E}">
        <p14:creationId xmlns:p14="http://schemas.microsoft.com/office/powerpoint/2010/main" val="21970809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203</TotalTime>
  <Words>194</Words>
  <Application>Microsoft Office PowerPoint</Application>
  <PresentationFormat>Widescreen</PresentationFormat>
  <Paragraphs>22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WPBX4125BLF092403979</dc:creator>
  <cp:lastModifiedBy>Pedp4 WPBX4125BLF092403979</cp:lastModifiedBy>
  <cp:revision>28</cp:revision>
  <dcterms:created xsi:type="dcterms:W3CDTF">2026-07-13T05:33:07Z</dcterms:created>
  <dcterms:modified xsi:type="dcterms:W3CDTF">2026-08-09T05:14:37Z</dcterms:modified>
</cp:coreProperties>
</file>