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95400" y="4038600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0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181600" y="1828800"/>
            <a:ext cx="3352800" cy="3124200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আজিম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উদ্দীন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লতিফপুর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সপ্রাবি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সীতাকুণ্ড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চট্টগ্রাম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71800" y="381000"/>
            <a:ext cx="2971800" cy="609600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5638800"/>
            <a:ext cx="8991601" cy="11049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352550" y="2286000"/>
            <a:ext cx="2324100" cy="21336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Donut 11"/>
          <p:cNvSpPr/>
          <p:nvPr/>
        </p:nvSpPr>
        <p:spPr>
          <a:xfrm>
            <a:off x="838200" y="1828800"/>
            <a:ext cx="3352800" cy="3048000"/>
          </a:xfrm>
          <a:prstGeom prst="donut">
            <a:avLst>
              <a:gd name="adj" fmla="val 16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971800" y="304800"/>
            <a:ext cx="2667000" cy="762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05400" y="1676400"/>
            <a:ext cx="3581400" cy="3657600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পঞ্চম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গণিত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৪ 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দশমিক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সমস্যাঃ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৪ </a:t>
            </a:r>
          </a:p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৮১ 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76400"/>
            <a:ext cx="3494809" cy="373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400"/>
            <a:ext cx="9144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80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286000" y="304800"/>
            <a:ext cx="4038600" cy="990600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6000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endParaRPr lang="en-US" sz="6000" dirty="0">
              <a:solidFill>
                <a:schemeClr val="tx1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7800" y="1790700"/>
            <a:ext cx="6248400" cy="3276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৩.৫.৯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দশমিক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ভনাংশের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৩.৫.১০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দশমিক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ভগ্নাংশ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দৈনন্দিন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জীবনের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সমস্যার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257800"/>
            <a:ext cx="89916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8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28600" y="76200"/>
            <a:ext cx="8686800" cy="838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১২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কাপের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একত্রে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৪.১৪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কেজি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প্রত্যেকটির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8762"/>
            <a:ext cx="2143125" cy="11520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3124201"/>
            <a:ext cx="2143125" cy="12191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1400" y="1643143"/>
            <a:ext cx="76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1600" y="1731818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৪.১৪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কেজি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4700" y="3225968"/>
            <a:ext cx="1295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=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53000" y="34290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৪.১৪ </a:t>
            </a:r>
            <a:r>
              <a:rPr lang="en-US" sz="2800" dirty="0" smtClean="0"/>
              <a:t> 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26727" y="3228945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÷</a:t>
            </a:r>
            <a:endParaRPr lang="en-US" sz="54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114563"/>
            <a:ext cx="1995055" cy="11520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09109" y="4752110"/>
            <a:ext cx="76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= </a:t>
            </a:r>
            <a:endParaRPr lang="en-US" sz="5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72049" y="4890609"/>
            <a:ext cx="2019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০.৩৪৫</a:t>
            </a:r>
            <a:r>
              <a:rPr lang="en-US" sz="3200" dirty="0" smtClean="0"/>
              <a:t> 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60" y="5523131"/>
            <a:ext cx="2143125" cy="121919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581400" y="5675440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= </a:t>
            </a:r>
            <a:endParaRPr lang="en-US" sz="5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495800" y="5846618"/>
            <a:ext cx="3654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০.৩৪৫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কেজি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04063" y="4186681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[ ৪.১৪  ÷  ১২ ]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31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6" grpId="0"/>
      <p:bldP spid="8" grpId="0"/>
      <p:bldP spid="9" grpId="0"/>
      <p:bldP spid="10" grpId="0"/>
      <p:bldP spid="13" grpId="0"/>
      <p:bldP spid="14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04800" y="152400"/>
            <a:ext cx="8534400" cy="685800"/>
          </a:xfrm>
          <a:prstGeom prst="roundRect">
            <a:avLst/>
          </a:prstGeom>
          <a:ln w="762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১২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কাপের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একত্রে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৪.১৪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কেজি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প্রত্যেকটির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</a:p>
        </p:txBody>
      </p:sp>
      <p:sp>
        <p:nvSpPr>
          <p:cNvPr id="5" name="Rectangle 4"/>
          <p:cNvSpPr/>
          <p:nvPr/>
        </p:nvSpPr>
        <p:spPr>
          <a:xfrm>
            <a:off x="1257300" y="1257300"/>
            <a:ext cx="6629400" cy="4343400"/>
          </a:xfrm>
          <a:prstGeom prst="rect">
            <a:avLst/>
          </a:prstGeom>
          <a:ln w="762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১২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কাপের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একত্রে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৪.১৪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কেজি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১  ।।   ।।   ।।    ।।  =  ৪.১৪  ÷  ১২ ।। </a:t>
            </a:r>
          </a:p>
          <a:p>
            <a:pPr algn="ctr"/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                    =   ০.৩৪৫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কেজি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অতএব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কাপের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০.৩৪৫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কেজি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9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514600" y="381000"/>
            <a:ext cx="3124200" cy="685800"/>
          </a:xfrm>
          <a:prstGeom prst="roundRect">
            <a:avLst/>
          </a:prstGeo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গ্রুপ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76400" y="1981200"/>
            <a:ext cx="5791200" cy="2209800"/>
          </a:xfrm>
          <a:prstGeom prst="roundRect">
            <a:avLst/>
          </a:prstGeom>
          <a:ln w="571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বাটির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একত্রে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২.৭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কেজি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প্রত্যেকটি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বাটির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34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590800" y="304800"/>
            <a:ext cx="3429000" cy="6096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800" dirty="0" smtClean="0">
                <a:latin typeface="SutonnyOMJ" pitchFamily="2" charset="0"/>
                <a:cs typeface="SutonnyOMJ" pitchFamily="2" charset="0"/>
              </a:rPr>
              <a:t> </a:t>
            </a:r>
            <a:endParaRPr lang="en-US" sz="48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0" y="1447800"/>
            <a:ext cx="5867400" cy="3352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৪.১৪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কেজিতে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কেজি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গ্রাম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১২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কাপের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ওজন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যদি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৪.১৪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কেজি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কাপের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অজন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অধিক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জিনিশ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ই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জিনিশের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দাম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86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800600" cy="6858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ভালো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থেকো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আল্লাহ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হাফেজ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62344"/>
            <a:ext cx="4398818" cy="679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187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Walton</cp:lastModifiedBy>
  <cp:revision>50</cp:revision>
  <dcterms:created xsi:type="dcterms:W3CDTF">2006-08-16T00:00:00Z</dcterms:created>
  <dcterms:modified xsi:type="dcterms:W3CDTF">2026-08-13T04:41:51Z</dcterms:modified>
</cp:coreProperties>
</file>