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5"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napToObjects="1">
      <p:cViewPr varScale="1">
        <p:scale>
          <a:sx n="68" d="100"/>
          <a:sy n="68" d="100"/>
        </p:scale>
        <p:origin x="-798" y="-96"/>
      </p:cViewPr>
      <p:guideLst>
        <p:guide orient="horz" pos="2160"/>
        <p:guide pos="2880"/>
      </p:guideLst>
    </p:cSldViewPr>
  </p:slideViewPr>
  <p:notesTextViewPr>
    <p:cViewPr>
      <p:scale>
        <a:sx n="3" d="2"/>
        <a:sy n="3" d="2"/>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316807558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291092796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361222379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261431425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pPr/>
              <a:t>8/13/2026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96064837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pPr/>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278224494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pPr/>
              <a:t>8/13/2026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99015873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pPr/>
              <a:t>8/13/2026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72702771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pPr/>
              <a:t>8/13/2026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121299981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pPr/>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184072656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pPr/>
              <a:t>8/13/2026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388923693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pPr/>
              <a:t>8/13/2026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pPr/>
              <a:t>‹#›</a:t>
            </a:fld>
            <a:endParaRPr lang="en-US"/>
          </a:p>
        </p:txBody>
      </p:sp>
    </p:spTree>
    <p:extLst>
      <p:ext uri="{BB962C8B-B14F-4D97-AF65-F5344CB8AC3E}">
        <p14:creationId xmlns:p14="http://schemas.microsoft.com/office/powerpoint/2010/main" xmlns=""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9070109" y="2473870"/>
            <a:ext cx="3505055" cy="4384130"/>
          </a:xfrm>
          <a:prstGeom prst="rect">
            <a:avLst/>
          </a:prstGeom>
        </p:spPr>
      </p:pic>
      <p:sp>
        <p:nvSpPr>
          <p:cNvPr id="6" name="TextBox 5"/>
          <p:cNvSpPr txBox="1"/>
          <p:nvPr/>
        </p:nvSpPr>
        <p:spPr>
          <a:xfrm>
            <a:off x="-157018" y="627210"/>
            <a:ext cx="12191999" cy="3693319"/>
          </a:xfrm>
          <a:prstGeom prst="rect">
            <a:avLst/>
          </a:prstGeom>
          <a:noFill/>
        </p:spPr>
        <p:txBody>
          <a:bodyPr wrap="square" lIns="0" tIns="0" rIns="0" bIns="0" anchor="t">
            <a:spAutoFit/>
          </a:bodyPr>
          <a:lstStyle/>
          <a:p>
            <a:pPr algn="ctr"/>
            <a:r>
              <a:rPr lang="en-US" sz="12000" b="1" i="0" u="none" dirty="0" err="1" smtClean="0">
                <a:solidFill>
                  <a:srgbClr val="FFC000"/>
                </a:solidFill>
                <a:latin typeface="Hind Siliguri"/>
              </a:rPr>
              <a:t>সকলকে</a:t>
            </a:r>
            <a:r>
              <a:rPr lang="en-US" sz="12000" b="1" i="0" u="none" dirty="0" smtClean="0">
                <a:solidFill>
                  <a:srgbClr val="FFC000"/>
                </a:solidFill>
                <a:latin typeface="Hind Siliguri"/>
              </a:rPr>
              <a:t> </a:t>
            </a:r>
          </a:p>
          <a:p>
            <a:pPr algn="ctr"/>
            <a:r>
              <a:rPr lang="en-US" sz="12000" b="1" i="0" u="none" dirty="0" err="1" smtClean="0">
                <a:solidFill>
                  <a:srgbClr val="FFC000"/>
                </a:solidFill>
                <a:latin typeface="Hind Siliguri"/>
              </a:rPr>
              <a:t>শুভেচ্ছা</a:t>
            </a:r>
            <a:endParaRPr sz="12000" b="1" i="0" u="none" dirty="0">
              <a:solidFill>
                <a:srgbClr val="FFC000"/>
              </a:solidFill>
              <a:latin typeface="Hind Siliguri"/>
            </a:endParaRPr>
          </a:p>
        </p:txBody>
      </p:sp>
      <p:pic>
        <p:nvPicPr>
          <p:cNvPr id="3" name="Pictur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 y="2473870"/>
            <a:ext cx="3057235" cy="4384130"/>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repeatCount="indefinite"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Box 2"/>
          <p:cNvSpPr txBox="1"/>
          <p:nvPr/>
        </p:nvSpPr>
        <p:spPr>
          <a:xfrm>
            <a:off x="1000125" y="476250"/>
            <a:ext cx="11601450" cy="436017"/>
          </a:xfrm>
          <a:prstGeom prst="rect">
            <a:avLst/>
          </a:prstGeom>
          <a:noFill/>
        </p:spPr>
        <p:txBody>
          <a:bodyPr wrap="square" lIns="0" tIns="0" rIns="0" bIns="0" anchor="t">
            <a:spAutoFit/>
          </a:bodyPr>
          <a:lstStyle/>
          <a:p>
            <a:pPr algn="l">
              <a:lnSpc>
                <a:spcPts val="3420"/>
              </a:lnSpc>
            </a:pPr>
            <a:r>
              <a:rPr sz="3200" b="1" i="0" u="none" dirty="0" err="1">
                <a:solidFill>
                  <a:srgbClr val="00B050"/>
                </a:solidFill>
                <a:latin typeface="Hind Siliguri"/>
              </a:rPr>
              <a:t>ক্রেডিট</a:t>
            </a:r>
            <a:r>
              <a:rPr sz="3200" b="1" i="0" u="none" dirty="0">
                <a:solidFill>
                  <a:srgbClr val="00B050"/>
                </a:solidFill>
                <a:latin typeface="Hind Siliguri"/>
              </a:rPr>
              <a:t> </a:t>
            </a:r>
            <a:r>
              <a:rPr sz="3200" b="1" i="0" u="none" dirty="0" err="1">
                <a:solidFill>
                  <a:srgbClr val="00B050"/>
                </a:solidFill>
                <a:latin typeface="Hind Siliguri"/>
              </a:rPr>
              <a:t>কার্ড</a:t>
            </a:r>
            <a:r>
              <a:rPr sz="3200" b="1" i="0" u="none" dirty="0">
                <a:solidFill>
                  <a:srgbClr val="00B050"/>
                </a:solidFill>
                <a:latin typeface="Hind Siliguri"/>
              </a:rPr>
              <a:t> </a:t>
            </a:r>
            <a:r>
              <a:rPr sz="3200" b="1" i="0" u="none" dirty="0" err="1">
                <a:solidFill>
                  <a:srgbClr val="00B050"/>
                </a:solidFill>
                <a:latin typeface="Hind Siliguri"/>
              </a:rPr>
              <a:t>নিরাপত্তা</a:t>
            </a:r>
            <a:r>
              <a:rPr sz="3200" b="1" i="0" u="none" dirty="0">
                <a:solidFill>
                  <a:srgbClr val="00B050"/>
                </a:solidFill>
                <a:latin typeface="Hind Siliguri"/>
              </a:rPr>
              <a:t> ও </a:t>
            </a:r>
            <a:r>
              <a:rPr sz="3200" b="1" i="0" u="none" dirty="0" err="1">
                <a:solidFill>
                  <a:srgbClr val="00B050"/>
                </a:solidFill>
                <a:latin typeface="Hind Siliguri"/>
              </a:rPr>
              <a:t>সতর্কতা</a:t>
            </a:r>
            <a:endParaRPr sz="3200" b="1" i="0" u="none" dirty="0">
              <a:solidFill>
                <a:srgbClr val="00B050"/>
              </a:solidFill>
              <a:latin typeface="Hind Siliguri"/>
            </a:endParaRPr>
          </a:p>
        </p:txBody>
      </p:sp>
      <p:sp>
        <p:nvSpPr>
          <p:cNvPr id="4" name="Rectangle 3"/>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000125" y="1196058"/>
            <a:ext cx="4994275" cy="1292662"/>
          </a:xfrm>
          <a:prstGeom prst="rect">
            <a:avLst/>
          </a:prstGeom>
          <a:noFill/>
        </p:spPr>
        <p:txBody>
          <a:bodyPr wrap="square" lIns="0" tIns="0" rIns="0" bIns="0" anchor="t">
            <a:spAutoFit/>
          </a:bodyPr>
          <a:lstStyle/>
          <a:p>
            <a:pPr algn="l"/>
            <a:r>
              <a:rPr sz="2800" b="1" i="0" u="none" dirty="0" err="1">
                <a:solidFill>
                  <a:srgbClr val="1E293B"/>
                </a:solidFill>
                <a:latin typeface="Hind Siliguri"/>
              </a:rPr>
              <a:t>অনলাইন</a:t>
            </a:r>
            <a:r>
              <a:rPr sz="2800" b="1" i="0" u="none" dirty="0">
                <a:solidFill>
                  <a:srgbClr val="1E293B"/>
                </a:solidFill>
                <a:latin typeface="Hind Siliguri"/>
              </a:rPr>
              <a:t> </a:t>
            </a:r>
            <a:r>
              <a:rPr sz="2800" b="1" i="0" u="none" dirty="0" err="1">
                <a:solidFill>
                  <a:srgbClr val="1E293B"/>
                </a:solidFill>
                <a:latin typeface="Hind Siliguri"/>
              </a:rPr>
              <a:t>কেনাকাটা</a:t>
            </a:r>
            <a:r>
              <a:rPr sz="2800" b="1" i="0" u="none" dirty="0">
                <a:solidFill>
                  <a:srgbClr val="1E293B"/>
                </a:solidFill>
                <a:latin typeface="Hind Siliguri"/>
              </a:rPr>
              <a:t>:</a:t>
            </a:r>
            <a:r>
              <a:rPr sz="2800" b="0" i="0" u="none" dirty="0">
                <a:solidFill>
                  <a:srgbClr val="1E293B"/>
                </a:solidFill>
                <a:latin typeface="Hind Siliguri"/>
              </a:rPr>
              <a:t> ই-</a:t>
            </a:r>
            <a:r>
              <a:rPr sz="2800" b="0" i="0" u="none" dirty="0" err="1">
                <a:solidFill>
                  <a:srgbClr val="1E293B"/>
                </a:solidFill>
                <a:latin typeface="Hind Siliguri"/>
              </a:rPr>
              <a:t>কমার্সে</a:t>
            </a:r>
            <a:r>
              <a:rPr sz="2800" b="0" i="0" u="none" dirty="0">
                <a:solidFill>
                  <a:srgbClr val="1E293B"/>
                </a:solidFill>
                <a:latin typeface="Hind Siliguri"/>
              </a:rPr>
              <a:t> </a:t>
            </a:r>
            <a:r>
              <a:rPr sz="2800" b="0" i="0" u="none" dirty="0" err="1">
                <a:solidFill>
                  <a:srgbClr val="1E293B"/>
                </a:solidFill>
                <a:latin typeface="Hind Siliguri"/>
              </a:rPr>
              <a:t>কেনাকাটায়</a:t>
            </a:r>
            <a:r>
              <a:rPr sz="2800" b="0" i="0" u="none" dirty="0">
                <a:solidFill>
                  <a:srgbClr val="1E293B"/>
                </a:solidFill>
                <a:latin typeface="Hind Siliguri"/>
              </a:rPr>
              <a:t> </a:t>
            </a:r>
            <a:r>
              <a:rPr sz="2800" b="0" i="0" u="none" dirty="0" err="1">
                <a:solidFill>
                  <a:srgbClr val="1E293B"/>
                </a:solidFill>
                <a:latin typeface="Hind Siliguri"/>
              </a:rPr>
              <a:t>ক্রেডিট</a:t>
            </a:r>
            <a:r>
              <a:rPr sz="2800" b="0" i="0" u="none" dirty="0">
                <a:solidFill>
                  <a:srgbClr val="1E293B"/>
                </a:solidFill>
                <a:latin typeface="Hind Siliguri"/>
              </a:rPr>
              <a:t> ও </a:t>
            </a:r>
            <a:r>
              <a:rPr sz="2800" b="0" i="0" u="none" dirty="0" err="1">
                <a:solidFill>
                  <a:srgbClr val="1E293B"/>
                </a:solidFill>
                <a:latin typeface="Hind Siliguri"/>
              </a:rPr>
              <a:t>ডেবিট</a:t>
            </a:r>
            <a:r>
              <a:rPr sz="2800" b="0" i="0" u="none" dirty="0">
                <a:solidFill>
                  <a:srgbClr val="1E293B"/>
                </a:solidFill>
                <a:latin typeface="Hind Siliguri"/>
              </a:rPr>
              <a:t> </a:t>
            </a:r>
            <a:r>
              <a:rPr sz="2800" b="0" i="0" u="none" dirty="0" err="1">
                <a:solidFill>
                  <a:srgbClr val="1E293B"/>
                </a:solidFill>
                <a:latin typeface="Hind Siliguri"/>
              </a:rPr>
              <a:t>কার্ড</a:t>
            </a:r>
            <a:r>
              <a:rPr sz="2800" b="0" i="0" u="none" dirty="0">
                <a:solidFill>
                  <a:srgbClr val="1E293B"/>
                </a:solidFill>
                <a:latin typeface="Hind Siliguri"/>
              </a:rPr>
              <a:t> </a:t>
            </a:r>
            <a:r>
              <a:rPr sz="2800" b="0" i="0" u="none" dirty="0" err="1">
                <a:solidFill>
                  <a:srgbClr val="1E293B"/>
                </a:solidFill>
                <a:latin typeface="Hind Siliguri"/>
              </a:rPr>
              <a:t>ব্যাপক</a:t>
            </a:r>
            <a:r>
              <a:rPr sz="2800" b="0" i="0" u="none" dirty="0">
                <a:solidFill>
                  <a:srgbClr val="1E293B"/>
                </a:solidFill>
                <a:latin typeface="Hind Siliguri"/>
              </a:rPr>
              <a:t> </a:t>
            </a:r>
            <a:r>
              <a:rPr sz="2800" b="0" i="0" u="none" dirty="0" err="1">
                <a:solidFill>
                  <a:srgbClr val="1E293B"/>
                </a:solidFill>
                <a:latin typeface="Hind Siliguri"/>
              </a:rPr>
              <a:t>ব্যবহৃত</a:t>
            </a:r>
            <a:r>
              <a:rPr sz="2800" b="0" i="0" u="none" dirty="0">
                <a:solidFill>
                  <a:srgbClr val="1E293B"/>
                </a:solidFill>
                <a:latin typeface="Hind Siliguri"/>
              </a:rPr>
              <a:t> </a:t>
            </a:r>
            <a:r>
              <a:rPr sz="2800" b="0" i="0" u="none" dirty="0" err="1">
                <a:solidFill>
                  <a:srgbClr val="1E293B"/>
                </a:solidFill>
                <a:latin typeface="Hind Siliguri"/>
              </a:rPr>
              <a:t>হয়</a:t>
            </a:r>
            <a:r>
              <a:rPr sz="2800" b="0" i="0" u="none" dirty="0">
                <a:solidFill>
                  <a:srgbClr val="1E293B"/>
                </a:solidFill>
                <a:latin typeface="Hind Siliguri"/>
              </a:rPr>
              <a:t>।</a:t>
            </a:r>
          </a:p>
        </p:txBody>
      </p:sp>
      <p:sp>
        <p:nvSpPr>
          <p:cNvPr id="7" name="TextBox 6"/>
          <p:cNvSpPr txBox="1"/>
          <p:nvPr/>
        </p:nvSpPr>
        <p:spPr>
          <a:xfrm>
            <a:off x="969096" y="2748037"/>
            <a:ext cx="5385522" cy="1292662"/>
          </a:xfrm>
          <a:prstGeom prst="rect">
            <a:avLst/>
          </a:prstGeom>
          <a:noFill/>
        </p:spPr>
        <p:txBody>
          <a:bodyPr wrap="square" lIns="0" tIns="0" rIns="0" bIns="0" anchor="t">
            <a:spAutoFit/>
          </a:bodyPr>
          <a:lstStyle/>
          <a:p>
            <a:pPr algn="l"/>
            <a:r>
              <a:rPr sz="2800" b="1" i="0" u="none" dirty="0" err="1">
                <a:solidFill>
                  <a:srgbClr val="00B0F0"/>
                </a:solidFill>
                <a:latin typeface="Hind Siliguri"/>
              </a:rPr>
              <a:t>কার্ড</a:t>
            </a:r>
            <a:r>
              <a:rPr sz="2800" b="1" i="0" u="none" dirty="0">
                <a:solidFill>
                  <a:srgbClr val="00B0F0"/>
                </a:solidFill>
                <a:latin typeface="Hind Siliguri"/>
              </a:rPr>
              <a:t> </a:t>
            </a:r>
            <a:r>
              <a:rPr sz="2800" b="1" i="0" u="none" dirty="0" err="1">
                <a:solidFill>
                  <a:srgbClr val="00B0F0"/>
                </a:solidFill>
                <a:latin typeface="Hind Siliguri"/>
              </a:rPr>
              <a:t>নম্বর</a:t>
            </a:r>
            <a:r>
              <a:rPr sz="2800" b="1" i="0" u="none" dirty="0">
                <a:solidFill>
                  <a:srgbClr val="00B0F0"/>
                </a:solidFill>
                <a:latin typeface="Hind Siliguri"/>
              </a:rPr>
              <a:t> ও CVV </a:t>
            </a:r>
            <a:r>
              <a:rPr sz="2800" b="1" i="0" u="none" dirty="0" err="1">
                <a:solidFill>
                  <a:srgbClr val="00B0F0"/>
                </a:solidFill>
                <a:latin typeface="Hind Siliguri"/>
              </a:rPr>
              <a:t>গোপন</a:t>
            </a:r>
            <a:r>
              <a:rPr sz="2800" b="1" i="0" u="none" dirty="0">
                <a:solidFill>
                  <a:srgbClr val="00B0F0"/>
                </a:solidFill>
                <a:latin typeface="Hind Siliguri"/>
              </a:rPr>
              <a:t> </a:t>
            </a:r>
            <a:r>
              <a:rPr sz="2800" b="1" i="0" u="none" dirty="0" err="1">
                <a:solidFill>
                  <a:srgbClr val="00B0F0"/>
                </a:solidFill>
                <a:latin typeface="Hind Siliguri"/>
              </a:rPr>
              <a:t>রাখা</a:t>
            </a:r>
            <a:r>
              <a:rPr sz="2800" b="1" i="0" u="none" dirty="0">
                <a:solidFill>
                  <a:srgbClr val="00B0F0"/>
                </a:solidFill>
                <a:latin typeface="Hind Siliguri"/>
              </a:rPr>
              <a:t>:</a:t>
            </a:r>
            <a:r>
              <a:rPr sz="2800" b="0" i="0" u="none" dirty="0">
                <a:solidFill>
                  <a:srgbClr val="00B0F0"/>
                </a:solidFill>
                <a:latin typeface="Hind Siliguri"/>
              </a:rPr>
              <a:t> </a:t>
            </a:r>
            <a:r>
              <a:rPr sz="2800" b="0" i="0" u="none" dirty="0" err="1">
                <a:solidFill>
                  <a:srgbClr val="00B0F0"/>
                </a:solidFill>
                <a:latin typeface="Hind Siliguri"/>
              </a:rPr>
              <a:t>পিন</a:t>
            </a:r>
            <a:r>
              <a:rPr sz="2800" b="0" i="0" u="none" dirty="0">
                <a:solidFill>
                  <a:srgbClr val="00B0F0"/>
                </a:solidFill>
                <a:latin typeface="Hind Siliguri"/>
              </a:rPr>
              <a:t> (PIN), </a:t>
            </a:r>
            <a:r>
              <a:rPr sz="2800" b="0" i="0" u="none" dirty="0" err="1">
                <a:solidFill>
                  <a:srgbClr val="00B0F0"/>
                </a:solidFill>
                <a:latin typeface="Hind Siliguri"/>
              </a:rPr>
              <a:t>কার্ড</a:t>
            </a:r>
            <a:r>
              <a:rPr sz="2800" b="0" i="0" u="none" dirty="0">
                <a:solidFill>
                  <a:srgbClr val="00B0F0"/>
                </a:solidFill>
                <a:latin typeface="Hind Siliguri"/>
              </a:rPr>
              <a:t> </a:t>
            </a:r>
            <a:r>
              <a:rPr sz="2800" b="0" i="0" u="none" dirty="0" err="1">
                <a:solidFill>
                  <a:srgbClr val="00B0F0"/>
                </a:solidFill>
                <a:latin typeface="Hind Siliguri"/>
              </a:rPr>
              <a:t>নম্বর</a:t>
            </a:r>
            <a:r>
              <a:rPr sz="2800" b="0" i="0" u="none" dirty="0">
                <a:solidFill>
                  <a:srgbClr val="00B0F0"/>
                </a:solidFill>
                <a:latin typeface="Hind Siliguri"/>
              </a:rPr>
              <a:t> ও </a:t>
            </a:r>
            <a:r>
              <a:rPr sz="2800" b="0" i="0" u="none" dirty="0" err="1">
                <a:solidFill>
                  <a:srgbClr val="00B0F0"/>
                </a:solidFill>
                <a:latin typeface="Hind Siliguri"/>
              </a:rPr>
              <a:t>গোপন</a:t>
            </a:r>
            <a:r>
              <a:rPr sz="2800" b="0" i="0" u="none" dirty="0">
                <a:solidFill>
                  <a:srgbClr val="00B0F0"/>
                </a:solidFill>
                <a:latin typeface="Hind Siliguri"/>
              </a:rPr>
              <a:t> </a:t>
            </a:r>
            <a:r>
              <a:rPr sz="2800" b="0" i="0" u="none" dirty="0" err="1">
                <a:solidFill>
                  <a:srgbClr val="00B0F0"/>
                </a:solidFill>
                <a:latin typeface="Hind Siliguri"/>
              </a:rPr>
              <a:t>কোড</a:t>
            </a:r>
            <a:r>
              <a:rPr sz="2800" b="0" i="0" u="none" dirty="0">
                <a:solidFill>
                  <a:srgbClr val="00B0F0"/>
                </a:solidFill>
                <a:latin typeface="Hind Siliguri"/>
              </a:rPr>
              <a:t> </a:t>
            </a:r>
            <a:r>
              <a:rPr sz="2800" b="0" i="0" u="none" dirty="0" err="1">
                <a:solidFill>
                  <a:srgbClr val="00B0F0"/>
                </a:solidFill>
                <a:latin typeface="Hind Siliguri"/>
              </a:rPr>
              <a:t>কাউকে</a:t>
            </a:r>
            <a:r>
              <a:rPr sz="2800" b="0" i="0" u="none" dirty="0">
                <a:solidFill>
                  <a:srgbClr val="00B0F0"/>
                </a:solidFill>
                <a:latin typeface="Hind Siliguri"/>
              </a:rPr>
              <a:t> </a:t>
            </a:r>
            <a:r>
              <a:rPr sz="2800" b="0" i="0" u="none" dirty="0" err="1">
                <a:solidFill>
                  <a:srgbClr val="00B0F0"/>
                </a:solidFill>
                <a:latin typeface="Hind Siliguri"/>
              </a:rPr>
              <a:t>দেয়া</a:t>
            </a:r>
            <a:r>
              <a:rPr sz="2800" b="0" i="0" u="none" dirty="0">
                <a:solidFill>
                  <a:srgbClr val="00B0F0"/>
                </a:solidFill>
                <a:latin typeface="Hind Siliguri"/>
              </a:rPr>
              <a:t> </a:t>
            </a:r>
            <a:r>
              <a:rPr sz="2800" b="0" i="0" u="none" dirty="0" err="1">
                <a:solidFill>
                  <a:srgbClr val="00B0F0"/>
                </a:solidFill>
                <a:latin typeface="Hind Siliguri"/>
              </a:rPr>
              <a:t>যাবে</a:t>
            </a:r>
            <a:r>
              <a:rPr sz="2800" b="0" i="0" u="none" dirty="0">
                <a:solidFill>
                  <a:srgbClr val="00B0F0"/>
                </a:solidFill>
                <a:latin typeface="Hind Siliguri"/>
              </a:rPr>
              <a:t> </a:t>
            </a:r>
            <a:r>
              <a:rPr sz="2800" b="0" i="0" u="none" dirty="0" err="1">
                <a:solidFill>
                  <a:srgbClr val="00B0F0"/>
                </a:solidFill>
                <a:latin typeface="Hind Siliguri"/>
              </a:rPr>
              <a:t>না</a:t>
            </a:r>
            <a:r>
              <a:rPr sz="2800" b="0" i="0" u="none" dirty="0">
                <a:solidFill>
                  <a:srgbClr val="00B0F0"/>
                </a:solidFill>
                <a:latin typeface="Hind Siliguri"/>
              </a:rPr>
              <a:t>।</a:t>
            </a:r>
          </a:p>
        </p:txBody>
      </p:sp>
      <p:sp>
        <p:nvSpPr>
          <p:cNvPr id="8" name="TextBox 7"/>
          <p:cNvSpPr txBox="1"/>
          <p:nvPr/>
        </p:nvSpPr>
        <p:spPr>
          <a:xfrm>
            <a:off x="1000125" y="4734392"/>
            <a:ext cx="5280602" cy="1723549"/>
          </a:xfrm>
          <a:prstGeom prst="rect">
            <a:avLst/>
          </a:prstGeom>
          <a:noFill/>
        </p:spPr>
        <p:txBody>
          <a:bodyPr wrap="square" lIns="0" tIns="0" rIns="0" bIns="0" anchor="t">
            <a:spAutoFit/>
          </a:bodyPr>
          <a:lstStyle/>
          <a:p>
            <a:pPr algn="l"/>
            <a:r>
              <a:rPr sz="2800" b="1" i="0" u="none" dirty="0" err="1">
                <a:solidFill>
                  <a:srgbClr val="1E293B"/>
                </a:solidFill>
                <a:latin typeface="Hind Siliguri"/>
              </a:rPr>
              <a:t>নিরাপদ</a:t>
            </a:r>
            <a:r>
              <a:rPr sz="2800" b="1" i="0" u="none" dirty="0">
                <a:solidFill>
                  <a:srgbClr val="1E293B"/>
                </a:solidFill>
                <a:latin typeface="Hind Siliguri"/>
              </a:rPr>
              <a:t> </a:t>
            </a:r>
            <a:r>
              <a:rPr sz="2800" b="1" i="0" u="none" dirty="0" err="1">
                <a:solidFill>
                  <a:srgbClr val="1E293B"/>
                </a:solidFill>
                <a:latin typeface="Hind Siliguri"/>
              </a:rPr>
              <a:t>ওয়েবসাইট</a:t>
            </a:r>
            <a:r>
              <a:rPr sz="2800" b="1" i="0" u="none" dirty="0">
                <a:solidFill>
                  <a:srgbClr val="1E293B"/>
                </a:solidFill>
                <a:latin typeface="Hind Siliguri"/>
              </a:rPr>
              <a:t> (HTTPS):</a:t>
            </a:r>
            <a:r>
              <a:rPr sz="2800" b="0" i="0" u="none" dirty="0">
                <a:solidFill>
                  <a:srgbClr val="1E293B"/>
                </a:solidFill>
                <a:latin typeface="Hind Siliguri"/>
              </a:rPr>
              <a:t> </a:t>
            </a:r>
            <a:r>
              <a:rPr sz="2800" b="0" i="0" u="none" dirty="0" err="1">
                <a:solidFill>
                  <a:srgbClr val="1E293B"/>
                </a:solidFill>
                <a:latin typeface="Hind Siliguri"/>
              </a:rPr>
              <a:t>ব্রাউজারে</a:t>
            </a:r>
            <a:r>
              <a:rPr sz="2800" b="0" i="0" u="none" dirty="0">
                <a:solidFill>
                  <a:srgbClr val="1E293B"/>
                </a:solidFill>
                <a:latin typeface="Hind Siliguri"/>
              </a:rPr>
              <a:t> </a:t>
            </a:r>
            <a:r>
              <a:rPr sz="2800" b="0" i="0" u="none" dirty="0" err="1">
                <a:solidFill>
                  <a:srgbClr val="1E293B"/>
                </a:solidFill>
                <a:latin typeface="Hind Siliguri"/>
              </a:rPr>
              <a:t>প্যাডলক</a:t>
            </a:r>
            <a:r>
              <a:rPr sz="2800" b="0" i="0" u="none" dirty="0">
                <a:solidFill>
                  <a:srgbClr val="1E293B"/>
                </a:solidFill>
                <a:latin typeface="Hind Siliguri"/>
              </a:rPr>
              <a:t> </a:t>
            </a:r>
            <a:r>
              <a:rPr sz="2800" b="0" i="0" u="none" dirty="0" err="1">
                <a:solidFill>
                  <a:srgbClr val="1E293B"/>
                </a:solidFill>
                <a:latin typeface="Hind Siliguri"/>
              </a:rPr>
              <a:t>চিহ্ন</a:t>
            </a:r>
            <a:r>
              <a:rPr sz="2800" b="0" i="0" u="none" dirty="0">
                <a:solidFill>
                  <a:srgbClr val="1E293B"/>
                </a:solidFill>
                <a:latin typeface="Hind Siliguri"/>
              </a:rPr>
              <a:t> ও HTTPS </a:t>
            </a:r>
            <a:r>
              <a:rPr sz="2800" b="0" i="0" u="none" dirty="0" err="1">
                <a:solidFill>
                  <a:srgbClr val="1E293B"/>
                </a:solidFill>
                <a:latin typeface="Hind Siliguri"/>
              </a:rPr>
              <a:t>যুক্ত</a:t>
            </a:r>
            <a:r>
              <a:rPr sz="2800" b="0" i="0" u="none" dirty="0">
                <a:solidFill>
                  <a:srgbClr val="1E293B"/>
                </a:solidFill>
                <a:latin typeface="Hind Siliguri"/>
              </a:rPr>
              <a:t> </a:t>
            </a:r>
            <a:r>
              <a:rPr sz="2800" b="0" i="0" u="none" dirty="0" err="1">
                <a:solidFill>
                  <a:srgbClr val="1E293B"/>
                </a:solidFill>
                <a:latin typeface="Hind Siliguri"/>
              </a:rPr>
              <a:t>নিরাপদ</a:t>
            </a:r>
            <a:r>
              <a:rPr sz="2800" b="0" i="0" u="none" dirty="0">
                <a:solidFill>
                  <a:srgbClr val="1E293B"/>
                </a:solidFill>
                <a:latin typeface="Hind Siliguri"/>
              </a:rPr>
              <a:t> </a:t>
            </a:r>
            <a:r>
              <a:rPr sz="2800" b="0" i="0" u="none" dirty="0" err="1">
                <a:solidFill>
                  <a:srgbClr val="1E293B"/>
                </a:solidFill>
                <a:latin typeface="Hind Siliguri"/>
              </a:rPr>
              <a:t>সাইটে</a:t>
            </a:r>
            <a:r>
              <a:rPr sz="2800" b="0" i="0" u="none" dirty="0">
                <a:solidFill>
                  <a:srgbClr val="1E293B"/>
                </a:solidFill>
                <a:latin typeface="Hind Siliguri"/>
              </a:rPr>
              <a:t> </a:t>
            </a:r>
            <a:r>
              <a:rPr sz="2800" b="0" i="0" u="none" dirty="0" err="1">
                <a:solidFill>
                  <a:srgbClr val="1E293B"/>
                </a:solidFill>
                <a:latin typeface="Hind Siliguri"/>
              </a:rPr>
              <a:t>কার্ড</a:t>
            </a:r>
            <a:r>
              <a:rPr sz="2800" b="0" i="0" u="none" dirty="0">
                <a:solidFill>
                  <a:srgbClr val="1E293B"/>
                </a:solidFill>
                <a:latin typeface="Hind Siliguri"/>
              </a:rPr>
              <a:t> </a:t>
            </a:r>
            <a:r>
              <a:rPr sz="2800" b="0" i="0" u="none" dirty="0" err="1">
                <a:solidFill>
                  <a:srgbClr val="1E293B"/>
                </a:solidFill>
                <a:latin typeface="Hind Siliguri"/>
              </a:rPr>
              <a:t>ব্যবহার</a:t>
            </a:r>
            <a:r>
              <a:rPr sz="2800" b="0" i="0" u="none" dirty="0">
                <a:solidFill>
                  <a:srgbClr val="1E293B"/>
                </a:solidFill>
                <a:latin typeface="Hind Siliguri"/>
              </a:rPr>
              <a:t> </a:t>
            </a:r>
            <a:r>
              <a:rPr sz="2800" b="0" i="0" u="none" dirty="0" err="1">
                <a:solidFill>
                  <a:srgbClr val="1E293B"/>
                </a:solidFill>
                <a:latin typeface="Hind Siliguri"/>
              </a:rPr>
              <a:t>করতে</a:t>
            </a:r>
            <a:r>
              <a:rPr sz="2800" b="0" i="0" u="none" dirty="0">
                <a:solidFill>
                  <a:srgbClr val="1E293B"/>
                </a:solidFill>
                <a:latin typeface="Hind Siliguri"/>
              </a:rPr>
              <a:t> </a:t>
            </a:r>
            <a:r>
              <a:rPr sz="2800" b="0" i="0" u="none" dirty="0" err="1">
                <a:solidFill>
                  <a:srgbClr val="1E293B"/>
                </a:solidFill>
                <a:latin typeface="Hind Siliguri"/>
              </a:rPr>
              <a:t>হবে</a:t>
            </a:r>
            <a:r>
              <a:rPr sz="2800" b="0" i="0" u="none" dirty="0">
                <a:solidFill>
                  <a:srgbClr val="1E293B"/>
                </a:solidFill>
                <a:latin typeface="Hind Siliguri"/>
              </a:rPr>
              <a:t>।</a:t>
            </a:r>
          </a:p>
        </p:txBody>
      </p:sp>
      <p:pic>
        <p:nvPicPr>
          <p:cNvPr id="9" name="Picture 8" descr="image.png"/>
          <p:cNvPicPr>
            <a:picLocks noChangeAspect="1"/>
          </p:cNvPicPr>
          <p:nvPr/>
        </p:nvPicPr>
        <p:blipFill>
          <a:blip r:embed="rId2"/>
          <a:stretch>
            <a:fillRect/>
          </a:stretch>
        </p:blipFill>
        <p:spPr>
          <a:xfrm>
            <a:off x="376043" y="1268684"/>
            <a:ext cx="440653" cy="410263"/>
          </a:xfrm>
          <a:prstGeom prst="rect">
            <a:avLst/>
          </a:prstGeom>
        </p:spPr>
      </p:pic>
      <p:pic>
        <p:nvPicPr>
          <p:cNvPr id="10" name="Picture 9" descr="image.png"/>
          <p:cNvPicPr>
            <a:picLocks noChangeAspect="1"/>
          </p:cNvPicPr>
          <p:nvPr/>
        </p:nvPicPr>
        <p:blipFill>
          <a:blip r:embed="rId3"/>
          <a:stretch>
            <a:fillRect/>
          </a:stretch>
        </p:blipFill>
        <p:spPr>
          <a:xfrm>
            <a:off x="393053" y="2924971"/>
            <a:ext cx="395068" cy="410263"/>
          </a:xfrm>
          <a:prstGeom prst="rect">
            <a:avLst/>
          </a:prstGeom>
        </p:spPr>
      </p:pic>
      <p:pic>
        <p:nvPicPr>
          <p:cNvPr id="11" name="Picture 10" descr="image.png"/>
          <p:cNvPicPr>
            <a:picLocks noChangeAspect="1"/>
          </p:cNvPicPr>
          <p:nvPr/>
        </p:nvPicPr>
        <p:blipFill>
          <a:blip r:embed="rId4"/>
          <a:stretch>
            <a:fillRect/>
          </a:stretch>
        </p:blipFill>
        <p:spPr>
          <a:xfrm>
            <a:off x="441092" y="4826755"/>
            <a:ext cx="349483" cy="410263"/>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431577"/>
            <a:ext cx="5626100" cy="5190895"/>
          </a:xfrm>
          <a:prstGeom prst="rect">
            <a:avLst/>
          </a:prstGeom>
        </p:spPr>
      </p:pic>
      <p:pic>
        <p:nvPicPr>
          <p:cNvPr id="3" name="Picture 2" descr="image.png"/>
          <p:cNvPicPr>
            <a:picLocks noChangeAspect="1"/>
          </p:cNvPicPr>
          <p:nvPr/>
        </p:nvPicPr>
        <p:blipFill>
          <a:blip r:embed="rId3"/>
          <a:stretch>
            <a:fillRect/>
          </a:stretch>
        </p:blipFill>
        <p:spPr>
          <a:xfrm>
            <a:off x="6570545" y="1922115"/>
            <a:ext cx="5334000" cy="3619500"/>
          </a:xfrm>
          <a:prstGeom prst="rect">
            <a:avLst/>
          </a:prstGeom>
        </p:spPr>
      </p:pic>
      <p:sp>
        <p:nvSpPr>
          <p:cNvPr id="4" name="TextBox 3"/>
          <p:cNvSpPr txBox="1"/>
          <p:nvPr/>
        </p:nvSpPr>
        <p:spPr>
          <a:xfrm>
            <a:off x="571500" y="476250"/>
            <a:ext cx="11601450" cy="436017"/>
          </a:xfrm>
          <a:prstGeom prst="rect">
            <a:avLst/>
          </a:prstGeom>
          <a:noFill/>
        </p:spPr>
        <p:txBody>
          <a:bodyPr wrap="square" lIns="0" tIns="0" rIns="0" bIns="0" anchor="t">
            <a:spAutoFit/>
          </a:bodyPr>
          <a:lstStyle/>
          <a:p>
            <a:pPr algn="l">
              <a:lnSpc>
                <a:spcPts val="3420"/>
              </a:lnSpc>
            </a:pPr>
            <a:r>
              <a:rPr sz="3600" b="1" i="0" u="none" dirty="0" err="1">
                <a:solidFill>
                  <a:srgbClr val="0F172A"/>
                </a:solidFill>
                <a:latin typeface="Hind Siliguri"/>
              </a:rPr>
              <a:t>প্লেজিয়ারিজম</a:t>
            </a:r>
            <a:r>
              <a:rPr sz="3600" b="1" i="0" u="none" dirty="0">
                <a:solidFill>
                  <a:srgbClr val="0F172A"/>
                </a:solidFill>
                <a:latin typeface="Hind Siliguri"/>
              </a:rPr>
              <a:t> (Plagiarism) </a:t>
            </a:r>
            <a:r>
              <a:rPr sz="3600" b="1" i="0" u="none" dirty="0" err="1">
                <a:solidFill>
                  <a:srgbClr val="0F172A"/>
                </a:solidFill>
                <a:latin typeface="Hind Siliguri"/>
              </a:rPr>
              <a:t>কী</a:t>
            </a:r>
            <a:r>
              <a:rPr sz="3600" b="1" i="0" u="none" dirty="0">
                <a:solidFill>
                  <a:srgbClr val="0F172A"/>
                </a:solidFill>
                <a:latin typeface="Hind Siliguri"/>
              </a:rPr>
              <a:t>?</a:t>
            </a: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46339" y="1617315"/>
            <a:ext cx="4920615" cy="492443"/>
          </a:xfrm>
          <a:prstGeom prst="rect">
            <a:avLst/>
          </a:prstGeom>
          <a:noFill/>
        </p:spPr>
        <p:txBody>
          <a:bodyPr wrap="square" lIns="219075" tIns="0" rIns="0" bIns="0" anchor="t">
            <a:spAutoFit/>
          </a:bodyPr>
          <a:lstStyle/>
          <a:p>
            <a:pPr algn="l"/>
            <a:r>
              <a:rPr sz="3200" b="1" i="0" u="none" dirty="0" err="1">
                <a:solidFill>
                  <a:srgbClr val="00B0F0"/>
                </a:solidFill>
                <a:latin typeface="Hind Siliguri"/>
              </a:rPr>
              <a:t>প্লেজিয়ারিজমের</a:t>
            </a:r>
            <a:r>
              <a:rPr sz="3200" b="1" i="0" u="none" dirty="0">
                <a:solidFill>
                  <a:srgbClr val="00B0F0"/>
                </a:solidFill>
                <a:latin typeface="Hind Siliguri"/>
              </a:rPr>
              <a:t> </a:t>
            </a:r>
            <a:r>
              <a:rPr sz="3200" b="1" i="0" u="none" dirty="0" err="1">
                <a:solidFill>
                  <a:srgbClr val="00B0F0"/>
                </a:solidFill>
                <a:latin typeface="Hind Siliguri"/>
              </a:rPr>
              <a:t>সংজ্ঞা</a:t>
            </a:r>
            <a:endParaRPr sz="3200" b="1" i="0" u="none" dirty="0">
              <a:solidFill>
                <a:srgbClr val="00B0F0"/>
              </a:solidFill>
              <a:latin typeface="Hind Siliguri"/>
            </a:endParaRPr>
          </a:p>
        </p:txBody>
      </p:sp>
      <p:sp>
        <p:nvSpPr>
          <p:cNvPr id="7" name="TextBox 6"/>
          <p:cNvSpPr txBox="1"/>
          <p:nvPr/>
        </p:nvSpPr>
        <p:spPr>
          <a:xfrm>
            <a:off x="963495" y="2261383"/>
            <a:ext cx="5078298" cy="2154436"/>
          </a:xfrm>
          <a:prstGeom prst="rect">
            <a:avLst/>
          </a:prstGeom>
          <a:noFill/>
        </p:spPr>
        <p:txBody>
          <a:bodyPr wrap="square" lIns="0" tIns="0" rIns="0" bIns="0" anchor="t">
            <a:spAutoFit/>
          </a:bodyPr>
          <a:lstStyle/>
          <a:p>
            <a:pPr algn="l"/>
            <a:r>
              <a:rPr sz="2800" b="0" i="0" u="none" dirty="0" err="1" smtClean="0">
                <a:solidFill>
                  <a:srgbClr val="7030A0"/>
                </a:solidFill>
                <a:latin typeface="Hind Siliguri"/>
              </a:rPr>
              <a:t>কোনো</a:t>
            </a:r>
            <a:r>
              <a:rPr sz="2800" b="0" i="0" u="none" dirty="0" smtClean="0">
                <a:solidFill>
                  <a:srgbClr val="7030A0"/>
                </a:solidFill>
                <a:latin typeface="Hind Siliguri"/>
              </a:rPr>
              <a:t> </a:t>
            </a:r>
            <a:r>
              <a:rPr sz="2800" b="0" i="0" u="none" dirty="0" err="1">
                <a:solidFill>
                  <a:srgbClr val="7030A0"/>
                </a:solidFill>
                <a:latin typeface="Hind Siliguri"/>
              </a:rPr>
              <a:t>ব্যক্তির</a:t>
            </a:r>
            <a:r>
              <a:rPr sz="2800" b="0" i="0" u="none" dirty="0">
                <a:solidFill>
                  <a:srgbClr val="7030A0"/>
                </a:solidFill>
                <a:latin typeface="Hind Siliguri"/>
              </a:rPr>
              <a:t> </a:t>
            </a:r>
            <a:r>
              <a:rPr sz="2800" b="0" i="0" u="none" dirty="0" err="1">
                <a:solidFill>
                  <a:srgbClr val="7030A0"/>
                </a:solidFill>
                <a:latin typeface="Hind Siliguri"/>
              </a:rPr>
              <a:t>লেখা</a:t>
            </a:r>
            <a:r>
              <a:rPr sz="2800" b="0" i="0" u="none" dirty="0">
                <a:solidFill>
                  <a:srgbClr val="7030A0"/>
                </a:solidFill>
                <a:latin typeface="Hind Siliguri"/>
              </a:rPr>
              <a:t>, </a:t>
            </a:r>
            <a:r>
              <a:rPr sz="2800" b="0" i="0" u="none" dirty="0" err="1">
                <a:solidFill>
                  <a:srgbClr val="7030A0"/>
                </a:solidFill>
                <a:latin typeface="Hind Siliguri"/>
              </a:rPr>
              <a:t>গবেষণা</a:t>
            </a:r>
            <a:r>
              <a:rPr sz="2800" b="0" i="0" u="none" dirty="0">
                <a:solidFill>
                  <a:srgbClr val="7030A0"/>
                </a:solidFill>
                <a:latin typeface="Hind Siliguri"/>
              </a:rPr>
              <a:t>, </a:t>
            </a:r>
            <a:r>
              <a:rPr sz="2800" b="0" i="0" u="none" dirty="0" err="1">
                <a:solidFill>
                  <a:srgbClr val="7030A0"/>
                </a:solidFill>
                <a:latin typeface="Hind Siliguri"/>
              </a:rPr>
              <a:t>ছবি</a:t>
            </a:r>
            <a:r>
              <a:rPr sz="2800" b="0" i="0" u="none" dirty="0">
                <a:solidFill>
                  <a:srgbClr val="7030A0"/>
                </a:solidFill>
                <a:latin typeface="Hind Siliguri"/>
              </a:rPr>
              <a:t> </a:t>
            </a:r>
            <a:r>
              <a:rPr sz="2800" b="0" i="0" u="none" dirty="0" err="1">
                <a:solidFill>
                  <a:srgbClr val="7030A0"/>
                </a:solidFill>
                <a:latin typeface="Hind Siliguri"/>
              </a:rPr>
              <a:t>বা</a:t>
            </a:r>
            <a:r>
              <a:rPr sz="2800" b="0" i="0" u="none" dirty="0">
                <a:solidFill>
                  <a:srgbClr val="7030A0"/>
                </a:solidFill>
                <a:latin typeface="Hind Siliguri"/>
              </a:rPr>
              <a:t> </a:t>
            </a:r>
            <a:r>
              <a:rPr sz="2800" b="0" i="0" u="none" dirty="0" err="1">
                <a:solidFill>
                  <a:srgbClr val="7030A0"/>
                </a:solidFill>
                <a:latin typeface="Hind Siliguri"/>
              </a:rPr>
              <a:t>সৃজনশীল</a:t>
            </a:r>
            <a:r>
              <a:rPr sz="2800" b="0" i="0" u="none" dirty="0">
                <a:solidFill>
                  <a:srgbClr val="7030A0"/>
                </a:solidFill>
                <a:latin typeface="Hind Siliguri"/>
              </a:rPr>
              <a:t> </a:t>
            </a:r>
            <a:r>
              <a:rPr sz="2800" b="0" i="0" u="none" dirty="0" err="1">
                <a:solidFill>
                  <a:srgbClr val="7030A0"/>
                </a:solidFill>
                <a:latin typeface="Hind Siliguri"/>
              </a:rPr>
              <a:t>কাজ</a:t>
            </a:r>
            <a:r>
              <a:rPr sz="2800" b="0" i="0" u="none" dirty="0">
                <a:solidFill>
                  <a:srgbClr val="7030A0"/>
                </a:solidFill>
                <a:latin typeface="Hind Siliguri"/>
              </a:rPr>
              <a:t> </a:t>
            </a:r>
            <a:r>
              <a:rPr sz="2800" b="1" i="0" u="none" dirty="0" err="1">
                <a:solidFill>
                  <a:srgbClr val="7030A0"/>
                </a:solidFill>
                <a:latin typeface="Hind Siliguri"/>
              </a:rPr>
              <a:t>তার</a:t>
            </a:r>
            <a:r>
              <a:rPr sz="2800" b="1" i="0" u="none" dirty="0">
                <a:solidFill>
                  <a:srgbClr val="7030A0"/>
                </a:solidFill>
                <a:latin typeface="Hind Siliguri"/>
              </a:rPr>
              <a:t> </a:t>
            </a:r>
            <a:r>
              <a:rPr sz="2800" i="0" u="none" dirty="0" err="1">
                <a:solidFill>
                  <a:srgbClr val="7030A0"/>
                </a:solidFill>
                <a:latin typeface="Hind Siliguri"/>
              </a:rPr>
              <a:t>অনুমতি</a:t>
            </a:r>
            <a:r>
              <a:rPr sz="2800" i="0" u="none" dirty="0">
                <a:solidFill>
                  <a:srgbClr val="7030A0"/>
                </a:solidFill>
                <a:latin typeface="Hind Siliguri"/>
              </a:rPr>
              <a:t> </a:t>
            </a:r>
            <a:r>
              <a:rPr sz="2800" i="0" u="none" dirty="0" err="1">
                <a:solidFill>
                  <a:srgbClr val="7030A0"/>
                </a:solidFill>
                <a:latin typeface="Hind Siliguri"/>
              </a:rPr>
              <a:t>বা</a:t>
            </a:r>
            <a:r>
              <a:rPr sz="2800" i="0" u="none" dirty="0">
                <a:solidFill>
                  <a:srgbClr val="7030A0"/>
                </a:solidFill>
                <a:latin typeface="Hind Siliguri"/>
              </a:rPr>
              <a:t> </a:t>
            </a:r>
            <a:r>
              <a:rPr sz="2800" i="0" u="none" dirty="0" err="1">
                <a:solidFill>
                  <a:srgbClr val="7030A0"/>
                </a:solidFill>
                <a:latin typeface="Hind Siliguri"/>
              </a:rPr>
              <a:t>উপযুক্ত</a:t>
            </a:r>
            <a:r>
              <a:rPr sz="2800" i="0" u="none" dirty="0">
                <a:solidFill>
                  <a:srgbClr val="7030A0"/>
                </a:solidFill>
                <a:latin typeface="Hind Siliguri"/>
              </a:rPr>
              <a:t> </a:t>
            </a:r>
            <a:r>
              <a:rPr sz="2800" i="0" u="none" dirty="0" err="1">
                <a:solidFill>
                  <a:srgbClr val="7030A0"/>
                </a:solidFill>
                <a:latin typeface="Hind Siliguri"/>
              </a:rPr>
              <a:t>স্বীকৃতি</a:t>
            </a:r>
            <a:r>
              <a:rPr sz="2800" i="0" u="none" dirty="0">
                <a:solidFill>
                  <a:srgbClr val="7030A0"/>
                </a:solidFill>
                <a:latin typeface="Hind Siliguri"/>
              </a:rPr>
              <a:t> </a:t>
            </a:r>
            <a:r>
              <a:rPr sz="2800" i="0" u="none" dirty="0" err="1">
                <a:solidFill>
                  <a:srgbClr val="7030A0"/>
                </a:solidFill>
                <a:latin typeface="Hind Siliguri"/>
              </a:rPr>
              <a:t>ছাড়া</a:t>
            </a:r>
            <a:r>
              <a:rPr sz="2800" b="0" i="0" u="none" dirty="0">
                <a:solidFill>
                  <a:srgbClr val="7030A0"/>
                </a:solidFill>
                <a:latin typeface="Hind Siliguri"/>
              </a:rPr>
              <a:t> </a:t>
            </a:r>
            <a:r>
              <a:rPr sz="2800" b="0" i="0" u="none" dirty="0" err="1">
                <a:solidFill>
                  <a:srgbClr val="7030A0"/>
                </a:solidFill>
                <a:latin typeface="Hind Siliguri"/>
              </a:rPr>
              <a:t>হুবহু</a:t>
            </a:r>
            <a:r>
              <a:rPr sz="2800" b="0" i="0" u="none" dirty="0">
                <a:solidFill>
                  <a:srgbClr val="7030A0"/>
                </a:solidFill>
                <a:latin typeface="Hind Siliguri"/>
              </a:rPr>
              <a:t> </a:t>
            </a:r>
            <a:r>
              <a:rPr sz="2800" b="0" i="0" u="none" dirty="0" err="1">
                <a:solidFill>
                  <a:srgbClr val="7030A0"/>
                </a:solidFill>
                <a:latin typeface="Hind Siliguri"/>
              </a:rPr>
              <a:t>কপি</a:t>
            </a:r>
            <a:r>
              <a:rPr sz="2800" b="0" i="0" u="none" dirty="0">
                <a:solidFill>
                  <a:srgbClr val="7030A0"/>
                </a:solidFill>
                <a:latin typeface="Hind Siliguri"/>
              </a:rPr>
              <a:t> </a:t>
            </a:r>
            <a:r>
              <a:rPr sz="2800" b="0" i="0" u="none" dirty="0" err="1">
                <a:solidFill>
                  <a:srgbClr val="7030A0"/>
                </a:solidFill>
                <a:latin typeface="Hind Siliguri"/>
              </a:rPr>
              <a:t>করে</a:t>
            </a:r>
            <a:r>
              <a:rPr sz="2800" b="0" i="0" u="none" dirty="0">
                <a:solidFill>
                  <a:srgbClr val="7030A0"/>
                </a:solidFill>
                <a:latin typeface="Hind Siliguri"/>
              </a:rPr>
              <a:t> </a:t>
            </a:r>
            <a:r>
              <a:rPr sz="2800" b="0" i="0" u="none" dirty="0" err="1">
                <a:solidFill>
                  <a:srgbClr val="7030A0"/>
                </a:solidFill>
                <a:latin typeface="Hind Siliguri"/>
              </a:rPr>
              <a:t>নিজের</a:t>
            </a:r>
            <a:r>
              <a:rPr sz="2800" b="0" i="0" u="none" dirty="0">
                <a:solidFill>
                  <a:srgbClr val="7030A0"/>
                </a:solidFill>
                <a:latin typeface="Hind Siliguri"/>
              </a:rPr>
              <a:t> </a:t>
            </a:r>
            <a:r>
              <a:rPr sz="2800" b="0" i="0" u="none" dirty="0" err="1">
                <a:solidFill>
                  <a:srgbClr val="7030A0"/>
                </a:solidFill>
                <a:latin typeface="Hind Siliguri"/>
              </a:rPr>
              <a:t>নামে</a:t>
            </a:r>
            <a:r>
              <a:rPr sz="2800" b="0" i="0" u="none" dirty="0">
                <a:solidFill>
                  <a:srgbClr val="7030A0"/>
                </a:solidFill>
                <a:latin typeface="Hind Siliguri"/>
              </a:rPr>
              <a:t> </a:t>
            </a:r>
            <a:r>
              <a:rPr sz="2800" b="0" i="0" u="none" dirty="0" err="1">
                <a:solidFill>
                  <a:srgbClr val="7030A0"/>
                </a:solidFill>
                <a:latin typeface="Hind Siliguri"/>
              </a:rPr>
              <a:t>চালিয়ে</a:t>
            </a:r>
            <a:r>
              <a:rPr sz="2800" b="0" i="0" u="none" dirty="0">
                <a:solidFill>
                  <a:srgbClr val="7030A0"/>
                </a:solidFill>
                <a:latin typeface="Hind Siliguri"/>
              </a:rPr>
              <a:t> </a:t>
            </a:r>
            <a:r>
              <a:rPr sz="2800" b="0" i="0" u="none" dirty="0" err="1">
                <a:solidFill>
                  <a:srgbClr val="7030A0"/>
                </a:solidFill>
                <a:latin typeface="Hind Siliguri"/>
              </a:rPr>
              <a:t>দেওয়াকে</a:t>
            </a:r>
            <a:r>
              <a:rPr sz="2800" b="0" i="0" u="none" dirty="0">
                <a:solidFill>
                  <a:srgbClr val="7030A0"/>
                </a:solidFill>
                <a:latin typeface="Hind Siliguri"/>
              </a:rPr>
              <a:t> </a:t>
            </a:r>
            <a:r>
              <a:rPr sz="2800" b="0" i="0" u="none" dirty="0" err="1">
                <a:solidFill>
                  <a:srgbClr val="7030A0"/>
                </a:solidFill>
                <a:latin typeface="Hind Siliguri"/>
              </a:rPr>
              <a:t>প্লেজিয়ারিজম</a:t>
            </a:r>
            <a:r>
              <a:rPr sz="2800" b="0" i="0" u="none" dirty="0">
                <a:solidFill>
                  <a:srgbClr val="7030A0"/>
                </a:solidFill>
                <a:latin typeface="Hind Siliguri"/>
              </a:rPr>
              <a:t> </a:t>
            </a:r>
            <a:r>
              <a:rPr sz="2800" b="0" i="0" u="none" dirty="0" err="1">
                <a:solidFill>
                  <a:srgbClr val="7030A0"/>
                </a:solidFill>
                <a:latin typeface="Hind Siliguri"/>
              </a:rPr>
              <a:t>বলে</a:t>
            </a:r>
            <a:r>
              <a:rPr sz="2800" b="0" i="0" u="none" dirty="0">
                <a:solidFill>
                  <a:srgbClr val="7030A0"/>
                </a:solidFill>
                <a:latin typeface="Hind Siliguri"/>
              </a:rPr>
              <a:t>।</a:t>
            </a:r>
          </a:p>
        </p:txBody>
      </p:sp>
      <p:sp>
        <p:nvSpPr>
          <p:cNvPr id="8" name="TextBox 7"/>
          <p:cNvSpPr txBox="1"/>
          <p:nvPr/>
        </p:nvSpPr>
        <p:spPr>
          <a:xfrm>
            <a:off x="1041400" y="4625790"/>
            <a:ext cx="4686300" cy="1723549"/>
          </a:xfrm>
          <a:prstGeom prst="rect">
            <a:avLst/>
          </a:prstGeom>
          <a:noFill/>
        </p:spPr>
        <p:txBody>
          <a:bodyPr wrap="square" lIns="0" tIns="0" rIns="0" bIns="0" anchor="t">
            <a:spAutoFit/>
          </a:bodyPr>
          <a:lstStyle/>
          <a:p>
            <a:pPr algn="l"/>
            <a:r>
              <a:rPr sz="2800" b="1" i="0" u="none" dirty="0" err="1">
                <a:solidFill>
                  <a:srgbClr val="FFC000"/>
                </a:solidFill>
                <a:latin typeface="Hind Siliguri"/>
              </a:rPr>
              <a:t>সহজ</a:t>
            </a:r>
            <a:r>
              <a:rPr sz="2800" b="1" i="0" u="none" dirty="0">
                <a:solidFill>
                  <a:srgbClr val="FFC000"/>
                </a:solidFill>
                <a:latin typeface="Hind Siliguri"/>
              </a:rPr>
              <a:t> </a:t>
            </a:r>
            <a:r>
              <a:rPr sz="2800" b="1" i="0" u="none" dirty="0" err="1">
                <a:solidFill>
                  <a:srgbClr val="FFC000"/>
                </a:solidFill>
                <a:latin typeface="Hind Siliguri"/>
              </a:rPr>
              <a:t>কথায়</a:t>
            </a:r>
            <a:r>
              <a:rPr sz="2800" b="1" i="0" u="none" dirty="0">
                <a:solidFill>
                  <a:srgbClr val="FFC000"/>
                </a:solidFill>
                <a:latin typeface="Hind Siliguri"/>
              </a:rPr>
              <a:t>:</a:t>
            </a:r>
            <a:r>
              <a:rPr sz="2800" b="0" i="0" u="none" dirty="0">
                <a:solidFill>
                  <a:srgbClr val="FFC000"/>
                </a:solidFill>
                <a:latin typeface="Hind Siliguri"/>
              </a:rPr>
              <a:t> </a:t>
            </a:r>
            <a:r>
              <a:rPr sz="2800" b="0" i="0" u="none" dirty="0" err="1">
                <a:solidFill>
                  <a:srgbClr val="FFC000"/>
                </a:solidFill>
                <a:latin typeface="Hind Siliguri"/>
              </a:rPr>
              <a:t>ইন্টারনেট</a:t>
            </a:r>
            <a:r>
              <a:rPr sz="2800" b="0" i="0" u="none" dirty="0">
                <a:solidFill>
                  <a:srgbClr val="FFC000"/>
                </a:solidFill>
                <a:latin typeface="Hind Siliguri"/>
              </a:rPr>
              <a:t> </a:t>
            </a:r>
            <a:r>
              <a:rPr sz="2800" b="0" i="0" u="none" dirty="0" err="1">
                <a:solidFill>
                  <a:srgbClr val="FFC000"/>
                </a:solidFill>
                <a:latin typeface="Hind Siliguri"/>
              </a:rPr>
              <a:t>বা</a:t>
            </a:r>
            <a:r>
              <a:rPr sz="2800" b="0" i="0" u="none" dirty="0">
                <a:solidFill>
                  <a:srgbClr val="FFC000"/>
                </a:solidFill>
                <a:latin typeface="Hind Siliguri"/>
              </a:rPr>
              <a:t> </a:t>
            </a:r>
            <a:r>
              <a:rPr sz="2800" b="0" i="0" u="none" dirty="0" err="1">
                <a:solidFill>
                  <a:srgbClr val="FFC000"/>
                </a:solidFill>
                <a:latin typeface="Hind Siliguri"/>
              </a:rPr>
              <a:t>বই</a:t>
            </a:r>
            <a:r>
              <a:rPr sz="2800" b="0" i="0" u="none" dirty="0">
                <a:solidFill>
                  <a:srgbClr val="FFC000"/>
                </a:solidFill>
                <a:latin typeface="Hind Siliguri"/>
              </a:rPr>
              <a:t> </a:t>
            </a:r>
            <a:r>
              <a:rPr sz="2800" b="0" i="0" u="none" dirty="0" err="1">
                <a:solidFill>
                  <a:srgbClr val="FFC000"/>
                </a:solidFill>
                <a:latin typeface="Hind Siliguri"/>
              </a:rPr>
              <a:t>থেকে</a:t>
            </a:r>
            <a:r>
              <a:rPr sz="2800" b="0" i="0" u="none" dirty="0">
                <a:solidFill>
                  <a:srgbClr val="FFC000"/>
                </a:solidFill>
                <a:latin typeface="Hind Siliguri"/>
              </a:rPr>
              <a:t> </a:t>
            </a:r>
            <a:r>
              <a:rPr sz="2800" b="0" i="0" u="none" dirty="0" err="1">
                <a:solidFill>
                  <a:srgbClr val="FFC000"/>
                </a:solidFill>
                <a:latin typeface="Hind Siliguri"/>
              </a:rPr>
              <a:t>লেখা</a:t>
            </a:r>
            <a:r>
              <a:rPr sz="2800" b="0" i="0" u="none" dirty="0">
                <a:solidFill>
                  <a:srgbClr val="FFC000"/>
                </a:solidFill>
                <a:latin typeface="Hind Siliguri"/>
              </a:rPr>
              <a:t> </a:t>
            </a:r>
            <a:r>
              <a:rPr sz="2800" b="0" i="0" u="none" dirty="0" err="1">
                <a:solidFill>
                  <a:srgbClr val="FFC000"/>
                </a:solidFill>
                <a:latin typeface="Hind Siliguri"/>
              </a:rPr>
              <a:t>চুরি</a:t>
            </a:r>
            <a:r>
              <a:rPr sz="2800" b="0" i="0" u="none" dirty="0">
                <a:solidFill>
                  <a:srgbClr val="FFC000"/>
                </a:solidFill>
                <a:latin typeface="Hind Siliguri"/>
              </a:rPr>
              <a:t> </a:t>
            </a:r>
            <a:r>
              <a:rPr sz="2800" b="0" i="0" u="none" dirty="0" err="1">
                <a:solidFill>
                  <a:srgbClr val="FFC000"/>
                </a:solidFill>
                <a:latin typeface="Hind Siliguri"/>
              </a:rPr>
              <a:t>করা</a:t>
            </a:r>
            <a:r>
              <a:rPr sz="2800" b="0" i="0" u="none" dirty="0">
                <a:solidFill>
                  <a:srgbClr val="FFC000"/>
                </a:solidFill>
                <a:latin typeface="Hind Siliguri"/>
              </a:rPr>
              <a:t> </a:t>
            </a:r>
            <a:r>
              <a:rPr sz="2800" b="0" i="0" u="none" dirty="0" err="1">
                <a:solidFill>
                  <a:srgbClr val="FFC000"/>
                </a:solidFill>
                <a:latin typeface="Hind Siliguri"/>
              </a:rPr>
              <a:t>বা</a:t>
            </a:r>
            <a:r>
              <a:rPr sz="2800" b="0" i="0" u="none" dirty="0">
                <a:solidFill>
                  <a:srgbClr val="FFC000"/>
                </a:solidFill>
                <a:latin typeface="Hind Siliguri"/>
              </a:rPr>
              <a:t> </a:t>
            </a:r>
            <a:r>
              <a:rPr sz="2800" b="0" i="0" u="none" dirty="0" err="1">
                <a:solidFill>
                  <a:srgbClr val="FFC000"/>
                </a:solidFill>
                <a:latin typeface="Hind Siliguri"/>
              </a:rPr>
              <a:t>নকল</a:t>
            </a:r>
            <a:r>
              <a:rPr sz="2800" b="0" i="0" u="none" dirty="0">
                <a:solidFill>
                  <a:srgbClr val="FFC000"/>
                </a:solidFill>
                <a:latin typeface="Hind Siliguri"/>
              </a:rPr>
              <a:t> </a:t>
            </a:r>
            <a:r>
              <a:rPr sz="2800" b="0" i="0" u="none" dirty="0" err="1">
                <a:solidFill>
                  <a:srgbClr val="FFC000"/>
                </a:solidFill>
                <a:latin typeface="Hind Siliguri"/>
              </a:rPr>
              <a:t>করা</a:t>
            </a:r>
            <a:r>
              <a:rPr sz="2800" b="0" i="0" u="none" dirty="0">
                <a:solidFill>
                  <a:srgbClr val="FFC000"/>
                </a:solidFill>
                <a:latin typeface="Hind Siliguri"/>
              </a:rPr>
              <a:t> </a:t>
            </a:r>
            <a:r>
              <a:rPr sz="2800" b="0" i="0" u="none" dirty="0" err="1">
                <a:solidFill>
                  <a:srgbClr val="FFC000"/>
                </a:solidFill>
                <a:latin typeface="Hind Siliguri"/>
              </a:rPr>
              <a:t>এক</a:t>
            </a:r>
            <a:r>
              <a:rPr sz="2800" b="0" i="0" u="none" dirty="0">
                <a:solidFill>
                  <a:srgbClr val="FFC000"/>
                </a:solidFill>
                <a:latin typeface="Hind Siliguri"/>
              </a:rPr>
              <a:t> </a:t>
            </a:r>
            <a:r>
              <a:rPr sz="2800" b="0" i="0" u="none" dirty="0" err="1">
                <a:solidFill>
                  <a:srgbClr val="FFC000"/>
                </a:solidFill>
                <a:latin typeface="Hind Siliguri"/>
              </a:rPr>
              <a:t>ধরণের</a:t>
            </a:r>
            <a:r>
              <a:rPr sz="2800" b="0" i="0" u="none" dirty="0">
                <a:solidFill>
                  <a:srgbClr val="FFC000"/>
                </a:solidFill>
                <a:latin typeface="Hind Siliguri"/>
              </a:rPr>
              <a:t> </a:t>
            </a:r>
            <a:r>
              <a:rPr sz="2800" b="0" i="0" u="none" dirty="0" err="1">
                <a:solidFill>
                  <a:srgbClr val="FFC000"/>
                </a:solidFill>
                <a:latin typeface="Hind Siliguri"/>
              </a:rPr>
              <a:t>বুদ্ধিবৃত্তিক</a:t>
            </a:r>
            <a:r>
              <a:rPr sz="2800" b="0" i="0" u="none" dirty="0">
                <a:solidFill>
                  <a:srgbClr val="FFC000"/>
                </a:solidFill>
                <a:latin typeface="Hind Siliguri"/>
              </a:rPr>
              <a:t> </a:t>
            </a:r>
            <a:r>
              <a:rPr sz="2800" b="0" i="0" u="none" dirty="0" err="1">
                <a:solidFill>
                  <a:srgbClr val="FFC000"/>
                </a:solidFill>
                <a:latin typeface="Hind Siliguri"/>
              </a:rPr>
              <a:t>অপরাধ</a:t>
            </a:r>
            <a:r>
              <a:rPr sz="2800" b="0" i="0" u="none" dirty="0">
                <a:solidFill>
                  <a:srgbClr val="FFC000"/>
                </a:solidFill>
                <a:latin typeface="Hind Siliguri"/>
              </a:rPr>
              <a:t>।</a:t>
            </a:r>
          </a:p>
        </p:txBody>
      </p:sp>
      <p:pic>
        <p:nvPicPr>
          <p:cNvPr id="9" name="Picture 8" descr="image.png"/>
          <p:cNvPicPr>
            <a:picLocks noChangeAspect="1"/>
          </p:cNvPicPr>
          <p:nvPr/>
        </p:nvPicPr>
        <p:blipFill>
          <a:blip r:embed="rId4"/>
          <a:stretch>
            <a:fillRect/>
          </a:stretch>
        </p:blipFill>
        <p:spPr>
          <a:xfrm>
            <a:off x="6589595" y="1922115"/>
            <a:ext cx="5314950" cy="3600450"/>
          </a:xfrm>
          <a:prstGeom prst="rect">
            <a:avLst/>
          </a:prstGeom>
        </p:spPr>
      </p:pic>
      <p:pic>
        <p:nvPicPr>
          <p:cNvPr id="10" name="Picture 9" descr="image.png"/>
          <p:cNvPicPr>
            <a:picLocks noChangeAspect="1"/>
          </p:cNvPicPr>
          <p:nvPr/>
        </p:nvPicPr>
        <p:blipFill>
          <a:blip r:embed="rId5"/>
          <a:stretch>
            <a:fillRect/>
          </a:stretch>
        </p:blipFill>
        <p:spPr>
          <a:xfrm>
            <a:off x="670545" y="1625599"/>
            <a:ext cx="303804" cy="343431"/>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ircle(in)">
                                      <p:cBhvr>
                                        <p:cTn id="2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341089"/>
            <a:ext cx="3492549" cy="4921166"/>
          </a:xfrm>
          <a:prstGeom prst="rect">
            <a:avLst/>
          </a:prstGeom>
          <a:ln w="1270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3" name="Picture 2" descr="image.png"/>
          <p:cNvPicPr>
            <a:picLocks noChangeAspect="1"/>
          </p:cNvPicPr>
          <p:nvPr/>
        </p:nvPicPr>
        <p:blipFill>
          <a:blip r:embed="rId3"/>
          <a:stretch>
            <a:fillRect/>
          </a:stretch>
        </p:blipFill>
        <p:spPr>
          <a:xfrm>
            <a:off x="4349799" y="1341089"/>
            <a:ext cx="3492549" cy="4921166"/>
          </a:xfrm>
          <a:prstGeom prst="rect">
            <a:avLst/>
          </a:prstGeom>
          <a:ln w="1270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4" name="Picture 3" descr="image.png"/>
          <p:cNvPicPr>
            <a:picLocks noChangeAspect="1"/>
          </p:cNvPicPr>
          <p:nvPr/>
        </p:nvPicPr>
        <p:blipFill>
          <a:blip r:embed="rId4"/>
          <a:stretch>
            <a:fillRect/>
          </a:stretch>
        </p:blipFill>
        <p:spPr>
          <a:xfrm>
            <a:off x="8128099" y="1341089"/>
            <a:ext cx="3492549" cy="4921166"/>
          </a:xfrm>
          <a:prstGeom prst="rect">
            <a:avLst/>
          </a:prstGeom>
          <a:ln w="12700">
            <a:solidFill>
              <a:srgbClr val="FF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5" name="TextBox 4"/>
          <p:cNvSpPr txBox="1"/>
          <p:nvPr/>
        </p:nvSpPr>
        <p:spPr>
          <a:xfrm>
            <a:off x="571500" y="476250"/>
            <a:ext cx="11601450" cy="462855"/>
          </a:xfrm>
          <a:prstGeom prst="rect">
            <a:avLst/>
          </a:prstGeom>
          <a:noFill/>
        </p:spPr>
        <p:txBody>
          <a:bodyPr wrap="square" lIns="0" tIns="0" rIns="0" bIns="0" anchor="t">
            <a:spAutoFit/>
          </a:bodyPr>
          <a:lstStyle/>
          <a:p>
            <a:pPr algn="l">
              <a:lnSpc>
                <a:spcPts val="3420"/>
              </a:lnSpc>
            </a:pPr>
            <a:r>
              <a:rPr sz="2850" b="1" i="0" u="none">
                <a:solidFill>
                  <a:srgbClr val="0F172A"/>
                </a:solidFill>
                <a:latin typeface="Hind Siliguri"/>
              </a:rPr>
              <a:t>প্লেজিয়ারিজম প্রতিরোধের উপায়</a:t>
            </a:r>
          </a:p>
        </p:txBody>
      </p:sp>
      <p:sp>
        <p:nvSpPr>
          <p:cNvPr id="6" name="Rectangle 5"/>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74945" y="2064989"/>
            <a:ext cx="2510313" cy="1292662"/>
          </a:xfrm>
          <a:prstGeom prst="rect">
            <a:avLst/>
          </a:prstGeom>
          <a:noFill/>
        </p:spPr>
        <p:txBody>
          <a:bodyPr wrap="square" lIns="0" tIns="0" rIns="0" bIns="0" anchor="t">
            <a:spAutoFit/>
          </a:bodyPr>
          <a:lstStyle/>
          <a:p>
            <a:pPr algn="ctr"/>
            <a:r>
              <a:rPr sz="2800" b="1" i="0" u="none" dirty="0">
                <a:solidFill>
                  <a:srgbClr val="FF0000"/>
                </a:solidFill>
                <a:latin typeface="Hind Siliguri"/>
              </a:rPr>
              <a:t>১. </a:t>
            </a:r>
            <a:r>
              <a:rPr sz="2800" b="1" i="0" u="none" dirty="0" err="1">
                <a:solidFill>
                  <a:srgbClr val="FF0000"/>
                </a:solidFill>
                <a:latin typeface="Hind Siliguri"/>
              </a:rPr>
              <a:t>সঠিক</a:t>
            </a:r>
            <a:r>
              <a:rPr sz="2800" b="1" i="0" u="none" dirty="0">
                <a:solidFill>
                  <a:srgbClr val="FF0000"/>
                </a:solidFill>
                <a:latin typeface="Hind Siliguri"/>
              </a:rPr>
              <a:t> </a:t>
            </a:r>
            <a:r>
              <a:rPr sz="2800" b="1" i="0" u="none" dirty="0" err="1" smtClean="0">
                <a:solidFill>
                  <a:srgbClr val="FF0000"/>
                </a:solidFill>
                <a:latin typeface="Hind Siliguri"/>
              </a:rPr>
              <a:t>উ</a:t>
            </a:r>
            <a:r>
              <a:rPr lang="en-US" sz="2800" b="1" i="0" u="none" dirty="0" err="1" smtClean="0">
                <a:solidFill>
                  <a:srgbClr val="FF0000"/>
                </a:solidFill>
                <a:latin typeface="Hind Siliguri"/>
              </a:rPr>
              <a:t>দ্ধৃ</a:t>
            </a:r>
            <a:r>
              <a:rPr sz="2800" b="1" i="0" u="none" dirty="0" err="1" smtClean="0">
                <a:solidFill>
                  <a:srgbClr val="FF0000"/>
                </a:solidFill>
                <a:latin typeface="Hind Siliguri"/>
              </a:rPr>
              <a:t>তি</a:t>
            </a:r>
            <a:r>
              <a:rPr sz="2800" b="1" i="0" u="none" dirty="0" smtClean="0">
                <a:solidFill>
                  <a:srgbClr val="FF0000"/>
                </a:solidFill>
                <a:latin typeface="Hind Siliguri"/>
              </a:rPr>
              <a:t> </a:t>
            </a:r>
            <a:r>
              <a:rPr sz="2800" b="1" i="0" u="none" dirty="0">
                <a:solidFill>
                  <a:srgbClr val="FF0000"/>
                </a:solidFill>
                <a:latin typeface="Hind Siliguri"/>
              </a:rPr>
              <a:t>(Citation)</a:t>
            </a:r>
          </a:p>
        </p:txBody>
      </p:sp>
      <p:sp>
        <p:nvSpPr>
          <p:cNvPr id="9" name="TextBox 8"/>
          <p:cNvSpPr txBox="1"/>
          <p:nvPr/>
        </p:nvSpPr>
        <p:spPr>
          <a:xfrm>
            <a:off x="571501" y="3586251"/>
            <a:ext cx="3492398" cy="2585323"/>
          </a:xfrm>
          <a:prstGeom prst="rect">
            <a:avLst/>
          </a:prstGeom>
          <a:noFill/>
        </p:spPr>
        <p:txBody>
          <a:bodyPr wrap="square" lIns="0" tIns="0" rIns="0" bIns="0" anchor="t">
            <a:spAutoFit/>
          </a:bodyPr>
          <a:lstStyle/>
          <a:p>
            <a:pPr algn="ctr"/>
            <a:r>
              <a:rPr sz="2800" b="0" i="0" u="none" dirty="0" err="1">
                <a:solidFill>
                  <a:srgbClr val="00B0F0"/>
                </a:solidFill>
                <a:latin typeface="Hind Siliguri"/>
              </a:rPr>
              <a:t>অন্যের</a:t>
            </a:r>
            <a:r>
              <a:rPr sz="2800" b="0" i="0" u="none" dirty="0">
                <a:solidFill>
                  <a:srgbClr val="00B0F0"/>
                </a:solidFill>
                <a:latin typeface="Hind Siliguri"/>
              </a:rPr>
              <a:t> </a:t>
            </a:r>
            <a:r>
              <a:rPr sz="2800" b="0" i="0" u="none" dirty="0" err="1">
                <a:solidFill>
                  <a:srgbClr val="00B0F0"/>
                </a:solidFill>
                <a:latin typeface="Hind Siliguri"/>
              </a:rPr>
              <a:t>লেখা</a:t>
            </a:r>
            <a:r>
              <a:rPr sz="2800" b="0" i="0" u="none" dirty="0">
                <a:solidFill>
                  <a:srgbClr val="00B0F0"/>
                </a:solidFill>
                <a:latin typeface="Hind Siliguri"/>
              </a:rPr>
              <a:t> </a:t>
            </a:r>
            <a:r>
              <a:rPr sz="2800" b="0" i="0" u="none" dirty="0" err="1">
                <a:solidFill>
                  <a:srgbClr val="00B0F0"/>
                </a:solidFill>
                <a:latin typeface="Hind Siliguri"/>
              </a:rPr>
              <a:t>বা</a:t>
            </a:r>
            <a:r>
              <a:rPr sz="2800" b="0" i="0" u="none" dirty="0">
                <a:solidFill>
                  <a:srgbClr val="00B0F0"/>
                </a:solidFill>
                <a:latin typeface="Hind Siliguri"/>
              </a:rPr>
              <a:t> </a:t>
            </a:r>
            <a:r>
              <a:rPr sz="2800" b="0" i="0" u="none" dirty="0" err="1">
                <a:solidFill>
                  <a:srgbClr val="00B0F0"/>
                </a:solidFill>
                <a:latin typeface="Hind Siliguri"/>
              </a:rPr>
              <a:t>তথ্য</a:t>
            </a:r>
            <a:r>
              <a:rPr sz="2800" b="0" i="0" u="none" dirty="0">
                <a:solidFill>
                  <a:srgbClr val="00B0F0"/>
                </a:solidFill>
                <a:latin typeface="Hind Siliguri"/>
              </a:rPr>
              <a:t> </a:t>
            </a:r>
            <a:r>
              <a:rPr sz="2800" b="0" i="0" u="none" dirty="0" err="1">
                <a:solidFill>
                  <a:srgbClr val="00B0F0"/>
                </a:solidFill>
                <a:latin typeface="Hind Siliguri"/>
              </a:rPr>
              <a:t>ব্যবহার</a:t>
            </a:r>
            <a:r>
              <a:rPr sz="2800" b="0" i="0" u="none" dirty="0">
                <a:solidFill>
                  <a:srgbClr val="00B0F0"/>
                </a:solidFill>
                <a:latin typeface="Hind Siliguri"/>
              </a:rPr>
              <a:t> </a:t>
            </a:r>
            <a:r>
              <a:rPr sz="2800" b="0" i="0" u="none" dirty="0" err="1">
                <a:solidFill>
                  <a:srgbClr val="00B0F0"/>
                </a:solidFill>
                <a:latin typeface="Hind Siliguri"/>
              </a:rPr>
              <a:t>করলে</a:t>
            </a:r>
            <a:r>
              <a:rPr sz="2800" b="0" i="0" u="none" dirty="0">
                <a:solidFill>
                  <a:srgbClr val="00B0F0"/>
                </a:solidFill>
                <a:latin typeface="Hind Siliguri"/>
              </a:rPr>
              <a:t> </a:t>
            </a:r>
            <a:r>
              <a:rPr sz="2800" b="0" i="0" u="none" dirty="0" err="1">
                <a:solidFill>
                  <a:srgbClr val="00B0F0"/>
                </a:solidFill>
                <a:latin typeface="Hind Siliguri"/>
              </a:rPr>
              <a:t>মূল</a:t>
            </a:r>
            <a:r>
              <a:rPr sz="2800" b="0" i="0" u="none" dirty="0">
                <a:solidFill>
                  <a:srgbClr val="00B0F0"/>
                </a:solidFill>
                <a:latin typeface="Hind Siliguri"/>
              </a:rPr>
              <a:t> </a:t>
            </a:r>
            <a:r>
              <a:rPr sz="2800" b="0" i="0" u="none" dirty="0" err="1">
                <a:solidFill>
                  <a:srgbClr val="00B0F0"/>
                </a:solidFill>
                <a:latin typeface="Hind Siliguri"/>
              </a:rPr>
              <a:t>লেখকের</a:t>
            </a:r>
            <a:r>
              <a:rPr sz="2800" b="0" i="0" u="none" dirty="0">
                <a:solidFill>
                  <a:srgbClr val="00B0F0"/>
                </a:solidFill>
                <a:latin typeface="Hind Siliguri"/>
              </a:rPr>
              <a:t> </a:t>
            </a:r>
            <a:r>
              <a:rPr sz="2800" b="0" i="0" u="none" dirty="0" err="1">
                <a:solidFill>
                  <a:srgbClr val="00B0F0"/>
                </a:solidFill>
                <a:latin typeface="Hind Siliguri"/>
              </a:rPr>
              <a:t>নাম</a:t>
            </a:r>
            <a:r>
              <a:rPr sz="2800" b="0" i="0" u="none" dirty="0">
                <a:solidFill>
                  <a:srgbClr val="00B0F0"/>
                </a:solidFill>
                <a:latin typeface="Hind Siliguri"/>
              </a:rPr>
              <a:t> ও </a:t>
            </a:r>
            <a:r>
              <a:rPr sz="2800" b="0" i="0" u="none" dirty="0" err="1">
                <a:solidFill>
                  <a:srgbClr val="00B0F0"/>
                </a:solidFill>
                <a:latin typeface="Hind Siliguri"/>
              </a:rPr>
              <a:t>উৎসের</a:t>
            </a:r>
            <a:r>
              <a:rPr sz="2800" b="0" i="0" u="none" dirty="0">
                <a:solidFill>
                  <a:srgbClr val="00B0F0"/>
                </a:solidFill>
                <a:latin typeface="Hind Siliguri"/>
              </a:rPr>
              <a:t> </a:t>
            </a:r>
            <a:r>
              <a:rPr sz="2800" b="0" i="0" u="none" dirty="0" err="1">
                <a:solidFill>
                  <a:srgbClr val="00B0F0"/>
                </a:solidFill>
                <a:latin typeface="Hind Siliguri"/>
              </a:rPr>
              <a:t>সঠিক</a:t>
            </a:r>
            <a:r>
              <a:rPr sz="2800" b="0" i="0" u="none" dirty="0">
                <a:solidFill>
                  <a:srgbClr val="00B0F0"/>
                </a:solidFill>
                <a:latin typeface="Hind Siliguri"/>
              </a:rPr>
              <a:t> </a:t>
            </a:r>
            <a:r>
              <a:rPr sz="2800" b="0" i="0" u="none" dirty="0" err="1">
                <a:solidFill>
                  <a:srgbClr val="00B0F0"/>
                </a:solidFill>
                <a:latin typeface="Hind Siliguri"/>
              </a:rPr>
              <a:t>সাইটেশন</a:t>
            </a:r>
            <a:r>
              <a:rPr sz="2800" b="0" i="0" u="none" dirty="0">
                <a:solidFill>
                  <a:srgbClr val="00B0F0"/>
                </a:solidFill>
                <a:latin typeface="Hind Siliguri"/>
              </a:rPr>
              <a:t> </a:t>
            </a:r>
            <a:r>
              <a:rPr sz="2800" b="0" i="0" u="none" dirty="0" err="1">
                <a:solidFill>
                  <a:srgbClr val="00B0F0"/>
                </a:solidFill>
                <a:latin typeface="Hind Siliguri"/>
              </a:rPr>
              <a:t>বা</a:t>
            </a:r>
            <a:r>
              <a:rPr sz="2800" b="0" i="0" u="none" dirty="0">
                <a:solidFill>
                  <a:srgbClr val="00B0F0"/>
                </a:solidFill>
                <a:latin typeface="Hind Siliguri"/>
              </a:rPr>
              <a:t> </a:t>
            </a:r>
            <a:r>
              <a:rPr sz="2800" b="0" i="0" u="none" dirty="0" err="1">
                <a:solidFill>
                  <a:srgbClr val="00B0F0"/>
                </a:solidFill>
                <a:latin typeface="Hind Siliguri"/>
              </a:rPr>
              <a:t>উদ্ধৃতি</a:t>
            </a:r>
            <a:r>
              <a:rPr sz="2800" b="0" i="0" u="none" dirty="0">
                <a:solidFill>
                  <a:srgbClr val="00B0F0"/>
                </a:solidFill>
                <a:latin typeface="Hind Siliguri"/>
              </a:rPr>
              <a:t> </a:t>
            </a:r>
            <a:r>
              <a:rPr sz="2800" b="0" i="0" u="none" dirty="0" err="1">
                <a:solidFill>
                  <a:srgbClr val="00B0F0"/>
                </a:solidFill>
                <a:latin typeface="Hind Siliguri"/>
              </a:rPr>
              <a:t>দিতে</a:t>
            </a:r>
            <a:r>
              <a:rPr sz="2800" b="0" i="0" u="none" dirty="0">
                <a:solidFill>
                  <a:srgbClr val="00B0F0"/>
                </a:solidFill>
                <a:latin typeface="Hind Siliguri"/>
              </a:rPr>
              <a:t> </a:t>
            </a:r>
            <a:r>
              <a:rPr sz="2800" b="0" i="0" u="none" dirty="0" err="1">
                <a:solidFill>
                  <a:srgbClr val="00B0F0"/>
                </a:solidFill>
                <a:latin typeface="Hind Siliguri"/>
              </a:rPr>
              <a:t>হবে</a:t>
            </a:r>
            <a:r>
              <a:rPr sz="2800" b="0" i="0" u="none" dirty="0">
                <a:solidFill>
                  <a:srgbClr val="00B0F0"/>
                </a:solidFill>
                <a:latin typeface="Hind Siliguri"/>
              </a:rPr>
              <a:t>।</a:t>
            </a:r>
          </a:p>
        </p:txBody>
      </p:sp>
      <p:sp>
        <p:nvSpPr>
          <p:cNvPr id="11" name="TextBox 10"/>
          <p:cNvSpPr txBox="1"/>
          <p:nvPr/>
        </p:nvSpPr>
        <p:spPr>
          <a:xfrm>
            <a:off x="4945856" y="2064989"/>
            <a:ext cx="2300287" cy="1292662"/>
          </a:xfrm>
          <a:prstGeom prst="rect">
            <a:avLst/>
          </a:prstGeom>
          <a:noFill/>
        </p:spPr>
        <p:txBody>
          <a:bodyPr wrap="square" lIns="0" tIns="0" rIns="0" bIns="0" anchor="t">
            <a:spAutoFit/>
          </a:bodyPr>
          <a:lstStyle/>
          <a:p>
            <a:pPr algn="ctr"/>
            <a:r>
              <a:rPr sz="2800" b="1" i="0" u="none" dirty="0">
                <a:solidFill>
                  <a:srgbClr val="FF0000"/>
                </a:solidFill>
                <a:latin typeface="Hind Siliguri"/>
              </a:rPr>
              <a:t>২. </a:t>
            </a:r>
            <a:r>
              <a:rPr sz="2800" b="1" i="0" u="none" dirty="0" err="1">
                <a:solidFill>
                  <a:srgbClr val="FF0000"/>
                </a:solidFill>
                <a:latin typeface="Hind Siliguri"/>
              </a:rPr>
              <a:t>নিজস্ব</a:t>
            </a:r>
            <a:r>
              <a:rPr sz="2800" b="1" i="0" u="none" dirty="0">
                <a:solidFill>
                  <a:srgbClr val="FF0000"/>
                </a:solidFill>
                <a:latin typeface="Hind Siliguri"/>
              </a:rPr>
              <a:t> </a:t>
            </a:r>
            <a:r>
              <a:rPr sz="2800" b="1" i="0" u="none" dirty="0" err="1">
                <a:solidFill>
                  <a:srgbClr val="FF0000"/>
                </a:solidFill>
                <a:latin typeface="Hind Siliguri"/>
              </a:rPr>
              <a:t>ভাষায়</a:t>
            </a:r>
            <a:r>
              <a:rPr sz="2800" b="1" i="0" u="none" dirty="0">
                <a:solidFill>
                  <a:srgbClr val="FF0000"/>
                </a:solidFill>
                <a:latin typeface="Hind Siliguri"/>
              </a:rPr>
              <a:t> </a:t>
            </a:r>
            <a:r>
              <a:rPr sz="2800" b="1" i="0" u="none" dirty="0" err="1">
                <a:solidFill>
                  <a:srgbClr val="FF0000"/>
                </a:solidFill>
                <a:latin typeface="Hind Siliguri"/>
              </a:rPr>
              <a:t>উপস্থাপন</a:t>
            </a:r>
            <a:endParaRPr sz="2800" b="1" i="0" u="none" dirty="0">
              <a:solidFill>
                <a:srgbClr val="FF0000"/>
              </a:solidFill>
              <a:latin typeface="Hind Siliguri"/>
            </a:endParaRPr>
          </a:p>
        </p:txBody>
      </p:sp>
      <p:sp>
        <p:nvSpPr>
          <p:cNvPr id="12" name="TextBox 11"/>
          <p:cNvSpPr txBox="1"/>
          <p:nvPr/>
        </p:nvSpPr>
        <p:spPr>
          <a:xfrm>
            <a:off x="4349799" y="3589510"/>
            <a:ext cx="3492549" cy="2154436"/>
          </a:xfrm>
          <a:prstGeom prst="rect">
            <a:avLst/>
          </a:prstGeom>
          <a:noFill/>
        </p:spPr>
        <p:txBody>
          <a:bodyPr wrap="square" lIns="0" tIns="0" rIns="0" bIns="0" anchor="t">
            <a:spAutoFit/>
          </a:bodyPr>
          <a:lstStyle/>
          <a:p>
            <a:pPr algn="ctr"/>
            <a:r>
              <a:rPr sz="2800" b="0" i="0" u="none" dirty="0" err="1">
                <a:solidFill>
                  <a:srgbClr val="475569"/>
                </a:solidFill>
                <a:latin typeface="Hind Siliguri"/>
              </a:rPr>
              <a:t>তথ্য</a:t>
            </a:r>
            <a:r>
              <a:rPr sz="2800" b="0" i="0" u="none" dirty="0">
                <a:solidFill>
                  <a:srgbClr val="475569"/>
                </a:solidFill>
                <a:latin typeface="Hind Siliguri"/>
              </a:rPr>
              <a:t> </a:t>
            </a:r>
            <a:r>
              <a:rPr sz="2800" b="0" i="0" u="none" dirty="0" err="1">
                <a:solidFill>
                  <a:srgbClr val="475569"/>
                </a:solidFill>
                <a:latin typeface="Hind Siliguri"/>
              </a:rPr>
              <a:t>পড়ে</a:t>
            </a:r>
            <a:r>
              <a:rPr sz="2800" b="0" i="0" u="none" dirty="0">
                <a:solidFill>
                  <a:srgbClr val="475569"/>
                </a:solidFill>
                <a:latin typeface="Hind Siliguri"/>
              </a:rPr>
              <a:t> </a:t>
            </a:r>
            <a:r>
              <a:rPr sz="2800" b="0" i="0" u="none" dirty="0" err="1">
                <a:solidFill>
                  <a:srgbClr val="475569"/>
                </a:solidFill>
                <a:latin typeface="Hind Siliguri"/>
              </a:rPr>
              <a:t>ভালোভাবে</a:t>
            </a:r>
            <a:r>
              <a:rPr sz="2800" b="0" i="0" u="none" dirty="0">
                <a:solidFill>
                  <a:srgbClr val="475569"/>
                </a:solidFill>
                <a:latin typeface="Hind Siliguri"/>
              </a:rPr>
              <a:t> </a:t>
            </a:r>
            <a:r>
              <a:rPr sz="2800" b="0" i="0" u="none" dirty="0" err="1">
                <a:solidFill>
                  <a:srgbClr val="475569"/>
                </a:solidFill>
                <a:latin typeface="Hind Siliguri"/>
              </a:rPr>
              <a:t>বুঝে</a:t>
            </a:r>
            <a:r>
              <a:rPr sz="2800" b="0" i="0" u="none" dirty="0">
                <a:solidFill>
                  <a:srgbClr val="475569"/>
                </a:solidFill>
                <a:latin typeface="Hind Siliguri"/>
              </a:rPr>
              <a:t> </a:t>
            </a:r>
            <a:r>
              <a:rPr sz="2800" b="0" i="0" u="none" dirty="0" err="1">
                <a:solidFill>
                  <a:srgbClr val="475569"/>
                </a:solidFill>
                <a:latin typeface="Hind Siliguri"/>
              </a:rPr>
              <a:t>নিজের</a:t>
            </a:r>
            <a:r>
              <a:rPr sz="2800" b="0" i="0" u="none" dirty="0">
                <a:solidFill>
                  <a:srgbClr val="475569"/>
                </a:solidFill>
                <a:latin typeface="Hind Siliguri"/>
              </a:rPr>
              <a:t> </a:t>
            </a:r>
            <a:r>
              <a:rPr sz="2800" b="0" i="0" u="none" dirty="0" err="1">
                <a:solidFill>
                  <a:srgbClr val="475569"/>
                </a:solidFill>
                <a:latin typeface="Hind Siliguri"/>
              </a:rPr>
              <a:t>ভাষায়</a:t>
            </a:r>
            <a:r>
              <a:rPr sz="2800" b="0" i="0" u="none" dirty="0">
                <a:solidFill>
                  <a:srgbClr val="475569"/>
                </a:solidFill>
                <a:latin typeface="Hind Siliguri"/>
              </a:rPr>
              <a:t> </a:t>
            </a:r>
            <a:r>
              <a:rPr sz="2800" b="0" i="0" u="none" dirty="0" err="1">
                <a:solidFill>
                  <a:srgbClr val="475569"/>
                </a:solidFill>
                <a:latin typeface="Hind Siliguri"/>
              </a:rPr>
              <a:t>প্যারাফ্রেজ</a:t>
            </a:r>
            <a:r>
              <a:rPr sz="2800" b="0" i="0" u="none" dirty="0">
                <a:solidFill>
                  <a:srgbClr val="475569"/>
                </a:solidFill>
                <a:latin typeface="Hind Siliguri"/>
              </a:rPr>
              <a:t> (Paraphrase) </a:t>
            </a:r>
            <a:r>
              <a:rPr sz="2800" b="0" i="0" u="none" dirty="0" err="1">
                <a:solidFill>
                  <a:srgbClr val="475569"/>
                </a:solidFill>
                <a:latin typeface="Hind Siliguri"/>
              </a:rPr>
              <a:t>বা</a:t>
            </a:r>
            <a:r>
              <a:rPr sz="2800" b="0" i="0" u="none" dirty="0">
                <a:solidFill>
                  <a:srgbClr val="475569"/>
                </a:solidFill>
                <a:latin typeface="Hind Siliguri"/>
              </a:rPr>
              <a:t> </a:t>
            </a:r>
            <a:r>
              <a:rPr sz="2800" b="0" i="0" u="none" dirty="0" err="1">
                <a:solidFill>
                  <a:srgbClr val="475569"/>
                </a:solidFill>
                <a:latin typeface="Hind Siliguri"/>
              </a:rPr>
              <a:t>ব্যাখ্যা</a:t>
            </a:r>
            <a:r>
              <a:rPr sz="2800" b="0" i="0" u="none" dirty="0">
                <a:solidFill>
                  <a:srgbClr val="475569"/>
                </a:solidFill>
                <a:latin typeface="Hind Siliguri"/>
              </a:rPr>
              <a:t> </a:t>
            </a:r>
            <a:r>
              <a:rPr sz="2800" b="0" i="0" u="none" dirty="0" err="1">
                <a:solidFill>
                  <a:srgbClr val="475569"/>
                </a:solidFill>
                <a:latin typeface="Hind Siliguri"/>
              </a:rPr>
              <a:t>করে</a:t>
            </a:r>
            <a:r>
              <a:rPr sz="2800" b="0" i="0" u="none" dirty="0">
                <a:solidFill>
                  <a:srgbClr val="475569"/>
                </a:solidFill>
                <a:latin typeface="Hind Siliguri"/>
              </a:rPr>
              <a:t> </a:t>
            </a:r>
            <a:r>
              <a:rPr sz="2800" b="0" i="0" u="none" dirty="0" err="1">
                <a:solidFill>
                  <a:srgbClr val="475569"/>
                </a:solidFill>
                <a:latin typeface="Hind Siliguri"/>
              </a:rPr>
              <a:t>লিখতে</a:t>
            </a:r>
            <a:r>
              <a:rPr sz="2800" b="0" i="0" u="none" dirty="0">
                <a:solidFill>
                  <a:srgbClr val="475569"/>
                </a:solidFill>
                <a:latin typeface="Hind Siliguri"/>
              </a:rPr>
              <a:t> </a:t>
            </a:r>
            <a:r>
              <a:rPr sz="2800" b="0" i="0" u="none" dirty="0" err="1">
                <a:solidFill>
                  <a:srgbClr val="475569"/>
                </a:solidFill>
                <a:latin typeface="Hind Siliguri"/>
              </a:rPr>
              <a:t>হবে</a:t>
            </a:r>
            <a:r>
              <a:rPr sz="2800" b="0" i="0" u="none" dirty="0">
                <a:solidFill>
                  <a:srgbClr val="475569"/>
                </a:solidFill>
                <a:latin typeface="Hind Siliguri"/>
              </a:rPr>
              <a:t>।</a:t>
            </a:r>
          </a:p>
        </p:txBody>
      </p:sp>
      <p:sp>
        <p:nvSpPr>
          <p:cNvPr id="14" name="TextBox 13"/>
          <p:cNvSpPr txBox="1"/>
          <p:nvPr/>
        </p:nvSpPr>
        <p:spPr>
          <a:xfrm>
            <a:off x="8809166" y="2064989"/>
            <a:ext cx="2130266" cy="861774"/>
          </a:xfrm>
          <a:prstGeom prst="rect">
            <a:avLst/>
          </a:prstGeom>
          <a:noFill/>
        </p:spPr>
        <p:txBody>
          <a:bodyPr wrap="square" lIns="0" tIns="0" rIns="0" bIns="0" anchor="t">
            <a:spAutoFit/>
          </a:bodyPr>
          <a:lstStyle/>
          <a:p>
            <a:pPr algn="ctr"/>
            <a:r>
              <a:rPr sz="2800" b="1" i="0" u="none" dirty="0">
                <a:solidFill>
                  <a:srgbClr val="FF0000"/>
                </a:solidFill>
                <a:latin typeface="Hind Siliguri"/>
              </a:rPr>
              <a:t>৩. </a:t>
            </a:r>
            <a:r>
              <a:rPr sz="2800" b="1" i="0" u="none" dirty="0" err="1">
                <a:solidFill>
                  <a:srgbClr val="FF0000"/>
                </a:solidFill>
                <a:latin typeface="Hind Siliguri"/>
              </a:rPr>
              <a:t>অনুমতি</a:t>
            </a:r>
            <a:r>
              <a:rPr sz="2800" b="1" i="0" u="none" dirty="0">
                <a:solidFill>
                  <a:srgbClr val="FF0000"/>
                </a:solidFill>
                <a:latin typeface="Hind Siliguri"/>
              </a:rPr>
              <a:t> ও </a:t>
            </a:r>
            <a:r>
              <a:rPr sz="2800" b="1" i="0" u="none" dirty="0" err="1">
                <a:solidFill>
                  <a:srgbClr val="FF0000"/>
                </a:solidFill>
                <a:latin typeface="Hind Siliguri"/>
              </a:rPr>
              <a:t>কপিরাইট</a:t>
            </a:r>
            <a:endParaRPr sz="2800" b="1" i="0" u="none" dirty="0">
              <a:solidFill>
                <a:srgbClr val="FF0000"/>
              </a:solidFill>
              <a:latin typeface="Hind Siliguri"/>
            </a:endParaRPr>
          </a:p>
        </p:txBody>
      </p:sp>
      <p:sp>
        <p:nvSpPr>
          <p:cNvPr id="15" name="TextBox 14"/>
          <p:cNvSpPr txBox="1"/>
          <p:nvPr/>
        </p:nvSpPr>
        <p:spPr>
          <a:xfrm>
            <a:off x="8128099" y="3589510"/>
            <a:ext cx="3492401" cy="1723549"/>
          </a:xfrm>
          <a:prstGeom prst="rect">
            <a:avLst/>
          </a:prstGeom>
          <a:noFill/>
        </p:spPr>
        <p:txBody>
          <a:bodyPr wrap="square" lIns="0" tIns="0" rIns="0" bIns="0" anchor="t">
            <a:spAutoFit/>
          </a:bodyPr>
          <a:lstStyle/>
          <a:p>
            <a:pPr algn="ctr"/>
            <a:r>
              <a:rPr sz="2800" b="0" i="0" u="none" dirty="0" err="1">
                <a:solidFill>
                  <a:srgbClr val="00B0F0"/>
                </a:solidFill>
                <a:latin typeface="Hind Siliguri"/>
              </a:rPr>
              <a:t>কপিরাইট</a:t>
            </a:r>
            <a:r>
              <a:rPr sz="2800" b="0" i="0" u="none" dirty="0">
                <a:solidFill>
                  <a:srgbClr val="00B0F0"/>
                </a:solidFill>
                <a:latin typeface="Hind Siliguri"/>
              </a:rPr>
              <a:t> </a:t>
            </a:r>
            <a:r>
              <a:rPr sz="2800" b="0" i="0" u="none" dirty="0" err="1">
                <a:solidFill>
                  <a:srgbClr val="00B0F0"/>
                </a:solidFill>
                <a:latin typeface="Hind Siliguri"/>
              </a:rPr>
              <a:t>আইন</a:t>
            </a:r>
            <a:r>
              <a:rPr sz="2800" b="0" i="0" u="none" dirty="0">
                <a:solidFill>
                  <a:srgbClr val="00B0F0"/>
                </a:solidFill>
                <a:latin typeface="Hind Siliguri"/>
              </a:rPr>
              <a:t> </a:t>
            </a:r>
            <a:r>
              <a:rPr sz="2800" b="0" i="0" u="none" dirty="0" err="1">
                <a:solidFill>
                  <a:srgbClr val="00B0F0"/>
                </a:solidFill>
                <a:latin typeface="Hind Siliguri"/>
              </a:rPr>
              <a:t>মেনে</a:t>
            </a:r>
            <a:r>
              <a:rPr sz="2800" b="0" i="0" u="none" dirty="0">
                <a:solidFill>
                  <a:srgbClr val="00B0F0"/>
                </a:solidFill>
                <a:latin typeface="Hind Siliguri"/>
              </a:rPr>
              <a:t> </a:t>
            </a:r>
            <a:r>
              <a:rPr sz="2800" b="0" i="0" u="none" dirty="0" err="1">
                <a:solidFill>
                  <a:srgbClr val="00B0F0"/>
                </a:solidFill>
                <a:latin typeface="Hind Siliguri"/>
              </a:rPr>
              <a:t>প্রয়োজন</a:t>
            </a:r>
            <a:r>
              <a:rPr sz="2800" b="0" i="0" u="none" dirty="0">
                <a:solidFill>
                  <a:srgbClr val="00B0F0"/>
                </a:solidFill>
                <a:latin typeface="Hind Siliguri"/>
              </a:rPr>
              <a:t> </a:t>
            </a:r>
            <a:r>
              <a:rPr sz="2800" b="0" i="0" u="none" dirty="0" err="1">
                <a:solidFill>
                  <a:srgbClr val="00B0F0"/>
                </a:solidFill>
                <a:latin typeface="Hind Siliguri"/>
              </a:rPr>
              <a:t>অনুযায়ী</a:t>
            </a:r>
            <a:r>
              <a:rPr sz="2800" b="0" i="0" u="none" dirty="0">
                <a:solidFill>
                  <a:srgbClr val="00B0F0"/>
                </a:solidFill>
                <a:latin typeface="Hind Siliguri"/>
              </a:rPr>
              <a:t> </a:t>
            </a:r>
            <a:r>
              <a:rPr sz="2800" b="0" i="0" u="none" dirty="0" err="1">
                <a:solidFill>
                  <a:srgbClr val="00B0F0"/>
                </a:solidFill>
                <a:latin typeface="Hind Siliguri"/>
              </a:rPr>
              <a:t>মূল</a:t>
            </a:r>
            <a:r>
              <a:rPr sz="2800" b="0" i="0" u="none" dirty="0">
                <a:solidFill>
                  <a:srgbClr val="00B0F0"/>
                </a:solidFill>
                <a:latin typeface="Hind Siliguri"/>
              </a:rPr>
              <a:t> </a:t>
            </a:r>
            <a:r>
              <a:rPr sz="2800" b="0" i="0" u="none" dirty="0" err="1">
                <a:solidFill>
                  <a:srgbClr val="00B0F0"/>
                </a:solidFill>
                <a:latin typeface="Hind Siliguri"/>
              </a:rPr>
              <a:t>সৃষ্টিকর্তার</a:t>
            </a:r>
            <a:r>
              <a:rPr sz="2800" b="0" i="0" u="none" dirty="0">
                <a:solidFill>
                  <a:srgbClr val="00B0F0"/>
                </a:solidFill>
                <a:latin typeface="Hind Siliguri"/>
              </a:rPr>
              <a:t> </a:t>
            </a:r>
            <a:r>
              <a:rPr sz="2800" b="0" i="0" u="none" dirty="0" err="1">
                <a:solidFill>
                  <a:srgbClr val="00B0F0"/>
                </a:solidFill>
                <a:latin typeface="Hind Siliguri"/>
              </a:rPr>
              <a:t>অনুমতি</a:t>
            </a:r>
            <a:r>
              <a:rPr sz="2800" b="0" i="0" u="none" dirty="0">
                <a:solidFill>
                  <a:srgbClr val="00B0F0"/>
                </a:solidFill>
                <a:latin typeface="Hind Siliguri"/>
              </a:rPr>
              <a:t> </a:t>
            </a:r>
            <a:r>
              <a:rPr sz="2800" b="0" i="0" u="none" dirty="0" err="1">
                <a:solidFill>
                  <a:srgbClr val="00B0F0"/>
                </a:solidFill>
                <a:latin typeface="Hind Siliguri"/>
              </a:rPr>
              <a:t>গ্রহণ</a:t>
            </a:r>
            <a:r>
              <a:rPr sz="2800" b="0" i="0" u="none" dirty="0">
                <a:solidFill>
                  <a:srgbClr val="00B0F0"/>
                </a:solidFill>
                <a:latin typeface="Hind Siliguri"/>
              </a:rPr>
              <a:t> </a:t>
            </a:r>
            <a:r>
              <a:rPr sz="2800" b="0" i="0" u="none" dirty="0" err="1">
                <a:solidFill>
                  <a:srgbClr val="00B0F0"/>
                </a:solidFill>
                <a:latin typeface="Hind Siliguri"/>
              </a:rPr>
              <a:t>করতে</a:t>
            </a:r>
            <a:r>
              <a:rPr sz="2800" b="0" i="0" u="none" dirty="0">
                <a:solidFill>
                  <a:srgbClr val="00B0F0"/>
                </a:solidFill>
                <a:latin typeface="Hind Siliguri"/>
              </a:rPr>
              <a:t> </a:t>
            </a:r>
            <a:r>
              <a:rPr sz="2800" b="0" i="0" u="none" dirty="0" err="1">
                <a:solidFill>
                  <a:srgbClr val="00B0F0"/>
                </a:solidFill>
                <a:latin typeface="Hind Siliguri"/>
              </a:rPr>
              <a:t>হবে</a:t>
            </a:r>
            <a:r>
              <a:rPr sz="2800" b="0" i="0" u="none" dirty="0">
                <a:solidFill>
                  <a:srgbClr val="00B0F0"/>
                </a:solidFill>
                <a:latin typeface="Hind Siliguri"/>
              </a:rPr>
              <a:t>।</a:t>
            </a:r>
          </a:p>
        </p:txBody>
      </p:sp>
      <p:pic>
        <p:nvPicPr>
          <p:cNvPr id="16" name="Picture 15" descr="image.png"/>
          <p:cNvPicPr>
            <a:picLocks noChangeAspect="1"/>
          </p:cNvPicPr>
          <p:nvPr/>
        </p:nvPicPr>
        <p:blipFill>
          <a:blip r:embed="rId5"/>
          <a:stretch>
            <a:fillRect/>
          </a:stretch>
        </p:blipFill>
        <p:spPr>
          <a:xfrm>
            <a:off x="2141487" y="1436339"/>
            <a:ext cx="352425" cy="400050"/>
          </a:xfrm>
          <a:prstGeom prst="rect">
            <a:avLst/>
          </a:prstGeom>
        </p:spPr>
      </p:pic>
      <p:pic>
        <p:nvPicPr>
          <p:cNvPr id="17" name="Picture 16" descr="image.png"/>
          <p:cNvPicPr>
            <a:picLocks noChangeAspect="1"/>
          </p:cNvPicPr>
          <p:nvPr/>
        </p:nvPicPr>
        <p:blipFill>
          <a:blip r:embed="rId6"/>
          <a:stretch>
            <a:fillRect/>
          </a:stretch>
        </p:blipFill>
        <p:spPr>
          <a:xfrm>
            <a:off x="5895975" y="1436339"/>
            <a:ext cx="400050" cy="400050"/>
          </a:xfrm>
          <a:prstGeom prst="rect">
            <a:avLst/>
          </a:prstGeom>
        </p:spPr>
      </p:pic>
      <p:pic>
        <p:nvPicPr>
          <p:cNvPr id="18" name="Picture 17" descr="image.png"/>
          <p:cNvPicPr>
            <a:picLocks noChangeAspect="1"/>
          </p:cNvPicPr>
          <p:nvPr/>
        </p:nvPicPr>
        <p:blipFill>
          <a:blip r:embed="rId7"/>
          <a:stretch>
            <a:fillRect/>
          </a:stretch>
        </p:blipFill>
        <p:spPr>
          <a:xfrm>
            <a:off x="9674274" y="1436339"/>
            <a:ext cx="400050" cy="400050"/>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randombar(horizontal)">
                                      <p:cBhvr>
                                        <p:cTn id="15" dur="500"/>
                                        <p:tgtEl>
                                          <p:spTgt spid="1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randombar(horizontal)">
                                      <p:cBhvr>
                                        <p:cTn id="23" dur="500"/>
                                        <p:tgtEl>
                                          <p:spTgt spid="14"/>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2"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71500" y="476250"/>
            <a:ext cx="11601450" cy="462855"/>
          </a:xfrm>
          <a:prstGeom prst="rect">
            <a:avLst/>
          </a:prstGeom>
          <a:noFill/>
        </p:spPr>
        <p:txBody>
          <a:bodyPr wrap="square" lIns="0" tIns="0" rIns="0" bIns="0" anchor="t">
            <a:spAutoFit/>
          </a:bodyPr>
          <a:lstStyle/>
          <a:p>
            <a:pPr algn="l">
              <a:lnSpc>
                <a:spcPts val="3420"/>
              </a:lnSpc>
            </a:pPr>
            <a:r>
              <a:rPr sz="2850" b="1" i="0" u="none" dirty="0" err="1">
                <a:solidFill>
                  <a:srgbClr val="0F172A"/>
                </a:solidFill>
                <a:latin typeface="Hind Siliguri"/>
              </a:rPr>
              <a:t>নৈতিক</a:t>
            </a:r>
            <a:r>
              <a:rPr sz="2850" b="1" i="0" u="none" dirty="0">
                <a:solidFill>
                  <a:srgbClr val="0F172A"/>
                </a:solidFill>
                <a:latin typeface="Hind Siliguri"/>
              </a:rPr>
              <a:t> ও </a:t>
            </a:r>
            <a:r>
              <a:rPr sz="2850" b="1" i="0" u="none" dirty="0" err="1">
                <a:solidFill>
                  <a:srgbClr val="0F172A"/>
                </a:solidFill>
                <a:latin typeface="Hind Siliguri"/>
              </a:rPr>
              <a:t>অনৈতিক</a:t>
            </a:r>
            <a:r>
              <a:rPr sz="2850" b="1" i="0" u="none" dirty="0">
                <a:solidFill>
                  <a:srgbClr val="0F172A"/>
                </a:solidFill>
                <a:latin typeface="Hind Siliguri"/>
              </a:rPr>
              <a:t> </a:t>
            </a:r>
            <a:r>
              <a:rPr sz="2850" b="1" i="0" u="none" dirty="0" err="1">
                <a:solidFill>
                  <a:srgbClr val="0F172A"/>
                </a:solidFill>
                <a:latin typeface="Hind Siliguri"/>
              </a:rPr>
              <a:t>কাজের</a:t>
            </a:r>
            <a:r>
              <a:rPr sz="2850" b="1" i="0" u="none" dirty="0">
                <a:solidFill>
                  <a:srgbClr val="0F172A"/>
                </a:solidFill>
                <a:latin typeface="Hind Siliguri"/>
              </a:rPr>
              <a:t> </a:t>
            </a:r>
            <a:r>
              <a:rPr sz="2850" b="1" i="0" u="none" dirty="0" err="1">
                <a:solidFill>
                  <a:srgbClr val="0F172A"/>
                </a:solidFill>
                <a:latin typeface="Hind Siliguri"/>
              </a:rPr>
              <a:t>পার্থক্য</a:t>
            </a:r>
            <a:endParaRPr sz="2850" b="1" i="0" u="none" dirty="0">
              <a:solidFill>
                <a:srgbClr val="0F172A"/>
              </a:solidFill>
              <a:latin typeface="Hind Siliguri"/>
            </a:endParaRPr>
          </a:p>
        </p:txBody>
      </p:sp>
      <p:sp>
        <p:nvSpPr>
          <p:cNvPr id="3" name="Rectangle 2"/>
          <p:cNvSpPr/>
          <p:nvPr/>
        </p:nvSpPr>
        <p:spPr>
          <a:xfrm>
            <a:off x="571500" y="1005780"/>
            <a:ext cx="11049000" cy="45719"/>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aphicFrame>
        <p:nvGraphicFramePr>
          <p:cNvPr id="5" name="Table 4"/>
          <p:cNvGraphicFramePr>
            <a:graphicFrameLocks noGrp="1"/>
          </p:cNvGraphicFramePr>
          <p:nvPr>
            <p:extLst>
              <p:ext uri="{D42A27DB-BD31-4B8C-83A1-F6EECF244321}">
                <p14:modId xmlns:p14="http://schemas.microsoft.com/office/powerpoint/2010/main" xmlns="" val="3135474325"/>
              </p:ext>
            </p:extLst>
          </p:nvPr>
        </p:nvGraphicFramePr>
        <p:xfrm>
          <a:off x="295565" y="2305797"/>
          <a:ext cx="11324934" cy="3799438"/>
        </p:xfrm>
        <a:graphic>
          <a:graphicData uri="http://schemas.openxmlformats.org/drawingml/2006/table">
            <a:tbl>
              <a:tblPr firstRow="1" bandRow="1">
                <a:tableStyleId>{5C22544A-7EE6-4342-B048-85BDC9FD1C3A}</a:tableStyleId>
              </a:tblPr>
              <a:tblGrid>
                <a:gridCol w="2766250">
                  <a:extLst>
                    <a:ext uri="{9D8B030D-6E8A-4147-A177-3AD203B41FA5}">
                      <a16:colId xmlns:a16="http://schemas.microsoft.com/office/drawing/2014/main" xmlns="" val="20000"/>
                    </a:ext>
                  </a:extLst>
                </a:gridCol>
                <a:gridCol w="4116882">
                  <a:extLst>
                    <a:ext uri="{9D8B030D-6E8A-4147-A177-3AD203B41FA5}">
                      <a16:colId xmlns:a16="http://schemas.microsoft.com/office/drawing/2014/main" xmlns="" val="20001"/>
                    </a:ext>
                  </a:extLst>
                </a:gridCol>
                <a:gridCol w="4441802">
                  <a:extLst>
                    <a:ext uri="{9D8B030D-6E8A-4147-A177-3AD203B41FA5}">
                      <a16:colId xmlns:a16="http://schemas.microsoft.com/office/drawing/2014/main" xmlns="" val="20002"/>
                    </a:ext>
                  </a:extLst>
                </a:gridCol>
              </a:tblGrid>
              <a:tr h="714202">
                <a:tc>
                  <a:txBody>
                    <a:bodyPr/>
                    <a:lstStyle/>
                    <a:p>
                      <a:pPr algn="ctr"/>
                      <a:r>
                        <a:rPr sz="2000" b="1" i="0" u="none" dirty="0" err="1">
                          <a:solidFill>
                            <a:srgbClr val="FFC000"/>
                          </a:solidFill>
                          <a:latin typeface="Hind Siliguri SemiBold"/>
                        </a:rPr>
                        <a:t>বিষয়</a:t>
                      </a:r>
                      <a:r>
                        <a:rPr sz="2000" b="1" i="0" u="none" dirty="0">
                          <a:solidFill>
                            <a:srgbClr val="FFC000"/>
                          </a:solidFill>
                          <a:latin typeface="Hind Siliguri SemiBold"/>
                        </a:rPr>
                        <a:t>/</a:t>
                      </a:r>
                      <a:r>
                        <a:rPr sz="2000" b="1" i="0" u="none" dirty="0" err="1">
                          <a:solidFill>
                            <a:srgbClr val="FFC000"/>
                          </a:solidFill>
                          <a:latin typeface="Hind Siliguri SemiBold"/>
                        </a:rPr>
                        <a:t>ক্ষেত্র</a:t>
                      </a:r>
                      <a:endParaRPr sz="2000" b="1" i="0" u="none" dirty="0">
                        <a:solidFill>
                          <a:srgbClr val="FFC000"/>
                        </a:solidFill>
                        <a:latin typeface="Hind Siliguri SemiBold"/>
                      </a:endParaRPr>
                    </a:p>
                  </a:txBody>
                  <a:tcPr marL="63500" marR="63500" marT="25400" marB="25400" anchor="ctr">
                    <a:lnL>
                      <a:noFill/>
                    </a:lnL>
                    <a:lnR>
                      <a:noFill/>
                    </a:lnR>
                    <a:lnT>
                      <a:noFill/>
                    </a:lnT>
                    <a:lnB>
                      <a:noFill/>
                    </a:lnB>
                    <a:solidFill>
                      <a:srgbClr val="0F172A"/>
                    </a:solidFill>
                  </a:tcPr>
                </a:tc>
                <a:tc>
                  <a:txBody>
                    <a:bodyPr/>
                    <a:lstStyle/>
                    <a:p>
                      <a:pPr algn="ctr"/>
                      <a:r>
                        <a:rPr sz="2000" b="1" i="0" u="none" dirty="0" err="1">
                          <a:solidFill>
                            <a:srgbClr val="FFC000"/>
                          </a:solidFill>
                          <a:latin typeface="Hind Siliguri SemiBold"/>
                        </a:rPr>
                        <a:t>নৈতিক</a:t>
                      </a:r>
                      <a:r>
                        <a:rPr sz="2000" b="1" i="0" u="none" dirty="0">
                          <a:solidFill>
                            <a:srgbClr val="FFC000"/>
                          </a:solidFill>
                          <a:latin typeface="Hind Siliguri SemiBold"/>
                        </a:rPr>
                        <a:t> </a:t>
                      </a:r>
                      <a:r>
                        <a:rPr sz="2000" b="1" i="0" u="none" dirty="0" err="1">
                          <a:solidFill>
                            <a:srgbClr val="FFC000"/>
                          </a:solidFill>
                          <a:latin typeface="Hind Siliguri SemiBold"/>
                        </a:rPr>
                        <a:t>আচরণ</a:t>
                      </a:r>
                      <a:r>
                        <a:rPr sz="2000" b="1" i="0" u="none" dirty="0">
                          <a:solidFill>
                            <a:srgbClr val="FFC000"/>
                          </a:solidFill>
                          <a:latin typeface="Hind Siliguri SemiBold"/>
                        </a:rPr>
                        <a:t> (Ethical)</a:t>
                      </a:r>
                    </a:p>
                  </a:txBody>
                  <a:tcPr marL="63500" marR="63500" marT="25400" marB="25400" anchor="ctr">
                    <a:lnL>
                      <a:noFill/>
                    </a:lnL>
                    <a:lnR>
                      <a:noFill/>
                    </a:lnR>
                    <a:lnT>
                      <a:noFill/>
                    </a:lnT>
                    <a:lnB>
                      <a:noFill/>
                    </a:lnB>
                    <a:solidFill>
                      <a:srgbClr val="0F172A"/>
                    </a:solidFill>
                  </a:tcPr>
                </a:tc>
                <a:tc>
                  <a:txBody>
                    <a:bodyPr/>
                    <a:lstStyle/>
                    <a:p>
                      <a:pPr algn="ctr"/>
                      <a:r>
                        <a:rPr sz="2000" b="1" i="0" u="none" dirty="0" err="1">
                          <a:solidFill>
                            <a:srgbClr val="FFC000"/>
                          </a:solidFill>
                          <a:latin typeface="Hind Siliguri SemiBold"/>
                        </a:rPr>
                        <a:t>অনৈতিক</a:t>
                      </a:r>
                      <a:r>
                        <a:rPr sz="2000" b="1" i="0" u="none" dirty="0">
                          <a:solidFill>
                            <a:srgbClr val="FFC000"/>
                          </a:solidFill>
                          <a:latin typeface="Hind Siliguri SemiBold"/>
                        </a:rPr>
                        <a:t> </a:t>
                      </a:r>
                      <a:r>
                        <a:rPr sz="2000" b="1" i="0" u="none" dirty="0" err="1">
                          <a:solidFill>
                            <a:srgbClr val="FFC000"/>
                          </a:solidFill>
                          <a:latin typeface="Hind Siliguri SemiBold"/>
                        </a:rPr>
                        <a:t>আচরণ</a:t>
                      </a:r>
                      <a:r>
                        <a:rPr sz="2000" b="1" i="0" u="none" dirty="0">
                          <a:solidFill>
                            <a:srgbClr val="FFC000"/>
                          </a:solidFill>
                          <a:latin typeface="Hind Siliguri SemiBold"/>
                        </a:rPr>
                        <a:t> (Unethical)</a:t>
                      </a:r>
                    </a:p>
                  </a:txBody>
                  <a:tcPr marL="63500" marR="63500" marT="25400" marB="25400" anchor="ctr">
                    <a:lnL>
                      <a:noFill/>
                    </a:lnL>
                    <a:lnR>
                      <a:noFill/>
                    </a:lnR>
                    <a:lnT>
                      <a:noFill/>
                    </a:lnT>
                    <a:lnB>
                      <a:noFill/>
                    </a:lnB>
                    <a:solidFill>
                      <a:srgbClr val="0F172A"/>
                    </a:solidFill>
                  </a:tcPr>
                </a:tc>
                <a:extLst>
                  <a:ext uri="{0D108BD9-81ED-4DB2-BD59-A6C34878D82A}">
                    <a16:rowId xmlns:a16="http://schemas.microsoft.com/office/drawing/2014/main" xmlns="" val="10000"/>
                  </a:ext>
                </a:extLst>
              </a:tr>
              <a:tr h="771309">
                <a:tc>
                  <a:txBody>
                    <a:bodyPr/>
                    <a:lstStyle/>
                    <a:p>
                      <a:pPr algn="l"/>
                      <a:r>
                        <a:rPr sz="2000" b="0" i="0" u="none" dirty="0" err="1">
                          <a:solidFill>
                            <a:srgbClr val="334155"/>
                          </a:solidFill>
                          <a:latin typeface="Hind Siliguri"/>
                        </a:rPr>
                        <a:t>সিস্টেম</a:t>
                      </a:r>
                      <a:r>
                        <a:rPr sz="2000" b="0" i="0" u="none" dirty="0">
                          <a:solidFill>
                            <a:srgbClr val="334155"/>
                          </a:solidFill>
                          <a:latin typeface="Hind Siliguri"/>
                        </a:rPr>
                        <a:t> </a:t>
                      </a:r>
                      <a:r>
                        <a:rPr sz="2000" b="0" i="0" u="none" dirty="0" err="1">
                          <a:solidFill>
                            <a:srgbClr val="334155"/>
                          </a:solidFill>
                          <a:latin typeface="Hind Siliguri"/>
                        </a:rPr>
                        <a:t>এক্সেস</a:t>
                      </a:r>
                      <a:endParaRPr sz="2000" b="0" i="0" u="none" dirty="0">
                        <a:solidFill>
                          <a:srgbClr val="334155"/>
                        </a:solidFill>
                        <a:latin typeface="Hind Siliguri"/>
                      </a:endParaRPr>
                    </a:p>
                  </a:txBody>
                  <a:tcPr marL="63500" marR="63500" marT="25400" marB="25400" anchor="ctr">
                    <a:lnL>
                      <a:noFill/>
                    </a:lnL>
                    <a:lnR>
                      <a:noFill/>
                    </a:lnR>
                    <a:lnT>
                      <a:noFill/>
                    </a:lnT>
                    <a:lnB>
                      <a:noFill/>
                    </a:lnB>
                    <a:noFill/>
                  </a:tcPr>
                </a:tc>
                <a:tc>
                  <a:txBody>
                    <a:bodyPr/>
                    <a:lstStyle/>
                    <a:p>
                      <a:pPr algn="l"/>
                      <a:r>
                        <a:rPr sz="2000" b="0" i="0" u="none" dirty="0" err="1">
                          <a:solidFill>
                            <a:srgbClr val="334155"/>
                          </a:solidFill>
                          <a:latin typeface="Hind Siliguri"/>
                        </a:rPr>
                        <a:t>অনুমতি</a:t>
                      </a:r>
                      <a:r>
                        <a:rPr sz="2000" b="0" i="0" u="none" dirty="0">
                          <a:solidFill>
                            <a:srgbClr val="334155"/>
                          </a:solidFill>
                          <a:latin typeface="Hind Siliguri"/>
                        </a:rPr>
                        <a:t> </a:t>
                      </a:r>
                      <a:r>
                        <a:rPr sz="2000" b="0" i="0" u="none" dirty="0" err="1">
                          <a:solidFill>
                            <a:srgbClr val="334155"/>
                          </a:solidFill>
                          <a:latin typeface="Hind Siliguri"/>
                        </a:rPr>
                        <a:t>নিয়ে</a:t>
                      </a:r>
                      <a:r>
                        <a:rPr sz="2000" b="0" i="0" u="none" dirty="0">
                          <a:solidFill>
                            <a:srgbClr val="334155"/>
                          </a:solidFill>
                          <a:latin typeface="Hind Siliguri"/>
                        </a:rPr>
                        <a:t> </a:t>
                      </a:r>
                      <a:r>
                        <a:rPr sz="2000" b="0" i="0" u="none" dirty="0" err="1">
                          <a:solidFill>
                            <a:srgbClr val="334155"/>
                          </a:solidFill>
                          <a:latin typeface="Hind Siliguri"/>
                        </a:rPr>
                        <a:t>বা</a:t>
                      </a:r>
                      <a:r>
                        <a:rPr sz="2000" b="0" i="0" u="none" dirty="0">
                          <a:solidFill>
                            <a:srgbClr val="334155"/>
                          </a:solidFill>
                          <a:latin typeface="Hind Siliguri"/>
                        </a:rPr>
                        <a:t> </a:t>
                      </a:r>
                      <a:r>
                        <a:rPr sz="2000" b="0" i="0" u="none" dirty="0" err="1">
                          <a:solidFill>
                            <a:srgbClr val="334155"/>
                          </a:solidFill>
                          <a:latin typeface="Hind Siliguri"/>
                        </a:rPr>
                        <a:t>নিরাপত্তা</a:t>
                      </a:r>
                      <a:r>
                        <a:rPr sz="2000" b="0" i="0" u="none" dirty="0">
                          <a:solidFill>
                            <a:srgbClr val="334155"/>
                          </a:solidFill>
                          <a:latin typeface="Hind Siliguri"/>
                        </a:rPr>
                        <a:t> </a:t>
                      </a:r>
                      <a:r>
                        <a:rPr sz="2000" b="0" i="0" u="none" dirty="0" err="1">
                          <a:solidFill>
                            <a:srgbClr val="334155"/>
                          </a:solidFill>
                          <a:latin typeface="Hind Siliguri"/>
                        </a:rPr>
                        <a:t>বাড়াতে</a:t>
                      </a:r>
                      <a:r>
                        <a:rPr sz="2000" b="0" i="0" u="none" dirty="0">
                          <a:solidFill>
                            <a:srgbClr val="334155"/>
                          </a:solidFill>
                          <a:latin typeface="Hind Siliguri"/>
                        </a:rPr>
                        <a:t> </a:t>
                      </a:r>
                      <a:r>
                        <a:rPr sz="2000" b="0" i="0" u="none" dirty="0" err="1">
                          <a:solidFill>
                            <a:srgbClr val="334155"/>
                          </a:solidFill>
                          <a:latin typeface="Hind Siliguri"/>
                        </a:rPr>
                        <a:t>প্রবেশ</a:t>
                      </a:r>
                      <a:r>
                        <a:rPr sz="2000" b="0" i="0" u="none" dirty="0">
                          <a:solidFill>
                            <a:srgbClr val="334155"/>
                          </a:solidFill>
                          <a:latin typeface="Hind Siliguri"/>
                        </a:rPr>
                        <a:t>।</a:t>
                      </a:r>
                    </a:p>
                  </a:txBody>
                  <a:tcPr marL="63500" marR="63500" marT="25400" marB="25400" anchor="ctr">
                    <a:lnL>
                      <a:noFill/>
                    </a:lnL>
                    <a:lnR>
                      <a:noFill/>
                    </a:lnR>
                    <a:lnT>
                      <a:noFill/>
                    </a:lnT>
                    <a:lnB>
                      <a:noFill/>
                    </a:lnB>
                    <a:noFill/>
                  </a:tcPr>
                </a:tc>
                <a:tc>
                  <a:txBody>
                    <a:bodyPr/>
                    <a:lstStyle/>
                    <a:p>
                      <a:pPr algn="l"/>
                      <a:r>
                        <a:rPr sz="2000" b="0" i="0" u="none">
                          <a:solidFill>
                            <a:srgbClr val="334155"/>
                          </a:solidFill>
                          <a:latin typeface="Hind Siliguri"/>
                        </a:rPr>
                        <a:t>অনুমতি ছাড়া অবৈধ প্রবেশ (হ্যাকিং)।</a:t>
                      </a:r>
                    </a:p>
                  </a:txBody>
                  <a:tcPr marL="63500" marR="63500" marT="25400" marB="25400" anchor="ctr">
                    <a:lnL>
                      <a:noFill/>
                    </a:lnL>
                    <a:lnR>
                      <a:noFill/>
                    </a:lnR>
                    <a:lnT>
                      <a:noFill/>
                    </a:lnT>
                    <a:lnB>
                      <a:noFill/>
                    </a:lnB>
                    <a:noFill/>
                  </a:tcPr>
                </a:tc>
                <a:extLst>
                  <a:ext uri="{0D108BD9-81ED-4DB2-BD59-A6C34878D82A}">
                    <a16:rowId xmlns:a16="http://schemas.microsoft.com/office/drawing/2014/main" xmlns="" val="10001"/>
                  </a:ext>
                </a:extLst>
              </a:tr>
              <a:tr h="771309">
                <a:tc>
                  <a:txBody>
                    <a:bodyPr/>
                    <a:lstStyle/>
                    <a:p>
                      <a:pPr algn="l"/>
                      <a:r>
                        <a:rPr sz="2000" b="0" i="0" u="none" dirty="0" err="1">
                          <a:solidFill>
                            <a:srgbClr val="334155"/>
                          </a:solidFill>
                          <a:latin typeface="Hind Siliguri"/>
                        </a:rPr>
                        <a:t>অন্যের</a:t>
                      </a:r>
                      <a:r>
                        <a:rPr sz="2000" b="0" i="0" u="none" dirty="0">
                          <a:solidFill>
                            <a:srgbClr val="334155"/>
                          </a:solidFill>
                          <a:latin typeface="Hind Siliguri"/>
                        </a:rPr>
                        <a:t> </a:t>
                      </a:r>
                      <a:r>
                        <a:rPr sz="2000" b="0" i="0" u="none" dirty="0" err="1">
                          <a:solidFill>
                            <a:srgbClr val="334155"/>
                          </a:solidFill>
                          <a:latin typeface="Hind Siliguri"/>
                        </a:rPr>
                        <a:t>কাজ</a:t>
                      </a:r>
                      <a:r>
                        <a:rPr sz="2000" b="0" i="0" u="none" dirty="0">
                          <a:solidFill>
                            <a:srgbClr val="334155"/>
                          </a:solidFill>
                          <a:latin typeface="Hind Siliguri"/>
                        </a:rPr>
                        <a:t> ও </a:t>
                      </a:r>
                      <a:r>
                        <a:rPr sz="2000" b="0" i="0" u="none" dirty="0" err="1">
                          <a:solidFill>
                            <a:srgbClr val="334155"/>
                          </a:solidFill>
                          <a:latin typeface="Hind Siliguri"/>
                        </a:rPr>
                        <a:t>তথ্য</a:t>
                      </a:r>
                      <a:endParaRPr sz="2000" b="0" i="0" u="none" dirty="0">
                        <a:solidFill>
                          <a:srgbClr val="334155"/>
                        </a:solidFill>
                        <a:latin typeface="Hind Siliguri"/>
                      </a:endParaRPr>
                    </a:p>
                  </a:txBody>
                  <a:tcPr marL="63500" marR="63500" marT="25400" marB="25400" anchor="ctr">
                    <a:lnL>
                      <a:noFill/>
                    </a:lnL>
                    <a:lnR>
                      <a:noFill/>
                    </a:lnR>
                    <a:lnT>
                      <a:noFill/>
                    </a:lnT>
                    <a:lnB>
                      <a:noFill/>
                    </a:lnB>
                    <a:solidFill>
                      <a:srgbClr val="F8FAFC"/>
                    </a:solidFill>
                  </a:tcPr>
                </a:tc>
                <a:tc>
                  <a:txBody>
                    <a:bodyPr/>
                    <a:lstStyle/>
                    <a:p>
                      <a:pPr algn="l"/>
                      <a:r>
                        <a:rPr sz="2000" b="0" i="0" u="none" dirty="0" err="1">
                          <a:solidFill>
                            <a:srgbClr val="334155"/>
                          </a:solidFill>
                          <a:latin typeface="Hind Siliguri"/>
                        </a:rPr>
                        <a:t>উদ্ধৃতি</a:t>
                      </a:r>
                      <a:r>
                        <a:rPr sz="2000" b="0" i="0" u="none" dirty="0">
                          <a:solidFill>
                            <a:srgbClr val="334155"/>
                          </a:solidFill>
                          <a:latin typeface="Hind Siliguri"/>
                        </a:rPr>
                        <a:t> ও </a:t>
                      </a:r>
                      <a:r>
                        <a:rPr sz="2000" b="0" i="0" u="none" dirty="0" err="1">
                          <a:solidFill>
                            <a:srgbClr val="334155"/>
                          </a:solidFill>
                          <a:latin typeface="Hind Siliguri"/>
                        </a:rPr>
                        <a:t>স্বীকৃতি</a:t>
                      </a:r>
                      <a:r>
                        <a:rPr sz="2000" b="0" i="0" u="none" dirty="0">
                          <a:solidFill>
                            <a:srgbClr val="334155"/>
                          </a:solidFill>
                          <a:latin typeface="Hind Siliguri"/>
                        </a:rPr>
                        <a:t> </a:t>
                      </a:r>
                      <a:r>
                        <a:rPr sz="2000" b="0" i="0" u="none" dirty="0" err="1">
                          <a:solidFill>
                            <a:srgbClr val="334155"/>
                          </a:solidFill>
                          <a:latin typeface="Hind Siliguri"/>
                        </a:rPr>
                        <a:t>দিয়ে</a:t>
                      </a:r>
                      <a:r>
                        <a:rPr sz="2000" b="0" i="0" u="none" dirty="0">
                          <a:solidFill>
                            <a:srgbClr val="334155"/>
                          </a:solidFill>
                          <a:latin typeface="Hind Siliguri"/>
                        </a:rPr>
                        <a:t> </a:t>
                      </a:r>
                      <a:r>
                        <a:rPr sz="2000" b="0" i="0" u="none" dirty="0" err="1">
                          <a:solidFill>
                            <a:srgbClr val="334155"/>
                          </a:solidFill>
                          <a:latin typeface="Hind Siliguri"/>
                        </a:rPr>
                        <a:t>তথ্য</a:t>
                      </a:r>
                      <a:r>
                        <a:rPr sz="2000" b="0" i="0" u="none" dirty="0">
                          <a:solidFill>
                            <a:srgbClr val="334155"/>
                          </a:solidFill>
                          <a:latin typeface="Hind Siliguri"/>
                        </a:rPr>
                        <a:t> </a:t>
                      </a:r>
                      <a:r>
                        <a:rPr sz="2000" b="0" i="0" u="none" dirty="0" err="1">
                          <a:solidFill>
                            <a:srgbClr val="334155"/>
                          </a:solidFill>
                          <a:latin typeface="Hind Siliguri"/>
                        </a:rPr>
                        <a:t>ব্যবহার</a:t>
                      </a:r>
                      <a:r>
                        <a:rPr sz="2000" b="0" i="0" u="none" dirty="0">
                          <a:solidFill>
                            <a:srgbClr val="334155"/>
                          </a:solidFill>
                          <a:latin typeface="Hind Siliguri"/>
                        </a:rPr>
                        <a:t>।</a:t>
                      </a:r>
                    </a:p>
                  </a:txBody>
                  <a:tcPr marL="63500" marR="63500" marT="25400" marB="25400" anchor="ctr">
                    <a:lnL>
                      <a:noFill/>
                    </a:lnL>
                    <a:lnR>
                      <a:noFill/>
                    </a:lnR>
                    <a:lnT>
                      <a:noFill/>
                    </a:lnT>
                    <a:lnB>
                      <a:noFill/>
                    </a:lnB>
                    <a:solidFill>
                      <a:srgbClr val="F8FAFC"/>
                    </a:solidFill>
                  </a:tcPr>
                </a:tc>
                <a:tc>
                  <a:txBody>
                    <a:bodyPr/>
                    <a:lstStyle/>
                    <a:p>
                      <a:pPr algn="l"/>
                      <a:r>
                        <a:rPr sz="2000" b="0" i="0" u="none">
                          <a:solidFill>
                            <a:srgbClr val="334155"/>
                          </a:solidFill>
                          <a:latin typeface="Hind Siliguri"/>
                        </a:rPr>
                        <a:t>নিজের নামে চালিয়ে দেওয়া (প্লেজিয়ারিজম)।</a:t>
                      </a:r>
                    </a:p>
                  </a:txBody>
                  <a:tcPr marL="63500" marR="63500" marT="25400" marB="25400" anchor="ctr">
                    <a:lnL>
                      <a:noFill/>
                    </a:lnL>
                    <a:lnR>
                      <a:noFill/>
                    </a:lnR>
                    <a:lnT>
                      <a:noFill/>
                    </a:lnT>
                    <a:lnB>
                      <a:noFill/>
                    </a:lnB>
                    <a:solidFill>
                      <a:srgbClr val="F8FAFC"/>
                    </a:solidFill>
                  </a:tcPr>
                </a:tc>
                <a:extLst>
                  <a:ext uri="{0D108BD9-81ED-4DB2-BD59-A6C34878D82A}">
                    <a16:rowId xmlns:a16="http://schemas.microsoft.com/office/drawing/2014/main" xmlns="" val="10002"/>
                  </a:ext>
                </a:extLst>
              </a:tr>
              <a:tr h="771309">
                <a:tc>
                  <a:txBody>
                    <a:bodyPr/>
                    <a:lstStyle/>
                    <a:p>
                      <a:pPr algn="l"/>
                      <a:r>
                        <a:rPr sz="2000" b="0" i="0" u="none">
                          <a:solidFill>
                            <a:srgbClr val="334155"/>
                          </a:solidFill>
                          <a:latin typeface="Hind Siliguri"/>
                        </a:rPr>
                        <a:t>পাসওয়ার্ড ও সিকিউরিটি</a:t>
                      </a:r>
                    </a:p>
                  </a:txBody>
                  <a:tcPr marL="63500" marR="63500" marT="25400" marB="25400" anchor="ctr">
                    <a:lnL>
                      <a:noFill/>
                    </a:lnL>
                    <a:lnR>
                      <a:noFill/>
                    </a:lnR>
                    <a:lnT>
                      <a:noFill/>
                    </a:lnT>
                    <a:lnB>
                      <a:noFill/>
                    </a:lnB>
                    <a:noFill/>
                  </a:tcPr>
                </a:tc>
                <a:tc>
                  <a:txBody>
                    <a:bodyPr/>
                    <a:lstStyle/>
                    <a:p>
                      <a:pPr algn="l"/>
                      <a:r>
                        <a:rPr sz="2000" b="0" i="0" u="none">
                          <a:solidFill>
                            <a:srgbClr val="334155"/>
                          </a:solidFill>
                          <a:latin typeface="Hind Siliguri"/>
                        </a:rPr>
                        <a:t>নিজ পাসওয়ার্ড সুরক্ষিত রাখা।</a:t>
                      </a:r>
                    </a:p>
                  </a:txBody>
                  <a:tcPr marL="63500" marR="63500" marT="25400" marB="25400" anchor="ctr">
                    <a:lnL>
                      <a:noFill/>
                    </a:lnL>
                    <a:lnR>
                      <a:noFill/>
                    </a:lnR>
                    <a:lnT>
                      <a:noFill/>
                    </a:lnT>
                    <a:lnB>
                      <a:noFill/>
                    </a:lnB>
                    <a:noFill/>
                  </a:tcPr>
                </a:tc>
                <a:tc>
                  <a:txBody>
                    <a:bodyPr/>
                    <a:lstStyle/>
                    <a:p>
                      <a:pPr algn="l"/>
                      <a:r>
                        <a:rPr sz="2000" b="0" i="0" u="none" dirty="0" err="1">
                          <a:solidFill>
                            <a:srgbClr val="334155"/>
                          </a:solidFill>
                          <a:latin typeface="Hind Siliguri"/>
                        </a:rPr>
                        <a:t>অন্যের</a:t>
                      </a:r>
                      <a:r>
                        <a:rPr sz="2000" b="0" i="0" u="none" dirty="0">
                          <a:solidFill>
                            <a:srgbClr val="334155"/>
                          </a:solidFill>
                          <a:latin typeface="Hind Siliguri"/>
                        </a:rPr>
                        <a:t> </a:t>
                      </a:r>
                      <a:r>
                        <a:rPr sz="2000" b="0" i="0" u="none" dirty="0" err="1">
                          <a:solidFill>
                            <a:srgbClr val="334155"/>
                          </a:solidFill>
                          <a:latin typeface="Hind Siliguri"/>
                        </a:rPr>
                        <a:t>পাসওয়ার্ড</a:t>
                      </a:r>
                      <a:r>
                        <a:rPr sz="2000" b="0" i="0" u="none" dirty="0">
                          <a:solidFill>
                            <a:srgbClr val="334155"/>
                          </a:solidFill>
                          <a:latin typeface="Hind Siliguri"/>
                        </a:rPr>
                        <a:t> ও </a:t>
                      </a:r>
                      <a:r>
                        <a:rPr sz="2000" b="0" i="0" u="none" dirty="0" err="1">
                          <a:solidFill>
                            <a:srgbClr val="334155"/>
                          </a:solidFill>
                          <a:latin typeface="Hind Siliguri"/>
                        </a:rPr>
                        <a:t>কার্ড</a:t>
                      </a:r>
                      <a:r>
                        <a:rPr sz="2000" b="0" i="0" u="none" dirty="0">
                          <a:solidFill>
                            <a:srgbClr val="334155"/>
                          </a:solidFill>
                          <a:latin typeface="Hind Siliguri"/>
                        </a:rPr>
                        <a:t> </a:t>
                      </a:r>
                      <a:r>
                        <a:rPr sz="2000" b="0" i="0" u="none" dirty="0" err="1">
                          <a:solidFill>
                            <a:srgbClr val="334155"/>
                          </a:solidFill>
                          <a:latin typeface="Hind Siliguri"/>
                        </a:rPr>
                        <a:t>তথ্য</a:t>
                      </a:r>
                      <a:r>
                        <a:rPr sz="2000" b="0" i="0" u="none" dirty="0">
                          <a:solidFill>
                            <a:srgbClr val="334155"/>
                          </a:solidFill>
                          <a:latin typeface="Hind Siliguri"/>
                        </a:rPr>
                        <a:t> </a:t>
                      </a:r>
                      <a:r>
                        <a:rPr sz="2000" b="0" i="0" u="none" dirty="0" err="1">
                          <a:solidFill>
                            <a:srgbClr val="334155"/>
                          </a:solidFill>
                          <a:latin typeface="Hind Siliguri"/>
                        </a:rPr>
                        <a:t>চুরি</a:t>
                      </a:r>
                      <a:r>
                        <a:rPr sz="2000" b="0" i="0" u="none" dirty="0">
                          <a:solidFill>
                            <a:srgbClr val="334155"/>
                          </a:solidFill>
                          <a:latin typeface="Hind Siliguri"/>
                        </a:rPr>
                        <a:t> </a:t>
                      </a:r>
                      <a:r>
                        <a:rPr sz="2000" b="0" i="0" u="none" dirty="0" err="1">
                          <a:solidFill>
                            <a:srgbClr val="334155"/>
                          </a:solidFill>
                          <a:latin typeface="Hind Siliguri"/>
                        </a:rPr>
                        <a:t>করা</a:t>
                      </a:r>
                      <a:r>
                        <a:rPr sz="2000" b="0" i="0" u="none" dirty="0">
                          <a:solidFill>
                            <a:srgbClr val="334155"/>
                          </a:solidFill>
                          <a:latin typeface="Hind Siliguri"/>
                        </a:rPr>
                        <a:t>।</a:t>
                      </a:r>
                    </a:p>
                  </a:txBody>
                  <a:tcPr marL="63500" marR="63500" marT="25400" marB="25400" anchor="ctr">
                    <a:lnL>
                      <a:noFill/>
                    </a:lnL>
                    <a:lnR>
                      <a:noFill/>
                    </a:lnR>
                    <a:lnT>
                      <a:noFill/>
                    </a:lnT>
                    <a:lnB>
                      <a:noFill/>
                    </a:lnB>
                    <a:noFill/>
                  </a:tcPr>
                </a:tc>
                <a:extLst>
                  <a:ext uri="{0D108BD9-81ED-4DB2-BD59-A6C34878D82A}">
                    <a16:rowId xmlns:a16="http://schemas.microsoft.com/office/drawing/2014/main" xmlns="" val="10003"/>
                  </a:ext>
                </a:extLst>
              </a:tr>
              <a:tr h="771309">
                <a:tc>
                  <a:txBody>
                    <a:bodyPr/>
                    <a:lstStyle/>
                    <a:p>
                      <a:pPr algn="l"/>
                      <a:r>
                        <a:rPr sz="2000" b="0" i="0" u="none" dirty="0" err="1">
                          <a:solidFill>
                            <a:srgbClr val="334155"/>
                          </a:solidFill>
                          <a:latin typeface="Hind Siliguri"/>
                        </a:rPr>
                        <a:t>সফটওয়্যার</a:t>
                      </a:r>
                      <a:r>
                        <a:rPr sz="2000" b="0" i="0" u="none" dirty="0">
                          <a:solidFill>
                            <a:srgbClr val="334155"/>
                          </a:solidFill>
                          <a:latin typeface="Hind Siliguri"/>
                        </a:rPr>
                        <a:t> </a:t>
                      </a:r>
                      <a:r>
                        <a:rPr sz="2000" b="0" i="0" u="none" dirty="0" err="1">
                          <a:solidFill>
                            <a:srgbClr val="334155"/>
                          </a:solidFill>
                          <a:latin typeface="Hind Siliguri"/>
                        </a:rPr>
                        <a:t>ব্যবহার</a:t>
                      </a:r>
                      <a:endParaRPr sz="2000" b="0" i="0" u="none" dirty="0">
                        <a:solidFill>
                          <a:srgbClr val="334155"/>
                        </a:solidFill>
                        <a:latin typeface="Hind Siliguri"/>
                      </a:endParaRPr>
                    </a:p>
                  </a:txBody>
                  <a:tcPr marL="63500" marR="63500" marT="25400" marB="25400" anchor="ctr">
                    <a:lnL>
                      <a:noFill/>
                    </a:lnL>
                    <a:lnR>
                      <a:noFill/>
                    </a:lnR>
                    <a:lnT>
                      <a:noFill/>
                    </a:lnT>
                    <a:lnB>
                      <a:noFill/>
                    </a:lnB>
                    <a:solidFill>
                      <a:srgbClr val="F8FAFC"/>
                    </a:solidFill>
                  </a:tcPr>
                </a:tc>
                <a:tc>
                  <a:txBody>
                    <a:bodyPr/>
                    <a:lstStyle/>
                    <a:p>
                      <a:pPr algn="l"/>
                      <a:r>
                        <a:rPr sz="2000" b="0" i="0" u="none" dirty="0" err="1">
                          <a:solidFill>
                            <a:srgbClr val="334155"/>
                          </a:solidFill>
                          <a:latin typeface="Hind Siliguri"/>
                        </a:rPr>
                        <a:t>অরিজিনাল</a:t>
                      </a:r>
                      <a:r>
                        <a:rPr sz="2000" b="0" i="0" u="none" dirty="0">
                          <a:solidFill>
                            <a:srgbClr val="334155"/>
                          </a:solidFill>
                          <a:latin typeface="Hind Siliguri"/>
                        </a:rPr>
                        <a:t> </a:t>
                      </a:r>
                      <a:r>
                        <a:rPr sz="2000" b="0" i="0" u="none" dirty="0" err="1">
                          <a:solidFill>
                            <a:srgbClr val="334155"/>
                          </a:solidFill>
                          <a:latin typeface="Hind Siliguri"/>
                        </a:rPr>
                        <a:t>লাইসেন্সড</a:t>
                      </a:r>
                      <a:r>
                        <a:rPr sz="2000" b="0" i="0" u="none" dirty="0">
                          <a:solidFill>
                            <a:srgbClr val="334155"/>
                          </a:solidFill>
                          <a:latin typeface="Hind Siliguri"/>
                        </a:rPr>
                        <a:t> </a:t>
                      </a:r>
                      <a:r>
                        <a:rPr sz="2000" b="0" i="0" u="none" dirty="0" err="1">
                          <a:solidFill>
                            <a:srgbClr val="334155"/>
                          </a:solidFill>
                          <a:latin typeface="Hind Siliguri"/>
                        </a:rPr>
                        <a:t>সফটওয়্যার</a:t>
                      </a:r>
                      <a:r>
                        <a:rPr sz="2000" b="0" i="0" u="none" dirty="0">
                          <a:solidFill>
                            <a:srgbClr val="334155"/>
                          </a:solidFill>
                          <a:latin typeface="Hind Siliguri"/>
                        </a:rPr>
                        <a:t>।</a:t>
                      </a:r>
                    </a:p>
                  </a:txBody>
                  <a:tcPr marL="63500" marR="63500" marT="25400" marB="25400" anchor="ctr">
                    <a:lnL>
                      <a:noFill/>
                    </a:lnL>
                    <a:lnR>
                      <a:noFill/>
                    </a:lnR>
                    <a:lnT>
                      <a:noFill/>
                    </a:lnT>
                    <a:lnB>
                      <a:noFill/>
                    </a:lnB>
                    <a:solidFill>
                      <a:srgbClr val="F8FAFC"/>
                    </a:solidFill>
                  </a:tcPr>
                </a:tc>
                <a:tc>
                  <a:txBody>
                    <a:bodyPr/>
                    <a:lstStyle/>
                    <a:p>
                      <a:pPr algn="l"/>
                      <a:r>
                        <a:rPr sz="2000" b="0" i="0" u="none" dirty="0" err="1">
                          <a:solidFill>
                            <a:srgbClr val="334155"/>
                          </a:solidFill>
                          <a:latin typeface="Hind Siliguri"/>
                        </a:rPr>
                        <a:t>পাইরেটেড</a:t>
                      </a:r>
                      <a:r>
                        <a:rPr sz="2000" b="0" i="0" u="none" dirty="0">
                          <a:solidFill>
                            <a:srgbClr val="334155"/>
                          </a:solidFill>
                          <a:latin typeface="Hind Siliguri"/>
                        </a:rPr>
                        <a:t> </a:t>
                      </a:r>
                      <a:r>
                        <a:rPr sz="2000" b="0" i="0" u="none" dirty="0" err="1">
                          <a:solidFill>
                            <a:srgbClr val="334155"/>
                          </a:solidFill>
                          <a:latin typeface="Hind Siliguri"/>
                        </a:rPr>
                        <a:t>বা</a:t>
                      </a:r>
                      <a:r>
                        <a:rPr sz="2000" b="0" i="0" u="none" dirty="0">
                          <a:solidFill>
                            <a:srgbClr val="334155"/>
                          </a:solidFill>
                          <a:latin typeface="Hind Siliguri"/>
                        </a:rPr>
                        <a:t> </a:t>
                      </a:r>
                      <a:r>
                        <a:rPr sz="2000" b="0" i="0" u="none" dirty="0" err="1">
                          <a:solidFill>
                            <a:srgbClr val="334155"/>
                          </a:solidFill>
                          <a:latin typeface="Hind Siliguri"/>
                        </a:rPr>
                        <a:t>ভাইরাস</a:t>
                      </a:r>
                      <a:r>
                        <a:rPr sz="2000" b="0" i="0" u="none" dirty="0">
                          <a:solidFill>
                            <a:srgbClr val="334155"/>
                          </a:solidFill>
                          <a:latin typeface="Hind Siliguri"/>
                        </a:rPr>
                        <a:t> </a:t>
                      </a:r>
                      <a:r>
                        <a:rPr sz="2000" b="0" i="0" u="none" dirty="0" err="1">
                          <a:solidFill>
                            <a:srgbClr val="334155"/>
                          </a:solidFill>
                          <a:latin typeface="Hind Siliguri"/>
                        </a:rPr>
                        <a:t>ছড়ানো</a:t>
                      </a:r>
                      <a:r>
                        <a:rPr sz="2000" b="0" i="0" u="none" dirty="0">
                          <a:solidFill>
                            <a:srgbClr val="334155"/>
                          </a:solidFill>
                          <a:latin typeface="Hind Siliguri"/>
                        </a:rPr>
                        <a:t> </a:t>
                      </a:r>
                      <a:r>
                        <a:rPr sz="2000" b="0" i="0" u="none" dirty="0" err="1">
                          <a:solidFill>
                            <a:srgbClr val="334155"/>
                          </a:solidFill>
                          <a:latin typeface="Hind Siliguri"/>
                        </a:rPr>
                        <a:t>ফাইল</a:t>
                      </a:r>
                      <a:r>
                        <a:rPr sz="2000" b="0" i="0" u="none" dirty="0">
                          <a:solidFill>
                            <a:srgbClr val="334155"/>
                          </a:solidFill>
                          <a:latin typeface="Hind Siliguri"/>
                        </a:rPr>
                        <a:t> </a:t>
                      </a:r>
                      <a:r>
                        <a:rPr sz="2000" b="0" i="0" u="none" dirty="0" err="1">
                          <a:solidFill>
                            <a:srgbClr val="334155"/>
                          </a:solidFill>
                          <a:latin typeface="Hind Siliguri"/>
                        </a:rPr>
                        <a:t>ব্যবহার</a:t>
                      </a:r>
                      <a:r>
                        <a:rPr sz="2000" b="0" i="0" u="none" dirty="0">
                          <a:solidFill>
                            <a:srgbClr val="334155"/>
                          </a:solidFill>
                          <a:latin typeface="Hind Siliguri"/>
                        </a:rPr>
                        <a:t>।</a:t>
                      </a:r>
                    </a:p>
                  </a:txBody>
                  <a:tcPr marL="63500" marR="63500" marT="25400" marB="25400" anchor="ctr">
                    <a:lnL>
                      <a:noFill/>
                    </a:lnL>
                    <a:lnR>
                      <a:noFill/>
                    </a:lnR>
                    <a:lnT>
                      <a:noFill/>
                    </a:lnT>
                    <a:lnB>
                      <a:noFill/>
                    </a:lnB>
                    <a:solidFill>
                      <a:srgbClr val="F8FAFC"/>
                    </a:solidFill>
                  </a:tcPr>
                </a:tc>
                <a:extLst>
                  <a:ext uri="{0D108BD9-81ED-4DB2-BD59-A6C34878D82A}">
                    <a16:rowId xmlns:a16="http://schemas.microsoft.com/office/drawing/2014/main" xmlns="" val="10004"/>
                  </a:ext>
                </a:extLst>
              </a:tr>
            </a:tbl>
          </a:graphicData>
        </a:graphic>
      </p:graphicFrame>
      <p:sp>
        <p:nvSpPr>
          <p:cNvPr id="9" name="Rectangle 8"/>
          <p:cNvSpPr/>
          <p:nvPr/>
        </p:nvSpPr>
        <p:spPr>
          <a:xfrm>
            <a:off x="295566" y="3706753"/>
            <a:ext cx="297478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859689" y="3706753"/>
            <a:ext cx="442723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6843850" y="3706753"/>
            <a:ext cx="4776649"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295564" y="4575434"/>
            <a:ext cx="297478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2859687" y="4575434"/>
            <a:ext cx="442723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843848" y="4575434"/>
            <a:ext cx="4776649"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295564" y="5297123"/>
            <a:ext cx="297478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2859687" y="5297123"/>
            <a:ext cx="442723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843848" y="5297123"/>
            <a:ext cx="4776649"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295564" y="6126216"/>
            <a:ext cx="297478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2859687" y="6126216"/>
            <a:ext cx="4427234"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843848" y="6126216"/>
            <a:ext cx="4776649" cy="45719"/>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1083253" y="476250"/>
            <a:ext cx="9935730" cy="436017"/>
          </a:xfrm>
          <a:prstGeom prst="rect">
            <a:avLst/>
          </a:prstGeom>
          <a:noFill/>
        </p:spPr>
        <p:txBody>
          <a:bodyPr wrap="square" lIns="0" tIns="0" rIns="0" bIns="0" anchor="t">
            <a:spAutoFit/>
          </a:bodyPr>
          <a:lstStyle/>
          <a:p>
            <a:pPr algn="l">
              <a:lnSpc>
                <a:spcPts val="3420"/>
              </a:lnSpc>
            </a:pPr>
            <a:r>
              <a:rPr sz="3200" b="1" i="0" u="none" dirty="0" err="1">
                <a:solidFill>
                  <a:srgbClr val="FF0000"/>
                </a:solidFill>
                <a:latin typeface="Hind Siliguri"/>
              </a:rPr>
              <a:t>সাইবার</a:t>
            </a:r>
            <a:r>
              <a:rPr sz="3200" b="1" i="0" u="none" dirty="0">
                <a:solidFill>
                  <a:srgbClr val="FF0000"/>
                </a:solidFill>
                <a:latin typeface="Hind Siliguri"/>
              </a:rPr>
              <a:t> </a:t>
            </a:r>
            <a:r>
              <a:rPr sz="3200" b="1" i="0" u="none" dirty="0" err="1">
                <a:solidFill>
                  <a:srgbClr val="FF0000"/>
                </a:solidFill>
                <a:latin typeface="Hind Siliguri"/>
              </a:rPr>
              <a:t>নিরাপত্তার</a:t>
            </a:r>
            <a:r>
              <a:rPr sz="3200" b="1" i="0" u="none" dirty="0">
                <a:solidFill>
                  <a:srgbClr val="FF0000"/>
                </a:solidFill>
                <a:latin typeface="Hind Siliguri"/>
              </a:rPr>
              <a:t> </a:t>
            </a:r>
            <a:r>
              <a:rPr sz="3200" b="1" i="0" u="none" dirty="0" err="1">
                <a:solidFill>
                  <a:srgbClr val="FF0000"/>
                </a:solidFill>
                <a:latin typeface="Hind Siliguri"/>
              </a:rPr>
              <a:t>মৌলিক</a:t>
            </a:r>
            <a:r>
              <a:rPr sz="3200" b="1" i="0" u="none" dirty="0">
                <a:solidFill>
                  <a:srgbClr val="FF0000"/>
                </a:solidFill>
                <a:latin typeface="Hind Siliguri"/>
              </a:rPr>
              <a:t> </a:t>
            </a:r>
            <a:r>
              <a:rPr sz="3200" b="1" i="0" u="none" dirty="0" err="1">
                <a:solidFill>
                  <a:srgbClr val="FF0000"/>
                </a:solidFill>
                <a:latin typeface="Hind Siliguri"/>
              </a:rPr>
              <a:t>নিয়মাবলি</a:t>
            </a:r>
            <a:endParaRPr sz="3200" b="1" i="0" u="none" dirty="0">
              <a:solidFill>
                <a:srgbClr val="FF0000"/>
              </a:solidFill>
              <a:latin typeface="Hind Siliguri"/>
            </a:endParaRPr>
          </a:p>
        </p:txBody>
      </p:sp>
      <p:sp>
        <p:nvSpPr>
          <p:cNvPr id="3" name="Rectangle 2"/>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83254" y="1240639"/>
            <a:ext cx="10018856" cy="861774"/>
          </a:xfrm>
          <a:prstGeom prst="rect">
            <a:avLst/>
          </a:prstGeom>
          <a:noFill/>
        </p:spPr>
        <p:txBody>
          <a:bodyPr wrap="square" lIns="0" tIns="0" rIns="0" bIns="0" anchor="t">
            <a:spAutoFit/>
          </a:bodyPr>
          <a:lstStyle/>
          <a:p>
            <a:pPr algn="l"/>
            <a:r>
              <a:rPr sz="2800" b="1" i="0" u="none" dirty="0" err="1">
                <a:solidFill>
                  <a:srgbClr val="1E293B"/>
                </a:solidFill>
                <a:latin typeface="Hind Siliguri"/>
              </a:rPr>
              <a:t>শক্তিশালী</a:t>
            </a:r>
            <a:r>
              <a:rPr sz="2800" b="1" i="0" u="none" dirty="0">
                <a:solidFill>
                  <a:srgbClr val="1E293B"/>
                </a:solidFill>
                <a:latin typeface="Hind Siliguri"/>
              </a:rPr>
              <a:t> </a:t>
            </a:r>
            <a:r>
              <a:rPr sz="2800" b="1" i="0" u="none" dirty="0" err="1">
                <a:solidFill>
                  <a:srgbClr val="1E293B"/>
                </a:solidFill>
                <a:latin typeface="Hind Siliguri"/>
              </a:rPr>
              <a:t>পাসওয়ার্ড</a:t>
            </a:r>
            <a:r>
              <a:rPr sz="2800" b="1" i="0" u="none" dirty="0">
                <a:solidFill>
                  <a:srgbClr val="1E293B"/>
                </a:solidFill>
                <a:latin typeface="Hind Siliguri"/>
              </a:rPr>
              <a:t>:</a:t>
            </a:r>
            <a:r>
              <a:rPr sz="2800" b="0" i="0" u="none" dirty="0">
                <a:solidFill>
                  <a:srgbClr val="1E293B"/>
                </a:solidFill>
                <a:latin typeface="Hind Siliguri"/>
              </a:rPr>
              <a:t> </a:t>
            </a:r>
            <a:r>
              <a:rPr sz="2800" b="0" i="0" u="none" dirty="0" err="1">
                <a:solidFill>
                  <a:srgbClr val="1E293B"/>
                </a:solidFill>
                <a:latin typeface="Hind Siliguri"/>
              </a:rPr>
              <a:t>বর্ণ</a:t>
            </a:r>
            <a:r>
              <a:rPr sz="2800" b="0" i="0" u="none" dirty="0">
                <a:solidFill>
                  <a:srgbClr val="1E293B"/>
                </a:solidFill>
                <a:latin typeface="Hind Siliguri"/>
              </a:rPr>
              <a:t>, </a:t>
            </a:r>
            <a:r>
              <a:rPr sz="2800" b="0" i="0" u="none" dirty="0" err="1">
                <a:solidFill>
                  <a:srgbClr val="1E293B"/>
                </a:solidFill>
                <a:latin typeface="Hind Siliguri"/>
              </a:rPr>
              <a:t>সংখ্যা</a:t>
            </a:r>
            <a:r>
              <a:rPr sz="2800" b="0" i="0" u="none" dirty="0">
                <a:solidFill>
                  <a:srgbClr val="1E293B"/>
                </a:solidFill>
                <a:latin typeface="Hind Siliguri"/>
              </a:rPr>
              <a:t> ও </a:t>
            </a:r>
            <a:r>
              <a:rPr sz="2800" b="0" i="0" u="none" dirty="0" err="1">
                <a:solidFill>
                  <a:srgbClr val="1E293B"/>
                </a:solidFill>
                <a:latin typeface="Hind Siliguri"/>
              </a:rPr>
              <a:t>প্রতীকের</a:t>
            </a:r>
            <a:r>
              <a:rPr sz="2800" b="0" i="0" u="none" dirty="0">
                <a:solidFill>
                  <a:srgbClr val="1E293B"/>
                </a:solidFill>
                <a:latin typeface="Hind Siliguri"/>
              </a:rPr>
              <a:t> </a:t>
            </a:r>
            <a:r>
              <a:rPr sz="2800" b="0" i="0" u="none" dirty="0" err="1">
                <a:solidFill>
                  <a:srgbClr val="1E293B"/>
                </a:solidFill>
                <a:latin typeface="Hind Siliguri"/>
              </a:rPr>
              <a:t>সমন্বয়ে</a:t>
            </a:r>
            <a:r>
              <a:rPr sz="2800" b="0" i="0" u="none" dirty="0">
                <a:solidFill>
                  <a:srgbClr val="1E293B"/>
                </a:solidFill>
                <a:latin typeface="Hind Siliguri"/>
              </a:rPr>
              <a:t> </a:t>
            </a:r>
            <a:r>
              <a:rPr sz="2800" b="0" i="0" u="none" dirty="0" err="1">
                <a:solidFill>
                  <a:srgbClr val="1E293B"/>
                </a:solidFill>
                <a:latin typeface="Hind Siliguri"/>
              </a:rPr>
              <a:t>পাসওয়ার্ড</a:t>
            </a:r>
            <a:r>
              <a:rPr sz="2800" b="0" i="0" u="none" dirty="0">
                <a:solidFill>
                  <a:srgbClr val="1E293B"/>
                </a:solidFill>
                <a:latin typeface="Hind Siliguri"/>
              </a:rPr>
              <a:t> </a:t>
            </a:r>
            <a:r>
              <a:rPr sz="2800" b="0" i="0" u="none" dirty="0" err="1">
                <a:solidFill>
                  <a:srgbClr val="1E293B"/>
                </a:solidFill>
                <a:latin typeface="Hind Siliguri"/>
              </a:rPr>
              <a:t>গঠন</a:t>
            </a:r>
            <a:r>
              <a:rPr sz="2800" b="0" i="0" u="none" dirty="0">
                <a:solidFill>
                  <a:srgbClr val="1E293B"/>
                </a:solidFill>
                <a:latin typeface="Hind Siliguri"/>
              </a:rPr>
              <a:t> </a:t>
            </a:r>
            <a:r>
              <a:rPr sz="2800" b="0" i="0" u="none" dirty="0" err="1">
                <a:solidFill>
                  <a:srgbClr val="1E293B"/>
                </a:solidFill>
                <a:latin typeface="Hind Siliguri"/>
              </a:rPr>
              <a:t>করা</a:t>
            </a:r>
            <a:r>
              <a:rPr sz="2800" b="0" i="0" u="none" dirty="0">
                <a:solidFill>
                  <a:srgbClr val="1E293B"/>
                </a:solidFill>
                <a:latin typeface="Hind Siliguri"/>
              </a:rPr>
              <a:t>।</a:t>
            </a:r>
          </a:p>
        </p:txBody>
      </p:sp>
      <p:sp>
        <p:nvSpPr>
          <p:cNvPr id="5" name="TextBox 4"/>
          <p:cNvSpPr txBox="1"/>
          <p:nvPr/>
        </p:nvSpPr>
        <p:spPr>
          <a:xfrm>
            <a:off x="1083253" y="2368402"/>
            <a:ext cx="10620375" cy="861774"/>
          </a:xfrm>
          <a:prstGeom prst="rect">
            <a:avLst/>
          </a:prstGeom>
          <a:noFill/>
        </p:spPr>
        <p:txBody>
          <a:bodyPr wrap="square" lIns="0" tIns="0" rIns="0" bIns="0" anchor="t">
            <a:spAutoFit/>
            <a:scene3d>
              <a:camera prst="orthographicFront"/>
              <a:lightRig rig="harsh" dir="t"/>
            </a:scene3d>
            <a:sp3d extrusionH="57150" prstMaterial="matte">
              <a:bevelT w="63500" h="12700" prst="angle"/>
              <a:contourClr>
                <a:schemeClr val="bg1">
                  <a:lumMod val="65000"/>
                </a:schemeClr>
              </a:contourClr>
            </a:sp3d>
          </a:bodyPr>
          <a:lstStyle/>
          <a:p>
            <a:pPr algn="l"/>
            <a:r>
              <a:rPr sz="2800" b="1" i="0" u="none" dirty="0" err="1">
                <a:ln/>
                <a:solidFill>
                  <a:schemeClr val="accent3"/>
                </a:solidFill>
                <a:latin typeface="Hind Siliguri"/>
              </a:rPr>
              <a:t>অ্যান্টিভাইরাস</a:t>
            </a:r>
            <a:r>
              <a:rPr sz="2800" b="1" i="0" u="none" dirty="0">
                <a:ln/>
                <a:solidFill>
                  <a:schemeClr val="accent3"/>
                </a:solidFill>
                <a:latin typeface="Hind Siliguri"/>
              </a:rPr>
              <a:t> </a:t>
            </a:r>
            <a:r>
              <a:rPr sz="2800" b="1" i="0" u="none" dirty="0" err="1">
                <a:ln/>
                <a:solidFill>
                  <a:schemeClr val="accent3"/>
                </a:solidFill>
                <a:latin typeface="Hind Siliguri"/>
              </a:rPr>
              <a:t>আপডেট</a:t>
            </a:r>
            <a:r>
              <a:rPr sz="2800" b="1" i="0" u="none" dirty="0">
                <a:ln/>
                <a:solidFill>
                  <a:schemeClr val="accent3"/>
                </a:solidFill>
                <a:latin typeface="Hind Siliguri"/>
              </a:rPr>
              <a:t>: </a:t>
            </a:r>
            <a:r>
              <a:rPr sz="2800" b="1" i="0" u="none" dirty="0" err="1">
                <a:ln/>
                <a:solidFill>
                  <a:schemeClr val="accent3"/>
                </a:solidFill>
                <a:latin typeface="Hind Siliguri"/>
              </a:rPr>
              <a:t>কম্পিউটারে</a:t>
            </a:r>
            <a:r>
              <a:rPr sz="2800" b="1" i="0" u="none" dirty="0">
                <a:ln/>
                <a:solidFill>
                  <a:schemeClr val="accent3"/>
                </a:solidFill>
                <a:latin typeface="Hind Siliguri"/>
              </a:rPr>
              <a:t> </a:t>
            </a:r>
            <a:r>
              <a:rPr sz="2800" b="1" i="0" u="none" dirty="0" err="1">
                <a:ln/>
                <a:solidFill>
                  <a:schemeClr val="accent3"/>
                </a:solidFill>
                <a:latin typeface="Hind Siliguri"/>
              </a:rPr>
              <a:t>আপডেট</a:t>
            </a:r>
            <a:r>
              <a:rPr sz="2800" b="1" i="0" u="none" dirty="0">
                <a:ln/>
                <a:solidFill>
                  <a:schemeClr val="accent3"/>
                </a:solidFill>
                <a:latin typeface="Hind Siliguri"/>
              </a:rPr>
              <a:t> </a:t>
            </a:r>
            <a:r>
              <a:rPr sz="2800" b="1" i="0" u="none" dirty="0" err="1">
                <a:ln/>
                <a:solidFill>
                  <a:schemeClr val="accent3"/>
                </a:solidFill>
                <a:latin typeface="Hind Siliguri"/>
              </a:rPr>
              <a:t>অ্যান্টিভাইরাস</a:t>
            </a:r>
            <a:r>
              <a:rPr sz="2800" b="1" i="0" u="none" dirty="0">
                <a:ln/>
                <a:solidFill>
                  <a:schemeClr val="accent3"/>
                </a:solidFill>
                <a:latin typeface="Hind Siliguri"/>
              </a:rPr>
              <a:t> </a:t>
            </a:r>
            <a:r>
              <a:rPr sz="2800" b="1" i="0" u="none" dirty="0" err="1">
                <a:ln/>
                <a:solidFill>
                  <a:schemeClr val="accent3"/>
                </a:solidFill>
                <a:latin typeface="Hind Siliguri"/>
              </a:rPr>
              <a:t>ব্যবহার</a:t>
            </a:r>
            <a:r>
              <a:rPr sz="2800" b="1" i="0" u="none" dirty="0">
                <a:ln/>
                <a:solidFill>
                  <a:schemeClr val="accent3"/>
                </a:solidFill>
                <a:latin typeface="Hind Siliguri"/>
              </a:rPr>
              <a:t> </a:t>
            </a:r>
            <a:r>
              <a:rPr sz="2800" b="1" i="0" u="none" dirty="0" err="1">
                <a:ln/>
                <a:solidFill>
                  <a:schemeClr val="accent3"/>
                </a:solidFill>
                <a:latin typeface="Hind Siliguri"/>
              </a:rPr>
              <a:t>করে</a:t>
            </a:r>
            <a:r>
              <a:rPr sz="2800" b="1" i="0" u="none" dirty="0">
                <a:ln/>
                <a:solidFill>
                  <a:schemeClr val="accent3"/>
                </a:solidFill>
                <a:latin typeface="Hind Siliguri"/>
              </a:rPr>
              <a:t> </a:t>
            </a:r>
            <a:r>
              <a:rPr sz="2800" b="1" i="0" u="none" dirty="0" err="1">
                <a:ln/>
                <a:solidFill>
                  <a:schemeClr val="accent3"/>
                </a:solidFill>
                <a:latin typeface="Hind Siliguri"/>
              </a:rPr>
              <a:t>ভাইরাস</a:t>
            </a:r>
            <a:r>
              <a:rPr sz="2800" b="1" i="0" u="none" dirty="0">
                <a:ln/>
                <a:solidFill>
                  <a:schemeClr val="accent3"/>
                </a:solidFill>
                <a:latin typeface="Hind Siliguri"/>
              </a:rPr>
              <a:t> </a:t>
            </a:r>
            <a:r>
              <a:rPr sz="2800" b="1" i="0" u="none" dirty="0" err="1">
                <a:ln/>
                <a:solidFill>
                  <a:schemeClr val="accent3"/>
                </a:solidFill>
                <a:latin typeface="Hind Siliguri"/>
              </a:rPr>
              <a:t>মুক্ত</a:t>
            </a:r>
            <a:r>
              <a:rPr sz="2800" b="1" i="0" u="none" dirty="0">
                <a:ln/>
                <a:solidFill>
                  <a:schemeClr val="accent3"/>
                </a:solidFill>
                <a:latin typeface="Hind Siliguri"/>
              </a:rPr>
              <a:t> </a:t>
            </a:r>
            <a:r>
              <a:rPr sz="2800" b="1" i="0" u="none" dirty="0" err="1">
                <a:ln/>
                <a:solidFill>
                  <a:schemeClr val="accent3"/>
                </a:solidFill>
                <a:latin typeface="Hind Siliguri"/>
              </a:rPr>
              <a:t>রাখা</a:t>
            </a:r>
            <a:r>
              <a:rPr sz="2800" b="1" i="0" u="none" dirty="0">
                <a:ln/>
                <a:solidFill>
                  <a:schemeClr val="accent3"/>
                </a:solidFill>
                <a:latin typeface="Hind Siliguri"/>
              </a:rPr>
              <a:t>।</a:t>
            </a:r>
          </a:p>
        </p:txBody>
      </p:sp>
      <p:sp>
        <p:nvSpPr>
          <p:cNvPr id="6" name="TextBox 5"/>
          <p:cNvSpPr txBox="1"/>
          <p:nvPr/>
        </p:nvSpPr>
        <p:spPr>
          <a:xfrm>
            <a:off x="1083253" y="3740329"/>
            <a:ext cx="10620375" cy="861774"/>
          </a:xfrm>
          <a:prstGeom prst="rect">
            <a:avLst/>
          </a:prstGeom>
          <a:noFill/>
        </p:spPr>
        <p:txBody>
          <a:bodyPr wrap="square" lIns="0" tIns="0" rIns="0" bIns="0" anchor="t">
            <a:spAutoFit/>
          </a:bodyPr>
          <a:lstStyle/>
          <a:p>
            <a:pPr algn="l"/>
            <a:r>
              <a:rPr sz="2800" b="1" i="0" u="none" dirty="0" err="1">
                <a:solidFill>
                  <a:srgbClr val="1E293B"/>
                </a:solidFill>
                <a:latin typeface="Hind Siliguri"/>
              </a:rPr>
              <a:t>অপরিচিত</a:t>
            </a:r>
            <a:r>
              <a:rPr sz="2800" b="1" i="0" u="none" dirty="0">
                <a:solidFill>
                  <a:srgbClr val="1E293B"/>
                </a:solidFill>
                <a:latin typeface="Hind Siliguri"/>
              </a:rPr>
              <a:t> </a:t>
            </a:r>
            <a:r>
              <a:rPr sz="2800" b="1" i="0" u="none" dirty="0" err="1">
                <a:solidFill>
                  <a:srgbClr val="1E293B"/>
                </a:solidFill>
                <a:latin typeface="Hind Siliguri"/>
              </a:rPr>
              <a:t>লিংক</a:t>
            </a:r>
            <a:r>
              <a:rPr sz="2800" b="1" i="0" u="none" dirty="0">
                <a:solidFill>
                  <a:srgbClr val="1E293B"/>
                </a:solidFill>
                <a:latin typeface="Hind Siliguri"/>
              </a:rPr>
              <a:t> </a:t>
            </a:r>
            <a:r>
              <a:rPr sz="2800" b="1" i="0" u="none" dirty="0" err="1">
                <a:solidFill>
                  <a:srgbClr val="1E293B"/>
                </a:solidFill>
                <a:latin typeface="Hind Siliguri"/>
              </a:rPr>
              <a:t>বর্জন</a:t>
            </a:r>
            <a:r>
              <a:rPr sz="2800" b="1" i="0" u="none" dirty="0">
                <a:solidFill>
                  <a:srgbClr val="1E293B"/>
                </a:solidFill>
                <a:latin typeface="Hind Siliguri"/>
              </a:rPr>
              <a:t>:</a:t>
            </a:r>
            <a:r>
              <a:rPr sz="2800" b="0" i="0" u="none" dirty="0">
                <a:solidFill>
                  <a:srgbClr val="1E293B"/>
                </a:solidFill>
                <a:latin typeface="Hind Siliguri"/>
              </a:rPr>
              <a:t> </a:t>
            </a:r>
            <a:r>
              <a:rPr sz="2800" b="0" i="0" u="none" dirty="0" err="1">
                <a:solidFill>
                  <a:srgbClr val="1E293B"/>
                </a:solidFill>
                <a:latin typeface="Hind Siliguri"/>
              </a:rPr>
              <a:t>ইমেইল</a:t>
            </a:r>
            <a:r>
              <a:rPr sz="2800" b="0" i="0" u="none" dirty="0">
                <a:solidFill>
                  <a:srgbClr val="1E293B"/>
                </a:solidFill>
                <a:latin typeface="Hind Siliguri"/>
              </a:rPr>
              <a:t> </a:t>
            </a:r>
            <a:r>
              <a:rPr sz="2800" b="0" i="0" u="none" dirty="0" err="1">
                <a:solidFill>
                  <a:srgbClr val="1E293B"/>
                </a:solidFill>
                <a:latin typeface="Hind Siliguri"/>
              </a:rPr>
              <a:t>বা</a:t>
            </a:r>
            <a:r>
              <a:rPr sz="2800" b="0" i="0" u="none" dirty="0">
                <a:solidFill>
                  <a:srgbClr val="1E293B"/>
                </a:solidFill>
                <a:latin typeface="Hind Siliguri"/>
              </a:rPr>
              <a:t> </a:t>
            </a:r>
            <a:r>
              <a:rPr sz="2800" b="0" i="0" u="none" dirty="0" err="1">
                <a:solidFill>
                  <a:srgbClr val="1E293B"/>
                </a:solidFill>
                <a:latin typeface="Hind Siliguri"/>
              </a:rPr>
              <a:t>মেসেজে</a:t>
            </a:r>
            <a:r>
              <a:rPr sz="2800" b="0" i="0" u="none" dirty="0">
                <a:solidFill>
                  <a:srgbClr val="1E293B"/>
                </a:solidFill>
                <a:latin typeface="Hind Siliguri"/>
              </a:rPr>
              <a:t> </a:t>
            </a:r>
            <a:r>
              <a:rPr sz="2800" b="0" i="0" u="none" dirty="0" err="1">
                <a:solidFill>
                  <a:srgbClr val="1E293B"/>
                </a:solidFill>
                <a:latin typeface="Hind Siliguri"/>
              </a:rPr>
              <a:t>আসা</a:t>
            </a:r>
            <a:r>
              <a:rPr sz="2800" b="0" i="0" u="none" dirty="0">
                <a:solidFill>
                  <a:srgbClr val="1E293B"/>
                </a:solidFill>
                <a:latin typeface="Hind Siliguri"/>
              </a:rPr>
              <a:t> </a:t>
            </a:r>
            <a:r>
              <a:rPr sz="2800" b="0" i="0" u="none" dirty="0" err="1">
                <a:solidFill>
                  <a:srgbClr val="1E293B"/>
                </a:solidFill>
                <a:latin typeface="Hind Siliguri"/>
              </a:rPr>
              <a:t>অপরিচিত</a:t>
            </a:r>
            <a:r>
              <a:rPr sz="2800" b="0" i="0" u="none" dirty="0">
                <a:solidFill>
                  <a:srgbClr val="1E293B"/>
                </a:solidFill>
                <a:latin typeface="Hind Siliguri"/>
              </a:rPr>
              <a:t> ও </a:t>
            </a:r>
            <a:r>
              <a:rPr sz="2800" b="0" i="0" u="none" dirty="0" err="1">
                <a:solidFill>
                  <a:srgbClr val="1E293B"/>
                </a:solidFill>
                <a:latin typeface="Hind Siliguri"/>
              </a:rPr>
              <a:t>প্রলোভনমূলক</a:t>
            </a:r>
            <a:r>
              <a:rPr sz="2800" b="0" i="0" u="none" dirty="0">
                <a:solidFill>
                  <a:srgbClr val="1E293B"/>
                </a:solidFill>
                <a:latin typeface="Hind Siliguri"/>
              </a:rPr>
              <a:t> </a:t>
            </a:r>
            <a:r>
              <a:rPr sz="2800" b="0" i="0" u="none" dirty="0" err="1">
                <a:solidFill>
                  <a:srgbClr val="1E293B"/>
                </a:solidFill>
                <a:latin typeface="Hind Siliguri"/>
              </a:rPr>
              <a:t>লিংকে</a:t>
            </a:r>
            <a:r>
              <a:rPr sz="2800" b="0" i="0" u="none" dirty="0">
                <a:solidFill>
                  <a:srgbClr val="1E293B"/>
                </a:solidFill>
                <a:latin typeface="Hind Siliguri"/>
              </a:rPr>
              <a:t> </a:t>
            </a:r>
            <a:r>
              <a:rPr sz="2800" b="0" i="0" u="none" dirty="0" err="1">
                <a:solidFill>
                  <a:srgbClr val="1E293B"/>
                </a:solidFill>
                <a:latin typeface="Hind Siliguri"/>
              </a:rPr>
              <a:t>ক্লিক</a:t>
            </a:r>
            <a:r>
              <a:rPr sz="2800" b="0" i="0" u="none" dirty="0">
                <a:solidFill>
                  <a:srgbClr val="1E293B"/>
                </a:solidFill>
                <a:latin typeface="Hind Siliguri"/>
              </a:rPr>
              <a:t> </a:t>
            </a:r>
            <a:r>
              <a:rPr sz="2800" b="0" i="0" u="none" dirty="0" err="1">
                <a:solidFill>
                  <a:srgbClr val="1E293B"/>
                </a:solidFill>
                <a:latin typeface="Hind Siliguri"/>
              </a:rPr>
              <a:t>না</a:t>
            </a:r>
            <a:r>
              <a:rPr sz="2800" b="0" i="0" u="none" dirty="0">
                <a:solidFill>
                  <a:srgbClr val="1E293B"/>
                </a:solidFill>
                <a:latin typeface="Hind Siliguri"/>
              </a:rPr>
              <a:t> </a:t>
            </a:r>
            <a:r>
              <a:rPr sz="2800" b="0" i="0" u="none" dirty="0" err="1">
                <a:solidFill>
                  <a:srgbClr val="1E293B"/>
                </a:solidFill>
                <a:latin typeface="Hind Siliguri"/>
              </a:rPr>
              <a:t>করা</a:t>
            </a:r>
            <a:r>
              <a:rPr sz="2800" b="0" i="0" u="none" dirty="0">
                <a:solidFill>
                  <a:srgbClr val="1E293B"/>
                </a:solidFill>
                <a:latin typeface="Hind Siliguri"/>
              </a:rPr>
              <a:t>।</a:t>
            </a:r>
          </a:p>
        </p:txBody>
      </p:sp>
      <p:sp>
        <p:nvSpPr>
          <p:cNvPr id="7" name="TextBox 6"/>
          <p:cNvSpPr txBox="1"/>
          <p:nvPr/>
        </p:nvSpPr>
        <p:spPr>
          <a:xfrm>
            <a:off x="1083253" y="5329913"/>
            <a:ext cx="9778711" cy="861774"/>
          </a:xfrm>
          <a:prstGeom prst="rect">
            <a:avLst/>
          </a:prstGeom>
          <a:noFill/>
        </p:spPr>
        <p:txBody>
          <a:bodyPr wrap="square" lIns="0" tIns="0" rIns="0" bIns="0" anchor="t">
            <a:spAutoFit/>
            <a:scene3d>
              <a:camera prst="orthographicFront"/>
              <a:lightRig rig="harsh" dir="t"/>
            </a:scene3d>
            <a:sp3d extrusionH="57150" prstMaterial="matte">
              <a:bevelT w="63500" h="12700" prst="angle"/>
              <a:contourClr>
                <a:schemeClr val="bg1">
                  <a:lumMod val="65000"/>
                </a:schemeClr>
              </a:contourClr>
            </a:sp3d>
          </a:bodyPr>
          <a:lstStyle/>
          <a:p>
            <a:pPr algn="l"/>
            <a:r>
              <a:rPr sz="2800" b="1" i="0" u="none" dirty="0" err="1">
                <a:ln/>
                <a:solidFill>
                  <a:schemeClr val="accent3"/>
                </a:solidFill>
                <a:latin typeface="Hind Siliguri"/>
              </a:rPr>
              <a:t>ব্যক্তিগত</a:t>
            </a:r>
            <a:r>
              <a:rPr sz="2800" b="1" i="0" u="none" dirty="0">
                <a:ln/>
                <a:solidFill>
                  <a:schemeClr val="accent3"/>
                </a:solidFill>
                <a:latin typeface="Hind Siliguri"/>
              </a:rPr>
              <a:t> </a:t>
            </a:r>
            <a:r>
              <a:rPr sz="2800" b="1" i="0" u="none" dirty="0" err="1">
                <a:ln/>
                <a:solidFill>
                  <a:schemeClr val="accent3"/>
                </a:solidFill>
                <a:latin typeface="Hind Siliguri"/>
              </a:rPr>
              <a:t>তথ্য</a:t>
            </a:r>
            <a:r>
              <a:rPr sz="2800" b="1" i="0" u="none" dirty="0">
                <a:ln/>
                <a:solidFill>
                  <a:schemeClr val="accent3"/>
                </a:solidFill>
                <a:latin typeface="Hind Siliguri"/>
              </a:rPr>
              <a:t> </a:t>
            </a:r>
            <a:r>
              <a:rPr sz="2800" b="1" i="0" u="none" dirty="0" err="1">
                <a:ln/>
                <a:solidFill>
                  <a:schemeClr val="accent3"/>
                </a:solidFill>
                <a:latin typeface="Hind Siliguri"/>
              </a:rPr>
              <a:t>সুরক্ষা</a:t>
            </a:r>
            <a:r>
              <a:rPr sz="2800" b="1" i="0" u="none" dirty="0">
                <a:ln/>
                <a:solidFill>
                  <a:schemeClr val="accent3"/>
                </a:solidFill>
                <a:latin typeface="Hind Siliguri"/>
              </a:rPr>
              <a:t>: </a:t>
            </a:r>
            <a:r>
              <a:rPr sz="2800" b="1" i="0" u="none" dirty="0" err="1">
                <a:ln/>
                <a:solidFill>
                  <a:schemeClr val="accent3"/>
                </a:solidFill>
                <a:latin typeface="Hind Siliguri"/>
              </a:rPr>
              <a:t>সামাজিক</a:t>
            </a:r>
            <a:r>
              <a:rPr sz="2800" b="1" i="0" u="none" dirty="0">
                <a:ln/>
                <a:solidFill>
                  <a:schemeClr val="accent3"/>
                </a:solidFill>
                <a:latin typeface="Hind Siliguri"/>
              </a:rPr>
              <a:t> </a:t>
            </a:r>
            <a:r>
              <a:rPr sz="2800" b="1" i="0" u="none" dirty="0" err="1">
                <a:ln/>
                <a:solidFill>
                  <a:schemeClr val="accent3"/>
                </a:solidFill>
                <a:latin typeface="Hind Siliguri"/>
              </a:rPr>
              <a:t>যোগাযোগ</a:t>
            </a:r>
            <a:r>
              <a:rPr sz="2800" b="1" i="0" u="none" dirty="0">
                <a:ln/>
                <a:solidFill>
                  <a:schemeClr val="accent3"/>
                </a:solidFill>
                <a:latin typeface="Hind Siliguri"/>
              </a:rPr>
              <a:t> </a:t>
            </a:r>
            <a:r>
              <a:rPr sz="2800" b="1" i="0" u="none" dirty="0" err="1">
                <a:ln/>
                <a:solidFill>
                  <a:schemeClr val="accent3"/>
                </a:solidFill>
                <a:latin typeface="Hind Siliguri"/>
              </a:rPr>
              <a:t>মাধ্যমে</a:t>
            </a:r>
            <a:r>
              <a:rPr sz="2800" b="1" i="0" u="none" dirty="0">
                <a:ln/>
                <a:solidFill>
                  <a:schemeClr val="accent3"/>
                </a:solidFill>
                <a:latin typeface="Hind Siliguri"/>
              </a:rPr>
              <a:t> </a:t>
            </a:r>
            <a:r>
              <a:rPr sz="2800" b="1" i="0" u="none" dirty="0" err="1">
                <a:ln/>
                <a:solidFill>
                  <a:schemeClr val="accent3"/>
                </a:solidFill>
                <a:latin typeface="Hind Siliguri"/>
              </a:rPr>
              <a:t>নিজের</a:t>
            </a:r>
            <a:r>
              <a:rPr sz="2800" b="1" i="0" u="none" dirty="0">
                <a:ln/>
                <a:solidFill>
                  <a:schemeClr val="accent3"/>
                </a:solidFill>
                <a:latin typeface="Hind Siliguri"/>
              </a:rPr>
              <a:t> </a:t>
            </a:r>
            <a:r>
              <a:rPr sz="2800" b="1" i="0" u="none" dirty="0" err="1">
                <a:ln/>
                <a:solidFill>
                  <a:schemeClr val="accent3"/>
                </a:solidFill>
                <a:latin typeface="Hind Siliguri"/>
              </a:rPr>
              <a:t>গোপনীয়</a:t>
            </a:r>
            <a:r>
              <a:rPr sz="2800" b="1" i="0" u="none" dirty="0">
                <a:ln/>
                <a:solidFill>
                  <a:schemeClr val="accent3"/>
                </a:solidFill>
                <a:latin typeface="Hind Siliguri"/>
              </a:rPr>
              <a:t> </a:t>
            </a:r>
            <a:r>
              <a:rPr sz="2800" b="1" i="0" u="none" dirty="0" err="1">
                <a:ln/>
                <a:solidFill>
                  <a:schemeClr val="accent3"/>
                </a:solidFill>
                <a:latin typeface="Hind Siliguri"/>
              </a:rPr>
              <a:t>তথ্য</a:t>
            </a:r>
            <a:r>
              <a:rPr sz="2800" b="1" i="0" u="none" dirty="0">
                <a:ln/>
                <a:solidFill>
                  <a:schemeClr val="accent3"/>
                </a:solidFill>
                <a:latin typeface="Hind Siliguri"/>
              </a:rPr>
              <a:t> </a:t>
            </a:r>
            <a:r>
              <a:rPr sz="2800" b="1" i="0" u="none" dirty="0" err="1">
                <a:ln/>
                <a:solidFill>
                  <a:schemeClr val="accent3"/>
                </a:solidFill>
                <a:latin typeface="Hind Siliguri"/>
              </a:rPr>
              <a:t>প্রকাশ</a:t>
            </a:r>
            <a:r>
              <a:rPr sz="2800" b="1" i="0" u="none" dirty="0">
                <a:ln/>
                <a:solidFill>
                  <a:schemeClr val="accent3"/>
                </a:solidFill>
                <a:latin typeface="Hind Siliguri"/>
              </a:rPr>
              <a:t> </a:t>
            </a:r>
            <a:r>
              <a:rPr sz="2800" b="1" i="0" u="none" dirty="0" err="1">
                <a:ln/>
                <a:solidFill>
                  <a:schemeClr val="accent3"/>
                </a:solidFill>
                <a:latin typeface="Hind Siliguri"/>
              </a:rPr>
              <a:t>না</a:t>
            </a:r>
            <a:r>
              <a:rPr sz="2800" b="1" i="0" u="none" dirty="0">
                <a:ln/>
                <a:solidFill>
                  <a:schemeClr val="accent3"/>
                </a:solidFill>
                <a:latin typeface="Hind Siliguri"/>
              </a:rPr>
              <a:t> </a:t>
            </a:r>
            <a:r>
              <a:rPr sz="2800" b="1" i="0" u="none" dirty="0" err="1">
                <a:ln/>
                <a:solidFill>
                  <a:schemeClr val="accent3"/>
                </a:solidFill>
                <a:latin typeface="Hind Siliguri"/>
              </a:rPr>
              <a:t>করা</a:t>
            </a:r>
            <a:r>
              <a:rPr sz="2800" b="1" i="0" u="none" dirty="0">
                <a:ln/>
                <a:solidFill>
                  <a:schemeClr val="accent3"/>
                </a:solidFill>
                <a:latin typeface="Hind Siliguri"/>
              </a:rPr>
              <a:t>।</a:t>
            </a:r>
          </a:p>
        </p:txBody>
      </p:sp>
      <p:pic>
        <p:nvPicPr>
          <p:cNvPr id="8" name="Picture 7" descr="image.png"/>
          <p:cNvPicPr>
            <a:picLocks noChangeAspect="1"/>
          </p:cNvPicPr>
          <p:nvPr/>
        </p:nvPicPr>
        <p:blipFill>
          <a:blip r:embed="rId2"/>
          <a:stretch>
            <a:fillRect/>
          </a:stretch>
        </p:blipFill>
        <p:spPr>
          <a:xfrm>
            <a:off x="654628" y="1273976"/>
            <a:ext cx="247650" cy="257175"/>
          </a:xfrm>
          <a:prstGeom prst="rect">
            <a:avLst/>
          </a:prstGeom>
        </p:spPr>
      </p:pic>
      <p:pic>
        <p:nvPicPr>
          <p:cNvPr id="9" name="Picture 8" descr="image.png"/>
          <p:cNvPicPr>
            <a:picLocks noChangeAspect="1"/>
          </p:cNvPicPr>
          <p:nvPr/>
        </p:nvPicPr>
        <p:blipFill>
          <a:blip r:embed="rId3"/>
          <a:stretch>
            <a:fillRect/>
          </a:stretch>
        </p:blipFill>
        <p:spPr>
          <a:xfrm>
            <a:off x="654628" y="2401739"/>
            <a:ext cx="247650" cy="257175"/>
          </a:xfrm>
          <a:prstGeom prst="rect">
            <a:avLst/>
          </a:prstGeom>
        </p:spPr>
      </p:pic>
      <p:pic>
        <p:nvPicPr>
          <p:cNvPr id="10" name="Picture 9" descr="image.png"/>
          <p:cNvPicPr>
            <a:picLocks noChangeAspect="1"/>
          </p:cNvPicPr>
          <p:nvPr/>
        </p:nvPicPr>
        <p:blipFill>
          <a:blip r:embed="rId4"/>
          <a:stretch>
            <a:fillRect/>
          </a:stretch>
        </p:blipFill>
        <p:spPr>
          <a:xfrm>
            <a:off x="654628" y="3773666"/>
            <a:ext cx="314325" cy="257175"/>
          </a:xfrm>
          <a:prstGeom prst="rect">
            <a:avLst/>
          </a:prstGeom>
        </p:spPr>
      </p:pic>
      <p:pic>
        <p:nvPicPr>
          <p:cNvPr id="11" name="Picture 10" descr="image.png"/>
          <p:cNvPicPr>
            <a:picLocks noChangeAspect="1"/>
          </p:cNvPicPr>
          <p:nvPr/>
        </p:nvPicPr>
        <p:blipFill>
          <a:blip r:embed="rId5"/>
          <a:stretch>
            <a:fillRect/>
          </a:stretch>
        </p:blipFill>
        <p:spPr>
          <a:xfrm>
            <a:off x="654628" y="5363250"/>
            <a:ext cx="314325" cy="257175"/>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765853"/>
            <a:ext cx="5334000" cy="3489638"/>
          </a:xfrm>
          <a:prstGeom prst="rect">
            <a:avLst/>
          </a:prstGeom>
        </p:spPr>
      </p:pic>
      <p:pic>
        <p:nvPicPr>
          <p:cNvPr id="3" name="Picture 2" descr="image.png"/>
          <p:cNvPicPr>
            <a:picLocks noChangeAspect="1"/>
          </p:cNvPicPr>
          <p:nvPr/>
        </p:nvPicPr>
        <p:blipFill>
          <a:blip r:embed="rId3"/>
          <a:stretch>
            <a:fillRect/>
          </a:stretch>
        </p:blipFill>
        <p:spPr>
          <a:xfrm>
            <a:off x="6286500" y="1765853"/>
            <a:ext cx="5334000" cy="3489638"/>
          </a:xfrm>
          <a:prstGeom prst="rect">
            <a:avLst/>
          </a:prstGeom>
        </p:spPr>
      </p:pic>
      <p:sp>
        <p:nvSpPr>
          <p:cNvPr id="4" name="TextBox 3"/>
          <p:cNvSpPr txBox="1"/>
          <p:nvPr/>
        </p:nvSpPr>
        <p:spPr>
          <a:xfrm>
            <a:off x="571500" y="476250"/>
            <a:ext cx="10980420" cy="436017"/>
          </a:xfrm>
          <a:prstGeom prst="rect">
            <a:avLst/>
          </a:prstGeom>
          <a:solidFill>
            <a:srgbClr val="FFFF00"/>
          </a:solidFill>
        </p:spPr>
        <p:txBody>
          <a:bodyPr wrap="square" lIns="0" tIns="0" rIns="0" bIns="0" anchor="t">
            <a:spAutoFit/>
          </a:bodyPr>
          <a:lstStyle/>
          <a:p>
            <a:pPr algn="l">
              <a:lnSpc>
                <a:spcPts val="3420"/>
              </a:lnSpc>
            </a:pPr>
            <a:r>
              <a:rPr sz="3200" b="1" i="0" u="none" dirty="0" err="1">
                <a:solidFill>
                  <a:srgbClr val="0F172A"/>
                </a:solidFill>
                <a:latin typeface="Hind Siliguri"/>
              </a:rPr>
              <a:t>একক</a:t>
            </a:r>
            <a:r>
              <a:rPr sz="3200" b="1" i="0" u="none" dirty="0">
                <a:solidFill>
                  <a:srgbClr val="0F172A"/>
                </a:solidFill>
                <a:latin typeface="Hind Siliguri"/>
              </a:rPr>
              <a:t> </a:t>
            </a:r>
            <a:r>
              <a:rPr sz="3200" b="1" i="0" u="none" dirty="0" err="1">
                <a:solidFill>
                  <a:srgbClr val="0F172A"/>
                </a:solidFill>
                <a:latin typeface="Hind Siliguri"/>
              </a:rPr>
              <a:t>কাজ</a:t>
            </a:r>
            <a:r>
              <a:rPr sz="3200" b="1" i="0" u="none" dirty="0">
                <a:solidFill>
                  <a:srgbClr val="0F172A"/>
                </a:solidFill>
                <a:latin typeface="Hind Siliguri"/>
              </a:rPr>
              <a:t> (Individual Task)</a:t>
            </a: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76300" y="2070653"/>
            <a:ext cx="4960620" cy="492443"/>
          </a:xfrm>
          <a:prstGeom prst="rect">
            <a:avLst/>
          </a:prstGeom>
          <a:noFill/>
        </p:spPr>
        <p:txBody>
          <a:bodyPr wrap="square" lIns="247650" tIns="0" rIns="0" bIns="0" anchor="t">
            <a:spAutoFit/>
          </a:bodyPr>
          <a:lstStyle/>
          <a:p>
            <a:pPr algn="l"/>
            <a:r>
              <a:rPr sz="3200" b="1" i="0" u="none" dirty="0" err="1">
                <a:solidFill>
                  <a:srgbClr val="FF0000"/>
                </a:solidFill>
                <a:latin typeface="Hind Siliguri"/>
              </a:rPr>
              <a:t>প্রশ্ন</a:t>
            </a:r>
            <a:r>
              <a:rPr sz="3200" b="1" i="0" u="none" dirty="0">
                <a:solidFill>
                  <a:srgbClr val="FF0000"/>
                </a:solidFill>
                <a:latin typeface="Hind Siliguri"/>
              </a:rPr>
              <a:t> ১</a:t>
            </a:r>
          </a:p>
        </p:txBody>
      </p:sp>
      <p:sp>
        <p:nvSpPr>
          <p:cNvPr id="7" name="TextBox 6"/>
          <p:cNvSpPr txBox="1"/>
          <p:nvPr/>
        </p:nvSpPr>
        <p:spPr>
          <a:xfrm>
            <a:off x="876300" y="2613578"/>
            <a:ext cx="4724400" cy="1477328"/>
          </a:xfrm>
          <a:prstGeom prst="rect">
            <a:avLst/>
          </a:prstGeom>
          <a:noFill/>
        </p:spPr>
        <p:txBody>
          <a:bodyPr wrap="square" lIns="0" tIns="0" rIns="0" bIns="0" anchor="t">
            <a:spAutoFit/>
          </a:bodyPr>
          <a:lstStyle/>
          <a:p>
            <a:pPr algn="l"/>
            <a:r>
              <a:rPr sz="3200" b="0" i="0" u="none" dirty="0" err="1">
                <a:solidFill>
                  <a:srgbClr val="FF0000"/>
                </a:solidFill>
                <a:latin typeface="Hind Siliguri SemiBold"/>
              </a:rPr>
              <a:t>সাদা</a:t>
            </a:r>
            <a:r>
              <a:rPr sz="3200" b="0" i="0" u="none" dirty="0">
                <a:solidFill>
                  <a:srgbClr val="FF0000"/>
                </a:solidFill>
                <a:latin typeface="Hind Siliguri SemiBold"/>
              </a:rPr>
              <a:t> </a:t>
            </a:r>
            <a:r>
              <a:rPr sz="3200" b="0" i="0" u="none" dirty="0" err="1">
                <a:solidFill>
                  <a:srgbClr val="FF0000"/>
                </a:solidFill>
                <a:latin typeface="Hind Siliguri SemiBold"/>
              </a:rPr>
              <a:t>টুপি</a:t>
            </a:r>
            <a:r>
              <a:rPr sz="3200" b="0" i="0" u="none" dirty="0">
                <a:solidFill>
                  <a:srgbClr val="FF0000"/>
                </a:solidFill>
                <a:latin typeface="Hind Siliguri SemiBold"/>
              </a:rPr>
              <a:t> </a:t>
            </a:r>
            <a:r>
              <a:rPr sz="3200" b="0" i="0" u="none" dirty="0" err="1">
                <a:solidFill>
                  <a:srgbClr val="FF0000"/>
                </a:solidFill>
                <a:latin typeface="Hind Siliguri SemiBold"/>
              </a:rPr>
              <a:t>হ্যাকার</a:t>
            </a:r>
            <a:r>
              <a:rPr sz="3200" b="0" i="0" u="none" dirty="0">
                <a:solidFill>
                  <a:srgbClr val="FF0000"/>
                </a:solidFill>
                <a:latin typeface="Hind Siliguri SemiBold"/>
              </a:rPr>
              <a:t> ও </a:t>
            </a:r>
            <a:r>
              <a:rPr sz="3200" b="0" i="0" u="none" dirty="0" err="1">
                <a:solidFill>
                  <a:srgbClr val="FF0000"/>
                </a:solidFill>
                <a:latin typeface="Hind Siliguri SemiBold"/>
              </a:rPr>
              <a:t>কালো</a:t>
            </a:r>
            <a:r>
              <a:rPr sz="3200" b="0" i="0" u="none" dirty="0">
                <a:solidFill>
                  <a:srgbClr val="FF0000"/>
                </a:solidFill>
                <a:latin typeface="Hind Siliguri SemiBold"/>
              </a:rPr>
              <a:t> </a:t>
            </a:r>
            <a:r>
              <a:rPr sz="3200" b="0" i="0" u="none" dirty="0" err="1">
                <a:solidFill>
                  <a:srgbClr val="FF0000"/>
                </a:solidFill>
                <a:latin typeface="Hind Siliguri SemiBold"/>
              </a:rPr>
              <a:t>টুপি</a:t>
            </a:r>
            <a:r>
              <a:rPr sz="3200" b="0" i="0" u="none" dirty="0">
                <a:solidFill>
                  <a:srgbClr val="FF0000"/>
                </a:solidFill>
                <a:latin typeface="Hind Siliguri SemiBold"/>
              </a:rPr>
              <a:t> </a:t>
            </a:r>
            <a:r>
              <a:rPr sz="3200" b="0" i="0" u="none" dirty="0" err="1">
                <a:solidFill>
                  <a:srgbClr val="FF0000"/>
                </a:solidFill>
                <a:latin typeface="Hind Siliguri SemiBold"/>
              </a:rPr>
              <a:t>হ্যাকারের</a:t>
            </a:r>
            <a:r>
              <a:rPr sz="3200" b="0" i="0" u="none" dirty="0">
                <a:solidFill>
                  <a:srgbClr val="FF0000"/>
                </a:solidFill>
                <a:latin typeface="Hind Siliguri SemiBold"/>
              </a:rPr>
              <a:t> </a:t>
            </a:r>
            <a:r>
              <a:rPr sz="3200" b="0" i="0" u="none" dirty="0" err="1">
                <a:solidFill>
                  <a:srgbClr val="FF0000"/>
                </a:solidFill>
                <a:latin typeface="Hind Siliguri SemiBold"/>
              </a:rPr>
              <a:t>মধ্যে</a:t>
            </a:r>
            <a:r>
              <a:rPr sz="3200" b="0" i="0" u="none" dirty="0">
                <a:solidFill>
                  <a:srgbClr val="FF0000"/>
                </a:solidFill>
                <a:latin typeface="Hind Siliguri SemiBold"/>
              </a:rPr>
              <a:t> </a:t>
            </a:r>
            <a:r>
              <a:rPr sz="3200" b="0" i="0" u="none" dirty="0" err="1">
                <a:solidFill>
                  <a:srgbClr val="FF0000"/>
                </a:solidFill>
                <a:latin typeface="Hind Siliguri SemiBold"/>
              </a:rPr>
              <a:t>প্রধান</a:t>
            </a:r>
            <a:r>
              <a:rPr sz="3200" b="0" i="0" u="none" dirty="0">
                <a:solidFill>
                  <a:srgbClr val="FF0000"/>
                </a:solidFill>
                <a:latin typeface="Hind Siliguri SemiBold"/>
              </a:rPr>
              <a:t> ২টি </a:t>
            </a:r>
            <a:r>
              <a:rPr sz="3200" b="0" i="0" u="none" dirty="0" err="1">
                <a:solidFill>
                  <a:srgbClr val="FF0000"/>
                </a:solidFill>
                <a:latin typeface="Hind Siliguri SemiBold"/>
              </a:rPr>
              <a:t>পার্থক্য</a:t>
            </a:r>
            <a:r>
              <a:rPr sz="3200" b="0" i="0" u="none" dirty="0">
                <a:solidFill>
                  <a:srgbClr val="FF0000"/>
                </a:solidFill>
                <a:latin typeface="Hind Siliguri SemiBold"/>
              </a:rPr>
              <a:t> </a:t>
            </a:r>
            <a:r>
              <a:rPr sz="3200" b="0" i="0" u="none" dirty="0" err="1">
                <a:solidFill>
                  <a:srgbClr val="FF0000"/>
                </a:solidFill>
                <a:latin typeface="Hind Siliguri SemiBold"/>
              </a:rPr>
              <a:t>লেখ</a:t>
            </a:r>
            <a:r>
              <a:rPr sz="3200" b="0" i="0" u="none" dirty="0">
                <a:solidFill>
                  <a:srgbClr val="FF0000"/>
                </a:solidFill>
                <a:latin typeface="Hind Siliguri SemiBold"/>
              </a:rPr>
              <a:t>।</a:t>
            </a:r>
          </a:p>
        </p:txBody>
      </p:sp>
      <p:sp>
        <p:nvSpPr>
          <p:cNvPr id="8" name="TextBox 7"/>
          <p:cNvSpPr txBox="1"/>
          <p:nvPr/>
        </p:nvSpPr>
        <p:spPr>
          <a:xfrm>
            <a:off x="876300" y="4304428"/>
            <a:ext cx="4724400" cy="492443"/>
          </a:xfrm>
          <a:prstGeom prst="rect">
            <a:avLst/>
          </a:prstGeom>
          <a:noFill/>
        </p:spPr>
        <p:txBody>
          <a:bodyPr wrap="square" lIns="0" tIns="0" rIns="0" bIns="0" anchor="t">
            <a:spAutoFit/>
          </a:bodyPr>
          <a:lstStyle/>
          <a:p>
            <a:pPr algn="l"/>
            <a:r>
              <a:rPr sz="3200" b="0" i="0" u="none" dirty="0">
                <a:solidFill>
                  <a:srgbClr val="FF0000"/>
                </a:solidFill>
                <a:latin typeface="Hind Siliguri"/>
              </a:rPr>
              <a:t>(</a:t>
            </a:r>
            <a:r>
              <a:rPr sz="3200" b="0" i="0" u="none" dirty="0" err="1">
                <a:solidFill>
                  <a:srgbClr val="FF0000"/>
                </a:solidFill>
                <a:latin typeface="Hind Siliguri"/>
              </a:rPr>
              <a:t>সময়</a:t>
            </a:r>
            <a:r>
              <a:rPr sz="3200" b="0" i="0" u="none" dirty="0">
                <a:solidFill>
                  <a:srgbClr val="FF0000"/>
                </a:solidFill>
                <a:latin typeface="Hind Siliguri"/>
              </a:rPr>
              <a:t>: ৩ </a:t>
            </a:r>
            <a:r>
              <a:rPr sz="3200" b="0" i="0" u="none" dirty="0" err="1">
                <a:solidFill>
                  <a:srgbClr val="FF0000"/>
                </a:solidFill>
                <a:latin typeface="Hind Siliguri"/>
              </a:rPr>
              <a:t>মিনিট</a:t>
            </a:r>
            <a:r>
              <a:rPr sz="3200" b="0" i="0" u="none" dirty="0">
                <a:solidFill>
                  <a:srgbClr val="FF0000"/>
                </a:solidFill>
                <a:latin typeface="Hind Siliguri"/>
              </a:rPr>
              <a:t>)</a:t>
            </a:r>
          </a:p>
        </p:txBody>
      </p:sp>
      <p:sp>
        <p:nvSpPr>
          <p:cNvPr id="9" name="TextBox 8"/>
          <p:cNvSpPr txBox="1"/>
          <p:nvPr/>
        </p:nvSpPr>
        <p:spPr>
          <a:xfrm>
            <a:off x="6591300" y="2070653"/>
            <a:ext cx="4960620" cy="492443"/>
          </a:xfrm>
          <a:prstGeom prst="rect">
            <a:avLst/>
          </a:prstGeom>
          <a:noFill/>
        </p:spPr>
        <p:txBody>
          <a:bodyPr wrap="square" lIns="247650" tIns="0" rIns="0" bIns="0" anchor="t">
            <a:spAutoFit/>
          </a:bodyPr>
          <a:lstStyle/>
          <a:p>
            <a:pPr algn="l"/>
            <a:r>
              <a:rPr sz="3200" b="1" i="0" u="none">
                <a:solidFill>
                  <a:srgbClr val="0369A1"/>
                </a:solidFill>
                <a:latin typeface="Hind Siliguri"/>
              </a:rPr>
              <a:t>প্রশ্ন ২</a:t>
            </a:r>
          </a:p>
        </p:txBody>
      </p:sp>
      <p:sp>
        <p:nvSpPr>
          <p:cNvPr id="10" name="TextBox 9"/>
          <p:cNvSpPr txBox="1"/>
          <p:nvPr/>
        </p:nvSpPr>
        <p:spPr>
          <a:xfrm>
            <a:off x="6591300" y="2613578"/>
            <a:ext cx="4724400" cy="1477328"/>
          </a:xfrm>
          <a:prstGeom prst="rect">
            <a:avLst/>
          </a:prstGeom>
          <a:noFill/>
        </p:spPr>
        <p:txBody>
          <a:bodyPr wrap="square" lIns="0" tIns="0" rIns="0" bIns="0" anchor="t">
            <a:spAutoFit/>
          </a:bodyPr>
          <a:lstStyle/>
          <a:p>
            <a:pPr algn="l"/>
            <a:r>
              <a:rPr sz="3200" b="0" i="0" u="none" dirty="0" err="1">
                <a:solidFill>
                  <a:srgbClr val="334155"/>
                </a:solidFill>
                <a:latin typeface="Hind Siliguri SemiBold"/>
              </a:rPr>
              <a:t>প্লেজিয়ারিজম</a:t>
            </a:r>
            <a:r>
              <a:rPr sz="3200" b="0" i="0" u="none" dirty="0">
                <a:solidFill>
                  <a:srgbClr val="334155"/>
                </a:solidFill>
                <a:latin typeface="Hind Siliguri SemiBold"/>
              </a:rPr>
              <a:t> </a:t>
            </a:r>
            <a:r>
              <a:rPr sz="3200" b="0" i="0" u="none" dirty="0" err="1">
                <a:solidFill>
                  <a:srgbClr val="334155"/>
                </a:solidFill>
                <a:latin typeface="Hind Siliguri SemiBold"/>
              </a:rPr>
              <a:t>বলতে</a:t>
            </a:r>
            <a:r>
              <a:rPr sz="3200" b="0" i="0" u="none" dirty="0">
                <a:solidFill>
                  <a:srgbClr val="334155"/>
                </a:solidFill>
                <a:latin typeface="Hind Siliguri SemiBold"/>
              </a:rPr>
              <a:t> </a:t>
            </a:r>
            <a:r>
              <a:rPr sz="3200" b="0" i="0" u="none" dirty="0" err="1">
                <a:solidFill>
                  <a:srgbClr val="334155"/>
                </a:solidFill>
                <a:latin typeface="Hind Siliguri SemiBold"/>
              </a:rPr>
              <a:t>কী</a:t>
            </a:r>
            <a:r>
              <a:rPr sz="3200" b="0" i="0" u="none" dirty="0">
                <a:solidFill>
                  <a:srgbClr val="334155"/>
                </a:solidFill>
                <a:latin typeface="Hind Siliguri SemiBold"/>
              </a:rPr>
              <a:t> </a:t>
            </a:r>
            <a:r>
              <a:rPr sz="3200" b="0" i="0" u="none" dirty="0" err="1">
                <a:solidFill>
                  <a:srgbClr val="334155"/>
                </a:solidFill>
                <a:latin typeface="Hind Siliguri SemiBold"/>
              </a:rPr>
              <a:t>বোঝায়</a:t>
            </a:r>
            <a:r>
              <a:rPr sz="3200" b="0" i="0" u="none" dirty="0">
                <a:solidFill>
                  <a:srgbClr val="334155"/>
                </a:solidFill>
                <a:latin typeface="Hind Siliguri SemiBold"/>
              </a:rPr>
              <a:t>? </a:t>
            </a:r>
            <a:r>
              <a:rPr sz="3200" b="0" i="0" u="none" dirty="0" err="1">
                <a:solidFill>
                  <a:srgbClr val="334155"/>
                </a:solidFill>
                <a:latin typeface="Hind Siliguri SemiBold"/>
              </a:rPr>
              <a:t>এক</a:t>
            </a:r>
            <a:r>
              <a:rPr sz="3200" b="0" i="0" u="none" dirty="0">
                <a:solidFill>
                  <a:srgbClr val="334155"/>
                </a:solidFill>
                <a:latin typeface="Hind Siliguri SemiBold"/>
              </a:rPr>
              <a:t> </a:t>
            </a:r>
            <a:r>
              <a:rPr sz="3200" b="0" i="0" u="none" dirty="0" err="1">
                <a:solidFill>
                  <a:srgbClr val="334155"/>
                </a:solidFill>
                <a:latin typeface="Hind Siliguri SemiBold"/>
              </a:rPr>
              <a:t>কথায়</a:t>
            </a:r>
            <a:r>
              <a:rPr sz="3200" b="0" i="0" u="none" dirty="0">
                <a:solidFill>
                  <a:srgbClr val="334155"/>
                </a:solidFill>
                <a:latin typeface="Hind Siliguri SemiBold"/>
              </a:rPr>
              <a:t> </a:t>
            </a:r>
            <a:r>
              <a:rPr sz="3200" b="0" i="0" u="none" dirty="0" err="1">
                <a:solidFill>
                  <a:srgbClr val="334155"/>
                </a:solidFill>
                <a:latin typeface="Hind Siliguri SemiBold"/>
              </a:rPr>
              <a:t>উত্তর</a:t>
            </a:r>
            <a:r>
              <a:rPr sz="3200" b="0" i="0" u="none" dirty="0">
                <a:solidFill>
                  <a:srgbClr val="334155"/>
                </a:solidFill>
                <a:latin typeface="Hind Siliguri SemiBold"/>
              </a:rPr>
              <a:t> </a:t>
            </a:r>
            <a:r>
              <a:rPr sz="3200" b="0" i="0" u="none" dirty="0" err="1">
                <a:solidFill>
                  <a:srgbClr val="334155"/>
                </a:solidFill>
                <a:latin typeface="Hind Siliguri SemiBold"/>
              </a:rPr>
              <a:t>দাও</a:t>
            </a:r>
            <a:r>
              <a:rPr sz="3200" b="0" i="0" u="none" dirty="0">
                <a:solidFill>
                  <a:srgbClr val="334155"/>
                </a:solidFill>
                <a:latin typeface="Hind Siliguri SemiBold"/>
              </a:rPr>
              <a:t>।</a:t>
            </a:r>
          </a:p>
        </p:txBody>
      </p:sp>
      <p:sp>
        <p:nvSpPr>
          <p:cNvPr id="11" name="TextBox 10"/>
          <p:cNvSpPr txBox="1"/>
          <p:nvPr/>
        </p:nvSpPr>
        <p:spPr>
          <a:xfrm>
            <a:off x="6646545" y="4304428"/>
            <a:ext cx="4724400" cy="492443"/>
          </a:xfrm>
          <a:prstGeom prst="rect">
            <a:avLst/>
          </a:prstGeom>
          <a:noFill/>
        </p:spPr>
        <p:txBody>
          <a:bodyPr wrap="square" lIns="0" tIns="0" rIns="0" bIns="0" anchor="t">
            <a:spAutoFit/>
          </a:bodyPr>
          <a:lstStyle/>
          <a:p>
            <a:pPr algn="l"/>
            <a:r>
              <a:rPr sz="3200" b="0" i="0" u="none" dirty="0">
                <a:solidFill>
                  <a:srgbClr val="64748B"/>
                </a:solidFill>
                <a:latin typeface="Hind Siliguri"/>
              </a:rPr>
              <a:t>(</a:t>
            </a:r>
            <a:r>
              <a:rPr sz="3200" b="0" i="0" u="none" dirty="0" err="1">
                <a:solidFill>
                  <a:srgbClr val="64748B"/>
                </a:solidFill>
                <a:latin typeface="Hind Siliguri"/>
              </a:rPr>
              <a:t>সময়</a:t>
            </a:r>
            <a:r>
              <a:rPr sz="3200" b="0" i="0" u="none" dirty="0">
                <a:solidFill>
                  <a:srgbClr val="64748B"/>
                </a:solidFill>
                <a:latin typeface="Hind Siliguri"/>
              </a:rPr>
              <a:t>: ২ </a:t>
            </a:r>
            <a:r>
              <a:rPr sz="3200" b="0" i="0" u="none" dirty="0" err="1">
                <a:solidFill>
                  <a:srgbClr val="64748B"/>
                </a:solidFill>
                <a:latin typeface="Hind Siliguri"/>
              </a:rPr>
              <a:t>মিনিট</a:t>
            </a:r>
            <a:r>
              <a:rPr sz="3200" b="0" i="0" u="none" dirty="0">
                <a:solidFill>
                  <a:srgbClr val="64748B"/>
                </a:solidFill>
                <a:latin typeface="Hind Siliguri"/>
              </a:rPr>
              <a:t>)</a:t>
            </a:r>
          </a:p>
        </p:txBody>
      </p:sp>
      <p:pic>
        <p:nvPicPr>
          <p:cNvPr id="12" name="Picture 11" descr="image.png"/>
          <p:cNvPicPr>
            <a:picLocks noChangeAspect="1"/>
          </p:cNvPicPr>
          <p:nvPr/>
        </p:nvPicPr>
        <p:blipFill>
          <a:blip r:embed="rId4"/>
          <a:stretch>
            <a:fillRect/>
          </a:stretch>
        </p:blipFill>
        <p:spPr>
          <a:xfrm>
            <a:off x="807720" y="2191190"/>
            <a:ext cx="247650" cy="247650"/>
          </a:xfrm>
          <a:prstGeom prst="rect">
            <a:avLst/>
          </a:prstGeom>
        </p:spPr>
      </p:pic>
      <p:pic>
        <p:nvPicPr>
          <p:cNvPr id="13" name="Picture 12" descr="image.png"/>
          <p:cNvPicPr>
            <a:picLocks noChangeAspect="1"/>
          </p:cNvPicPr>
          <p:nvPr/>
        </p:nvPicPr>
        <p:blipFill>
          <a:blip r:embed="rId4"/>
          <a:stretch>
            <a:fillRect/>
          </a:stretch>
        </p:blipFill>
        <p:spPr>
          <a:xfrm>
            <a:off x="6522720" y="2216862"/>
            <a:ext cx="247650" cy="247650"/>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80">
                                          <p:stCondLst>
                                            <p:cond delay="0"/>
                                          </p:stCondLst>
                                        </p:cTn>
                                        <p:tgtEl>
                                          <p:spTgt spid="8"/>
                                        </p:tgtEl>
                                      </p:cBhvr>
                                    </p:animEffect>
                                    <p:anim calcmode="lin" valueType="num">
                                      <p:cBhvr>
                                        <p:cTn id="4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5" dur="26">
                                          <p:stCondLst>
                                            <p:cond delay="650"/>
                                          </p:stCondLst>
                                        </p:cTn>
                                        <p:tgtEl>
                                          <p:spTgt spid="8"/>
                                        </p:tgtEl>
                                      </p:cBhvr>
                                      <p:to x="100000" y="60000"/>
                                    </p:animScale>
                                    <p:animScale>
                                      <p:cBhvr>
                                        <p:cTn id="46" dur="166" decel="50000">
                                          <p:stCondLst>
                                            <p:cond delay="676"/>
                                          </p:stCondLst>
                                        </p:cTn>
                                        <p:tgtEl>
                                          <p:spTgt spid="8"/>
                                        </p:tgtEl>
                                      </p:cBhvr>
                                      <p:to x="100000" y="100000"/>
                                    </p:animScale>
                                    <p:animScale>
                                      <p:cBhvr>
                                        <p:cTn id="47" dur="26">
                                          <p:stCondLst>
                                            <p:cond delay="1312"/>
                                          </p:stCondLst>
                                        </p:cTn>
                                        <p:tgtEl>
                                          <p:spTgt spid="8"/>
                                        </p:tgtEl>
                                      </p:cBhvr>
                                      <p:to x="100000" y="80000"/>
                                    </p:animScale>
                                    <p:animScale>
                                      <p:cBhvr>
                                        <p:cTn id="48" dur="166" decel="50000">
                                          <p:stCondLst>
                                            <p:cond delay="1338"/>
                                          </p:stCondLst>
                                        </p:cTn>
                                        <p:tgtEl>
                                          <p:spTgt spid="8"/>
                                        </p:tgtEl>
                                      </p:cBhvr>
                                      <p:to x="100000" y="100000"/>
                                    </p:animScale>
                                    <p:animScale>
                                      <p:cBhvr>
                                        <p:cTn id="49" dur="26">
                                          <p:stCondLst>
                                            <p:cond delay="1642"/>
                                          </p:stCondLst>
                                        </p:cTn>
                                        <p:tgtEl>
                                          <p:spTgt spid="8"/>
                                        </p:tgtEl>
                                      </p:cBhvr>
                                      <p:to x="100000" y="90000"/>
                                    </p:animScale>
                                    <p:animScale>
                                      <p:cBhvr>
                                        <p:cTn id="50" dur="166" decel="50000">
                                          <p:stCondLst>
                                            <p:cond delay="1668"/>
                                          </p:stCondLst>
                                        </p:cTn>
                                        <p:tgtEl>
                                          <p:spTgt spid="8"/>
                                        </p:tgtEl>
                                      </p:cBhvr>
                                      <p:to x="100000" y="100000"/>
                                    </p:animScale>
                                    <p:animScale>
                                      <p:cBhvr>
                                        <p:cTn id="51" dur="26">
                                          <p:stCondLst>
                                            <p:cond delay="1808"/>
                                          </p:stCondLst>
                                        </p:cTn>
                                        <p:tgtEl>
                                          <p:spTgt spid="8"/>
                                        </p:tgtEl>
                                      </p:cBhvr>
                                      <p:to x="100000" y="95000"/>
                                    </p:animScale>
                                    <p:animScale>
                                      <p:cBhvr>
                                        <p:cTn id="52" dur="166" decel="50000">
                                          <p:stCondLst>
                                            <p:cond delay="1834"/>
                                          </p:stCondLst>
                                        </p:cTn>
                                        <p:tgtEl>
                                          <p:spTgt spid="8"/>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wipe(down)">
                                      <p:cBhvr>
                                        <p:cTn id="57" dur="580">
                                          <p:stCondLst>
                                            <p:cond delay="0"/>
                                          </p:stCondLst>
                                        </p:cTn>
                                        <p:tgtEl>
                                          <p:spTgt spid="10"/>
                                        </p:tgtEl>
                                      </p:cBhvr>
                                    </p:animEffect>
                                    <p:anim calcmode="lin" valueType="num">
                                      <p:cBhvr>
                                        <p:cTn id="5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63" dur="26">
                                          <p:stCondLst>
                                            <p:cond delay="650"/>
                                          </p:stCondLst>
                                        </p:cTn>
                                        <p:tgtEl>
                                          <p:spTgt spid="10"/>
                                        </p:tgtEl>
                                      </p:cBhvr>
                                      <p:to x="100000" y="60000"/>
                                    </p:animScale>
                                    <p:animScale>
                                      <p:cBhvr>
                                        <p:cTn id="64" dur="166" decel="50000">
                                          <p:stCondLst>
                                            <p:cond delay="676"/>
                                          </p:stCondLst>
                                        </p:cTn>
                                        <p:tgtEl>
                                          <p:spTgt spid="10"/>
                                        </p:tgtEl>
                                      </p:cBhvr>
                                      <p:to x="100000" y="100000"/>
                                    </p:animScale>
                                    <p:animScale>
                                      <p:cBhvr>
                                        <p:cTn id="65" dur="26">
                                          <p:stCondLst>
                                            <p:cond delay="1312"/>
                                          </p:stCondLst>
                                        </p:cTn>
                                        <p:tgtEl>
                                          <p:spTgt spid="10"/>
                                        </p:tgtEl>
                                      </p:cBhvr>
                                      <p:to x="100000" y="80000"/>
                                    </p:animScale>
                                    <p:animScale>
                                      <p:cBhvr>
                                        <p:cTn id="66" dur="166" decel="50000">
                                          <p:stCondLst>
                                            <p:cond delay="1338"/>
                                          </p:stCondLst>
                                        </p:cTn>
                                        <p:tgtEl>
                                          <p:spTgt spid="10"/>
                                        </p:tgtEl>
                                      </p:cBhvr>
                                      <p:to x="100000" y="100000"/>
                                    </p:animScale>
                                    <p:animScale>
                                      <p:cBhvr>
                                        <p:cTn id="67" dur="26">
                                          <p:stCondLst>
                                            <p:cond delay="1642"/>
                                          </p:stCondLst>
                                        </p:cTn>
                                        <p:tgtEl>
                                          <p:spTgt spid="10"/>
                                        </p:tgtEl>
                                      </p:cBhvr>
                                      <p:to x="100000" y="90000"/>
                                    </p:animScale>
                                    <p:animScale>
                                      <p:cBhvr>
                                        <p:cTn id="68" dur="166" decel="50000">
                                          <p:stCondLst>
                                            <p:cond delay="1668"/>
                                          </p:stCondLst>
                                        </p:cTn>
                                        <p:tgtEl>
                                          <p:spTgt spid="10"/>
                                        </p:tgtEl>
                                      </p:cBhvr>
                                      <p:to x="100000" y="100000"/>
                                    </p:animScale>
                                    <p:animScale>
                                      <p:cBhvr>
                                        <p:cTn id="69" dur="26">
                                          <p:stCondLst>
                                            <p:cond delay="1808"/>
                                          </p:stCondLst>
                                        </p:cTn>
                                        <p:tgtEl>
                                          <p:spTgt spid="10"/>
                                        </p:tgtEl>
                                      </p:cBhvr>
                                      <p:to x="100000" y="95000"/>
                                    </p:animScale>
                                    <p:animScale>
                                      <p:cBhvr>
                                        <p:cTn id="70" dur="166" decel="50000">
                                          <p:stCondLst>
                                            <p:cond delay="1834"/>
                                          </p:stCondLst>
                                        </p:cTn>
                                        <p:tgtEl>
                                          <p:spTgt spid="10"/>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wipe(down)">
                                      <p:cBhvr>
                                        <p:cTn id="73" dur="580">
                                          <p:stCondLst>
                                            <p:cond delay="0"/>
                                          </p:stCondLst>
                                        </p:cTn>
                                        <p:tgtEl>
                                          <p:spTgt spid="9"/>
                                        </p:tgtEl>
                                      </p:cBhvr>
                                    </p:animEffect>
                                    <p:anim calcmode="lin" valueType="num">
                                      <p:cBhvr>
                                        <p:cTn id="7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79" dur="26">
                                          <p:stCondLst>
                                            <p:cond delay="650"/>
                                          </p:stCondLst>
                                        </p:cTn>
                                        <p:tgtEl>
                                          <p:spTgt spid="9"/>
                                        </p:tgtEl>
                                      </p:cBhvr>
                                      <p:to x="100000" y="60000"/>
                                    </p:animScale>
                                    <p:animScale>
                                      <p:cBhvr>
                                        <p:cTn id="80" dur="166" decel="50000">
                                          <p:stCondLst>
                                            <p:cond delay="676"/>
                                          </p:stCondLst>
                                        </p:cTn>
                                        <p:tgtEl>
                                          <p:spTgt spid="9"/>
                                        </p:tgtEl>
                                      </p:cBhvr>
                                      <p:to x="100000" y="100000"/>
                                    </p:animScale>
                                    <p:animScale>
                                      <p:cBhvr>
                                        <p:cTn id="81" dur="26">
                                          <p:stCondLst>
                                            <p:cond delay="1312"/>
                                          </p:stCondLst>
                                        </p:cTn>
                                        <p:tgtEl>
                                          <p:spTgt spid="9"/>
                                        </p:tgtEl>
                                      </p:cBhvr>
                                      <p:to x="100000" y="80000"/>
                                    </p:animScale>
                                    <p:animScale>
                                      <p:cBhvr>
                                        <p:cTn id="82" dur="166" decel="50000">
                                          <p:stCondLst>
                                            <p:cond delay="1338"/>
                                          </p:stCondLst>
                                        </p:cTn>
                                        <p:tgtEl>
                                          <p:spTgt spid="9"/>
                                        </p:tgtEl>
                                      </p:cBhvr>
                                      <p:to x="100000" y="100000"/>
                                    </p:animScale>
                                    <p:animScale>
                                      <p:cBhvr>
                                        <p:cTn id="83" dur="26">
                                          <p:stCondLst>
                                            <p:cond delay="1642"/>
                                          </p:stCondLst>
                                        </p:cTn>
                                        <p:tgtEl>
                                          <p:spTgt spid="9"/>
                                        </p:tgtEl>
                                      </p:cBhvr>
                                      <p:to x="100000" y="90000"/>
                                    </p:animScale>
                                    <p:animScale>
                                      <p:cBhvr>
                                        <p:cTn id="84" dur="166" decel="50000">
                                          <p:stCondLst>
                                            <p:cond delay="1668"/>
                                          </p:stCondLst>
                                        </p:cTn>
                                        <p:tgtEl>
                                          <p:spTgt spid="9"/>
                                        </p:tgtEl>
                                      </p:cBhvr>
                                      <p:to x="100000" y="100000"/>
                                    </p:animScale>
                                    <p:animScale>
                                      <p:cBhvr>
                                        <p:cTn id="85" dur="26">
                                          <p:stCondLst>
                                            <p:cond delay="1808"/>
                                          </p:stCondLst>
                                        </p:cTn>
                                        <p:tgtEl>
                                          <p:spTgt spid="9"/>
                                        </p:tgtEl>
                                      </p:cBhvr>
                                      <p:to x="100000" y="95000"/>
                                    </p:animScale>
                                    <p:animScale>
                                      <p:cBhvr>
                                        <p:cTn id="86" dur="166" decel="50000">
                                          <p:stCondLst>
                                            <p:cond delay="1834"/>
                                          </p:stCondLst>
                                        </p:cTn>
                                        <p:tgtEl>
                                          <p:spTgt spid="9"/>
                                        </p:tgtEl>
                                      </p:cBhvr>
                                      <p:to x="100000" y="100000"/>
                                    </p:animScale>
                                  </p:childTnLst>
                                </p:cTn>
                              </p:par>
                              <p:par>
                                <p:cTn id="87" presetID="26" presetClass="entr" presetSubtype="0" fill="hold" grpId="0" nodeType="withEffect">
                                  <p:stCondLst>
                                    <p:cond delay="0"/>
                                  </p:stCondLst>
                                  <p:childTnLst>
                                    <p:set>
                                      <p:cBhvr>
                                        <p:cTn id="88" dur="1" fill="hold">
                                          <p:stCondLst>
                                            <p:cond delay="0"/>
                                          </p:stCondLst>
                                        </p:cTn>
                                        <p:tgtEl>
                                          <p:spTgt spid="11"/>
                                        </p:tgtEl>
                                        <p:attrNameLst>
                                          <p:attrName>style.visibility</p:attrName>
                                        </p:attrNameLst>
                                      </p:cBhvr>
                                      <p:to>
                                        <p:strVal val="visible"/>
                                      </p:to>
                                    </p:set>
                                    <p:animEffect transition="in" filter="wipe(down)">
                                      <p:cBhvr>
                                        <p:cTn id="89" dur="580">
                                          <p:stCondLst>
                                            <p:cond delay="0"/>
                                          </p:stCondLst>
                                        </p:cTn>
                                        <p:tgtEl>
                                          <p:spTgt spid="11"/>
                                        </p:tgtEl>
                                      </p:cBhvr>
                                    </p:animEffect>
                                    <p:anim calcmode="lin" valueType="num">
                                      <p:cBhvr>
                                        <p:cTn id="90"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95" dur="26">
                                          <p:stCondLst>
                                            <p:cond delay="650"/>
                                          </p:stCondLst>
                                        </p:cTn>
                                        <p:tgtEl>
                                          <p:spTgt spid="11"/>
                                        </p:tgtEl>
                                      </p:cBhvr>
                                      <p:to x="100000" y="60000"/>
                                    </p:animScale>
                                    <p:animScale>
                                      <p:cBhvr>
                                        <p:cTn id="96" dur="166" decel="50000">
                                          <p:stCondLst>
                                            <p:cond delay="676"/>
                                          </p:stCondLst>
                                        </p:cTn>
                                        <p:tgtEl>
                                          <p:spTgt spid="11"/>
                                        </p:tgtEl>
                                      </p:cBhvr>
                                      <p:to x="100000" y="100000"/>
                                    </p:animScale>
                                    <p:animScale>
                                      <p:cBhvr>
                                        <p:cTn id="97" dur="26">
                                          <p:stCondLst>
                                            <p:cond delay="1312"/>
                                          </p:stCondLst>
                                        </p:cTn>
                                        <p:tgtEl>
                                          <p:spTgt spid="11"/>
                                        </p:tgtEl>
                                      </p:cBhvr>
                                      <p:to x="100000" y="80000"/>
                                    </p:animScale>
                                    <p:animScale>
                                      <p:cBhvr>
                                        <p:cTn id="98" dur="166" decel="50000">
                                          <p:stCondLst>
                                            <p:cond delay="1338"/>
                                          </p:stCondLst>
                                        </p:cTn>
                                        <p:tgtEl>
                                          <p:spTgt spid="11"/>
                                        </p:tgtEl>
                                      </p:cBhvr>
                                      <p:to x="100000" y="100000"/>
                                    </p:animScale>
                                    <p:animScale>
                                      <p:cBhvr>
                                        <p:cTn id="99" dur="26">
                                          <p:stCondLst>
                                            <p:cond delay="1642"/>
                                          </p:stCondLst>
                                        </p:cTn>
                                        <p:tgtEl>
                                          <p:spTgt spid="11"/>
                                        </p:tgtEl>
                                      </p:cBhvr>
                                      <p:to x="100000" y="90000"/>
                                    </p:animScale>
                                    <p:animScale>
                                      <p:cBhvr>
                                        <p:cTn id="100" dur="166" decel="50000">
                                          <p:stCondLst>
                                            <p:cond delay="1668"/>
                                          </p:stCondLst>
                                        </p:cTn>
                                        <p:tgtEl>
                                          <p:spTgt spid="11"/>
                                        </p:tgtEl>
                                      </p:cBhvr>
                                      <p:to x="100000" y="100000"/>
                                    </p:animScale>
                                    <p:animScale>
                                      <p:cBhvr>
                                        <p:cTn id="101" dur="26">
                                          <p:stCondLst>
                                            <p:cond delay="1808"/>
                                          </p:stCondLst>
                                        </p:cTn>
                                        <p:tgtEl>
                                          <p:spTgt spid="11"/>
                                        </p:tgtEl>
                                      </p:cBhvr>
                                      <p:to x="100000" y="95000"/>
                                    </p:animScale>
                                    <p:animScale>
                                      <p:cBhvr>
                                        <p:cTn id="102"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433248"/>
            <a:ext cx="5381625" cy="3665224"/>
          </a:xfrm>
          <a:prstGeom prst="rect">
            <a:avLst/>
          </a:prstGeom>
          <a:effectLst>
            <a:glow rad="101600">
              <a:schemeClr val="accent2">
                <a:satMod val="175000"/>
                <a:alpha val="40000"/>
              </a:schemeClr>
            </a:glow>
          </a:effectLst>
        </p:spPr>
      </p:pic>
      <p:pic>
        <p:nvPicPr>
          <p:cNvPr id="3" name="Picture 2" descr="image.png"/>
          <p:cNvPicPr>
            <a:picLocks noChangeAspect="1"/>
          </p:cNvPicPr>
          <p:nvPr/>
        </p:nvPicPr>
        <p:blipFill>
          <a:blip r:embed="rId3"/>
          <a:stretch>
            <a:fillRect/>
          </a:stretch>
        </p:blipFill>
        <p:spPr>
          <a:xfrm>
            <a:off x="6238875" y="1433248"/>
            <a:ext cx="5381625" cy="3665224"/>
          </a:xfrm>
          <a:prstGeom prst="rect">
            <a:avLst/>
          </a:prstGeom>
          <a:effectLst>
            <a:glow rad="101600">
              <a:schemeClr val="accent2">
                <a:satMod val="175000"/>
                <a:alpha val="40000"/>
              </a:schemeClr>
            </a:glow>
          </a:effectLst>
        </p:spPr>
      </p:pic>
      <p:sp>
        <p:nvSpPr>
          <p:cNvPr id="4" name="TextBox 3"/>
          <p:cNvSpPr txBox="1"/>
          <p:nvPr/>
        </p:nvSpPr>
        <p:spPr>
          <a:xfrm>
            <a:off x="571500" y="476250"/>
            <a:ext cx="5201227" cy="436017"/>
          </a:xfrm>
          <a:prstGeom prst="rect">
            <a:avLst/>
          </a:prstGeom>
          <a:noFill/>
          <a:ln w="19050">
            <a:solidFill>
              <a:srgbClr val="7030A0"/>
            </a:solidFill>
          </a:ln>
        </p:spPr>
        <p:txBody>
          <a:bodyPr wrap="square" lIns="0" tIns="0" rIns="0" bIns="0" anchor="t">
            <a:spAutoFit/>
          </a:bodyPr>
          <a:lstStyle/>
          <a:p>
            <a:pPr algn="l">
              <a:lnSpc>
                <a:spcPts val="3420"/>
              </a:lnSpc>
            </a:pPr>
            <a:r>
              <a:rPr sz="3200" b="1" i="0" u="none" dirty="0" err="1">
                <a:solidFill>
                  <a:srgbClr val="00B050"/>
                </a:solidFill>
                <a:latin typeface="Hind Siliguri"/>
              </a:rPr>
              <a:t>দলীয়</a:t>
            </a:r>
            <a:r>
              <a:rPr sz="3200" b="1" i="0" u="none" dirty="0">
                <a:solidFill>
                  <a:srgbClr val="00B050"/>
                </a:solidFill>
                <a:latin typeface="Hind Siliguri"/>
              </a:rPr>
              <a:t> </a:t>
            </a:r>
            <a:r>
              <a:rPr sz="3200" b="1" i="0" u="none" dirty="0" err="1">
                <a:solidFill>
                  <a:srgbClr val="00B050"/>
                </a:solidFill>
                <a:latin typeface="Hind Siliguri"/>
              </a:rPr>
              <a:t>কাজ</a:t>
            </a:r>
            <a:r>
              <a:rPr sz="3200" b="1" i="0" u="none" dirty="0">
                <a:solidFill>
                  <a:srgbClr val="00B050"/>
                </a:solidFill>
                <a:latin typeface="Hind Siliguri"/>
              </a:rPr>
              <a:t> (Group Work)</a:t>
            </a: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2207491" y="2405665"/>
            <a:ext cx="2262909" cy="492443"/>
          </a:xfrm>
          <a:prstGeom prst="rect">
            <a:avLst/>
          </a:prstGeom>
          <a:noFill/>
        </p:spPr>
        <p:txBody>
          <a:bodyPr wrap="square" lIns="0" tIns="0" rIns="0" bIns="0" anchor="t">
            <a:spAutoFit/>
          </a:bodyPr>
          <a:lstStyle/>
          <a:p>
            <a:pPr algn="ctr"/>
            <a:r>
              <a:rPr sz="3200" b="1" i="0" u="none" dirty="0">
                <a:solidFill>
                  <a:srgbClr val="FF0000"/>
                </a:solidFill>
                <a:latin typeface="Hind Siliguri"/>
              </a:rPr>
              <a:t>ক-</a:t>
            </a:r>
            <a:r>
              <a:rPr sz="3200" b="1" i="0" u="none" dirty="0" err="1">
                <a:solidFill>
                  <a:srgbClr val="FF0000"/>
                </a:solidFill>
                <a:latin typeface="Hind Siliguri"/>
              </a:rPr>
              <a:t>দল</a:t>
            </a:r>
            <a:endParaRPr sz="3200" b="1" i="0" u="none" dirty="0">
              <a:solidFill>
                <a:srgbClr val="FF0000"/>
              </a:solidFill>
              <a:latin typeface="Hind Siliguri"/>
            </a:endParaRPr>
          </a:p>
        </p:txBody>
      </p:sp>
      <p:sp>
        <p:nvSpPr>
          <p:cNvPr id="8" name="TextBox 7"/>
          <p:cNvSpPr txBox="1"/>
          <p:nvPr/>
        </p:nvSpPr>
        <p:spPr>
          <a:xfrm>
            <a:off x="648132" y="2979505"/>
            <a:ext cx="5381625" cy="1969770"/>
          </a:xfrm>
          <a:prstGeom prst="rect">
            <a:avLst/>
          </a:prstGeom>
          <a:noFill/>
        </p:spPr>
        <p:txBody>
          <a:bodyPr wrap="square" lIns="0" tIns="0" rIns="0" bIns="0" anchor="t">
            <a:spAutoFit/>
          </a:bodyPr>
          <a:lstStyle/>
          <a:p>
            <a:pPr algn="ctr"/>
            <a:r>
              <a:rPr sz="3200" b="1" i="0" u="none" dirty="0" err="1">
                <a:solidFill>
                  <a:srgbClr val="00B0F0"/>
                </a:solidFill>
                <a:latin typeface="Hind Siliguri"/>
              </a:rPr>
              <a:t>কাজ</a:t>
            </a:r>
            <a:r>
              <a:rPr sz="3200" b="1" i="0" u="none" dirty="0">
                <a:solidFill>
                  <a:srgbClr val="00B0F0"/>
                </a:solidFill>
                <a:latin typeface="Hind Siliguri"/>
              </a:rPr>
              <a:t>:</a:t>
            </a:r>
            <a:r>
              <a:rPr sz="3200" b="0" i="0" u="none" dirty="0">
                <a:solidFill>
                  <a:srgbClr val="00B0F0"/>
                </a:solidFill>
                <a:latin typeface="Hind Siliguri"/>
              </a:rPr>
              <a:t> </a:t>
            </a:r>
            <a:r>
              <a:rPr sz="3200" b="0" i="0" u="none" dirty="0" err="1">
                <a:solidFill>
                  <a:srgbClr val="00B0F0"/>
                </a:solidFill>
                <a:latin typeface="Hind Siliguri"/>
              </a:rPr>
              <a:t>তথ্য</a:t>
            </a:r>
            <a:r>
              <a:rPr sz="3200" b="0" i="0" u="none" dirty="0">
                <a:solidFill>
                  <a:srgbClr val="00B0F0"/>
                </a:solidFill>
                <a:latin typeface="Hind Siliguri"/>
              </a:rPr>
              <a:t> ও </a:t>
            </a:r>
            <a:r>
              <a:rPr sz="3200" b="0" i="0" u="none" dirty="0" err="1">
                <a:solidFill>
                  <a:srgbClr val="00B0F0"/>
                </a:solidFill>
                <a:latin typeface="Hind Siliguri"/>
              </a:rPr>
              <a:t>যোগাযোগ</a:t>
            </a:r>
            <a:r>
              <a:rPr sz="3200" b="0" i="0" u="none" dirty="0">
                <a:solidFill>
                  <a:srgbClr val="00B0F0"/>
                </a:solidFill>
                <a:latin typeface="Hind Siliguri"/>
              </a:rPr>
              <a:t> </a:t>
            </a:r>
            <a:r>
              <a:rPr sz="3200" b="0" i="0" u="none" dirty="0" err="1">
                <a:solidFill>
                  <a:srgbClr val="00B0F0"/>
                </a:solidFill>
                <a:latin typeface="Hind Siliguri"/>
              </a:rPr>
              <a:t>প্রযুক্তিতে</a:t>
            </a:r>
            <a:r>
              <a:rPr sz="3200" b="0" i="0" u="none" dirty="0">
                <a:solidFill>
                  <a:srgbClr val="00B0F0"/>
                </a:solidFill>
                <a:latin typeface="Hind Siliguri"/>
              </a:rPr>
              <a:t> </a:t>
            </a:r>
            <a:r>
              <a:rPr sz="3200" b="0" i="0" u="none" dirty="0" err="1">
                <a:solidFill>
                  <a:srgbClr val="00B0F0"/>
                </a:solidFill>
                <a:latin typeface="Hind Siliguri"/>
              </a:rPr>
              <a:t>নৈতিকতা</a:t>
            </a:r>
            <a:r>
              <a:rPr sz="3200" b="0" i="0" u="none" dirty="0">
                <a:solidFill>
                  <a:srgbClr val="00B0F0"/>
                </a:solidFill>
                <a:latin typeface="Hind Siliguri"/>
              </a:rPr>
              <a:t> </a:t>
            </a:r>
            <a:r>
              <a:rPr sz="3200" b="0" i="0" u="none" dirty="0" err="1">
                <a:solidFill>
                  <a:srgbClr val="00B0F0"/>
                </a:solidFill>
                <a:latin typeface="Hind Siliguri"/>
              </a:rPr>
              <a:t>মেনে</a:t>
            </a:r>
            <a:r>
              <a:rPr sz="3200" b="0" i="0" u="none" dirty="0">
                <a:solidFill>
                  <a:srgbClr val="00B0F0"/>
                </a:solidFill>
                <a:latin typeface="Hind Siliguri"/>
              </a:rPr>
              <a:t> </a:t>
            </a:r>
            <a:r>
              <a:rPr sz="3200" b="0" i="0" u="none" dirty="0" err="1">
                <a:solidFill>
                  <a:srgbClr val="00B0F0"/>
                </a:solidFill>
                <a:latin typeface="Hind Siliguri"/>
              </a:rPr>
              <a:t>চলার</a:t>
            </a:r>
            <a:r>
              <a:rPr sz="3200" b="0" i="0" u="none" dirty="0">
                <a:solidFill>
                  <a:srgbClr val="00B0F0"/>
                </a:solidFill>
                <a:latin typeface="Hind Siliguri"/>
              </a:rPr>
              <a:t> ৫টি </a:t>
            </a:r>
            <a:r>
              <a:rPr sz="3200" b="0" i="0" u="none" dirty="0" err="1">
                <a:solidFill>
                  <a:srgbClr val="00B0F0"/>
                </a:solidFill>
                <a:latin typeface="Hind Siliguri"/>
              </a:rPr>
              <a:t>প্রয়োজনীয়তা</a:t>
            </a:r>
            <a:r>
              <a:rPr sz="3200" b="0" i="0" u="none" dirty="0">
                <a:solidFill>
                  <a:srgbClr val="00B0F0"/>
                </a:solidFill>
                <a:latin typeface="Hind Siliguri"/>
              </a:rPr>
              <a:t> </a:t>
            </a:r>
            <a:r>
              <a:rPr sz="3200" b="0" i="0" u="none" dirty="0" err="1">
                <a:solidFill>
                  <a:srgbClr val="00B0F0"/>
                </a:solidFill>
                <a:latin typeface="Hind Siliguri"/>
              </a:rPr>
              <a:t>আলোচনা</a:t>
            </a:r>
            <a:r>
              <a:rPr sz="3200" b="0" i="0" u="none" dirty="0">
                <a:solidFill>
                  <a:srgbClr val="00B0F0"/>
                </a:solidFill>
                <a:latin typeface="Hind Siliguri"/>
              </a:rPr>
              <a:t> </a:t>
            </a:r>
            <a:r>
              <a:rPr sz="3200" b="0" i="0" u="none" dirty="0" err="1">
                <a:solidFill>
                  <a:srgbClr val="00B0F0"/>
                </a:solidFill>
                <a:latin typeface="Hind Siliguri"/>
              </a:rPr>
              <a:t>করে</a:t>
            </a:r>
            <a:r>
              <a:rPr sz="3200" b="0" i="0" u="none" dirty="0">
                <a:solidFill>
                  <a:srgbClr val="00B0F0"/>
                </a:solidFill>
                <a:latin typeface="Hind Siliguri"/>
              </a:rPr>
              <a:t> </a:t>
            </a:r>
            <a:r>
              <a:rPr sz="3200" b="0" i="0" u="none" dirty="0" err="1">
                <a:solidFill>
                  <a:srgbClr val="00B0F0"/>
                </a:solidFill>
                <a:latin typeface="Hind Siliguri"/>
              </a:rPr>
              <a:t>লেখ</a:t>
            </a:r>
            <a:r>
              <a:rPr sz="3200" b="0" i="0" u="none" dirty="0">
                <a:solidFill>
                  <a:srgbClr val="00B0F0"/>
                </a:solidFill>
                <a:latin typeface="Hind Siliguri"/>
              </a:rPr>
              <a:t>।</a:t>
            </a:r>
          </a:p>
        </p:txBody>
      </p:sp>
      <p:sp>
        <p:nvSpPr>
          <p:cNvPr id="10" name="TextBox 9"/>
          <p:cNvSpPr txBox="1"/>
          <p:nvPr/>
        </p:nvSpPr>
        <p:spPr>
          <a:xfrm>
            <a:off x="7842827" y="2384396"/>
            <a:ext cx="2173720" cy="492443"/>
          </a:xfrm>
          <a:prstGeom prst="rect">
            <a:avLst/>
          </a:prstGeom>
          <a:noFill/>
        </p:spPr>
        <p:txBody>
          <a:bodyPr wrap="square" lIns="0" tIns="0" rIns="0" bIns="0" anchor="t">
            <a:spAutoFit/>
          </a:bodyPr>
          <a:lstStyle/>
          <a:p>
            <a:pPr algn="ctr"/>
            <a:r>
              <a:rPr sz="3200" b="1" i="0" u="none" dirty="0">
                <a:solidFill>
                  <a:srgbClr val="FF0000"/>
                </a:solidFill>
                <a:latin typeface="Hind Siliguri"/>
              </a:rPr>
              <a:t>খ-</a:t>
            </a:r>
            <a:r>
              <a:rPr sz="3200" b="1" i="0" u="none" dirty="0" err="1">
                <a:solidFill>
                  <a:srgbClr val="FF0000"/>
                </a:solidFill>
                <a:latin typeface="Hind Siliguri"/>
              </a:rPr>
              <a:t>দল</a:t>
            </a:r>
            <a:endParaRPr sz="3200" b="1" i="0" u="none" dirty="0">
              <a:solidFill>
                <a:srgbClr val="FF0000"/>
              </a:solidFill>
              <a:latin typeface="Hind Siliguri"/>
            </a:endParaRPr>
          </a:p>
        </p:txBody>
      </p:sp>
      <p:sp>
        <p:nvSpPr>
          <p:cNvPr id="11" name="TextBox 10"/>
          <p:cNvSpPr txBox="1"/>
          <p:nvPr/>
        </p:nvSpPr>
        <p:spPr>
          <a:xfrm>
            <a:off x="6210301" y="2988283"/>
            <a:ext cx="5410200" cy="1477328"/>
          </a:xfrm>
          <a:prstGeom prst="rect">
            <a:avLst/>
          </a:prstGeom>
          <a:noFill/>
        </p:spPr>
        <p:txBody>
          <a:bodyPr wrap="square" lIns="0" tIns="0" rIns="0" bIns="0" anchor="t">
            <a:spAutoFit/>
          </a:bodyPr>
          <a:lstStyle/>
          <a:p>
            <a:pPr algn="ctr"/>
            <a:r>
              <a:rPr sz="3200" b="1" i="0" u="none" dirty="0" err="1">
                <a:solidFill>
                  <a:srgbClr val="475569"/>
                </a:solidFill>
                <a:latin typeface="Hind Siliguri"/>
              </a:rPr>
              <a:t>কাজ</a:t>
            </a:r>
            <a:r>
              <a:rPr sz="3200" b="1" i="0" u="none" dirty="0">
                <a:solidFill>
                  <a:srgbClr val="475569"/>
                </a:solidFill>
                <a:latin typeface="Hind Siliguri"/>
              </a:rPr>
              <a:t>:</a:t>
            </a:r>
            <a:r>
              <a:rPr sz="3200" b="0" i="0" u="none" dirty="0">
                <a:solidFill>
                  <a:srgbClr val="475569"/>
                </a:solidFill>
                <a:latin typeface="Hind Siliguri"/>
              </a:rPr>
              <a:t> </a:t>
            </a:r>
            <a:r>
              <a:rPr sz="3200" b="0" i="0" u="none" dirty="0" err="1">
                <a:solidFill>
                  <a:srgbClr val="475569"/>
                </a:solidFill>
                <a:latin typeface="Hind Siliguri"/>
              </a:rPr>
              <a:t>কম্পিউটারকে</a:t>
            </a:r>
            <a:r>
              <a:rPr sz="3200" b="0" i="0" u="none" dirty="0">
                <a:solidFill>
                  <a:srgbClr val="475569"/>
                </a:solidFill>
                <a:latin typeface="Hind Siliguri"/>
              </a:rPr>
              <a:t> </a:t>
            </a:r>
            <a:r>
              <a:rPr sz="3200" b="0" i="0" u="none" dirty="0" err="1">
                <a:solidFill>
                  <a:srgbClr val="475569"/>
                </a:solidFill>
                <a:latin typeface="Hind Siliguri"/>
              </a:rPr>
              <a:t>ভাইরাস</a:t>
            </a:r>
            <a:r>
              <a:rPr sz="3200" b="0" i="0" u="none" dirty="0">
                <a:solidFill>
                  <a:srgbClr val="475569"/>
                </a:solidFill>
                <a:latin typeface="Hind Siliguri"/>
              </a:rPr>
              <a:t> ও </a:t>
            </a:r>
            <a:r>
              <a:rPr sz="3200" b="0" i="0" u="none" dirty="0" err="1">
                <a:solidFill>
                  <a:srgbClr val="475569"/>
                </a:solidFill>
                <a:latin typeface="Hind Siliguri"/>
              </a:rPr>
              <a:t>সাইবার</a:t>
            </a:r>
            <a:r>
              <a:rPr sz="3200" b="0" i="0" u="none" dirty="0">
                <a:solidFill>
                  <a:srgbClr val="475569"/>
                </a:solidFill>
                <a:latin typeface="Hind Siliguri"/>
              </a:rPr>
              <a:t> </a:t>
            </a:r>
            <a:r>
              <a:rPr sz="3200" b="0" i="0" u="none" dirty="0" err="1">
                <a:solidFill>
                  <a:srgbClr val="475569"/>
                </a:solidFill>
                <a:latin typeface="Hind Siliguri"/>
              </a:rPr>
              <a:t>হামলা</a:t>
            </a:r>
            <a:r>
              <a:rPr sz="3200" b="0" i="0" u="none" dirty="0">
                <a:solidFill>
                  <a:srgbClr val="475569"/>
                </a:solidFill>
                <a:latin typeface="Hind Siliguri"/>
              </a:rPr>
              <a:t> </a:t>
            </a:r>
            <a:r>
              <a:rPr sz="3200" b="0" i="0" u="none" dirty="0" err="1">
                <a:solidFill>
                  <a:srgbClr val="475569"/>
                </a:solidFill>
                <a:latin typeface="Hind Siliguri"/>
              </a:rPr>
              <a:t>থেকে</a:t>
            </a:r>
            <a:r>
              <a:rPr sz="3200" b="0" i="0" u="none" dirty="0">
                <a:solidFill>
                  <a:srgbClr val="475569"/>
                </a:solidFill>
                <a:latin typeface="Hind Siliguri"/>
              </a:rPr>
              <a:t> </a:t>
            </a:r>
            <a:r>
              <a:rPr sz="3200" b="0" i="0" u="none" dirty="0" err="1">
                <a:solidFill>
                  <a:srgbClr val="475569"/>
                </a:solidFill>
                <a:latin typeface="Hind Siliguri"/>
              </a:rPr>
              <a:t>নিরাপদ</a:t>
            </a:r>
            <a:r>
              <a:rPr sz="3200" b="0" i="0" u="none" dirty="0">
                <a:solidFill>
                  <a:srgbClr val="475569"/>
                </a:solidFill>
                <a:latin typeface="Hind Siliguri"/>
              </a:rPr>
              <a:t> </a:t>
            </a:r>
            <a:r>
              <a:rPr sz="3200" b="0" i="0" u="none" dirty="0" err="1">
                <a:solidFill>
                  <a:srgbClr val="475569"/>
                </a:solidFill>
                <a:latin typeface="Hind Siliguri"/>
              </a:rPr>
              <a:t>রাখার</a:t>
            </a:r>
            <a:r>
              <a:rPr sz="3200" b="0" i="0" u="none" dirty="0">
                <a:solidFill>
                  <a:srgbClr val="475569"/>
                </a:solidFill>
                <a:latin typeface="Hind Siliguri"/>
              </a:rPr>
              <a:t> </a:t>
            </a:r>
            <a:r>
              <a:rPr sz="3200" b="0" i="0" u="none" dirty="0" err="1">
                <a:solidFill>
                  <a:srgbClr val="475569"/>
                </a:solidFill>
                <a:latin typeface="Hind Siliguri"/>
              </a:rPr>
              <a:t>উপায়সমূহ</a:t>
            </a:r>
            <a:r>
              <a:rPr sz="3200" b="0" i="0" u="none" dirty="0">
                <a:solidFill>
                  <a:srgbClr val="475569"/>
                </a:solidFill>
                <a:latin typeface="Hind Siliguri"/>
              </a:rPr>
              <a:t> </a:t>
            </a:r>
            <a:r>
              <a:rPr sz="3200" b="0" i="0" u="none" dirty="0" err="1">
                <a:solidFill>
                  <a:srgbClr val="475569"/>
                </a:solidFill>
                <a:latin typeface="Hind Siliguri"/>
              </a:rPr>
              <a:t>চিহ্নিত</a:t>
            </a:r>
            <a:r>
              <a:rPr sz="3200" b="0" i="0" u="none" dirty="0">
                <a:solidFill>
                  <a:srgbClr val="475569"/>
                </a:solidFill>
                <a:latin typeface="Hind Siliguri"/>
              </a:rPr>
              <a:t> </a:t>
            </a:r>
            <a:r>
              <a:rPr sz="3200" b="0" i="0" u="none" dirty="0" err="1">
                <a:solidFill>
                  <a:srgbClr val="475569"/>
                </a:solidFill>
                <a:latin typeface="Hind Siliguri"/>
              </a:rPr>
              <a:t>কর</a:t>
            </a:r>
            <a:r>
              <a:rPr sz="3200" b="0" i="0" u="none" dirty="0">
                <a:solidFill>
                  <a:srgbClr val="475569"/>
                </a:solidFill>
                <a:latin typeface="Hind Siliguri"/>
              </a:rPr>
              <a:t>।</a:t>
            </a:r>
          </a:p>
        </p:txBody>
      </p:sp>
      <p:pic>
        <p:nvPicPr>
          <p:cNvPr id="12" name="Picture 11" descr="image.png"/>
          <p:cNvPicPr>
            <a:picLocks noChangeAspect="1"/>
          </p:cNvPicPr>
          <p:nvPr/>
        </p:nvPicPr>
        <p:blipFill>
          <a:blip r:embed="rId4"/>
          <a:stretch>
            <a:fillRect/>
          </a:stretch>
        </p:blipFill>
        <p:spPr>
          <a:xfrm>
            <a:off x="3009900" y="1777015"/>
            <a:ext cx="504825" cy="400050"/>
          </a:xfrm>
          <a:prstGeom prst="rect">
            <a:avLst/>
          </a:prstGeom>
        </p:spPr>
      </p:pic>
      <p:pic>
        <p:nvPicPr>
          <p:cNvPr id="13" name="Picture 12" descr="image.png"/>
          <p:cNvPicPr>
            <a:picLocks noChangeAspect="1"/>
          </p:cNvPicPr>
          <p:nvPr/>
        </p:nvPicPr>
        <p:blipFill>
          <a:blip r:embed="rId5"/>
          <a:stretch>
            <a:fillRect/>
          </a:stretch>
        </p:blipFill>
        <p:spPr>
          <a:xfrm>
            <a:off x="8677275" y="1777015"/>
            <a:ext cx="504825" cy="400050"/>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28970" y="1272480"/>
            <a:ext cx="11649470" cy="5386938"/>
          </a:xfrm>
          <a:prstGeom prst="rect">
            <a:avLst/>
          </a:prstGeom>
        </p:spPr>
      </p:pic>
      <p:sp>
        <p:nvSpPr>
          <p:cNvPr id="3" name="TextBox 2"/>
          <p:cNvSpPr txBox="1"/>
          <p:nvPr/>
        </p:nvSpPr>
        <p:spPr>
          <a:xfrm>
            <a:off x="571500" y="476250"/>
            <a:ext cx="11601450" cy="436017"/>
          </a:xfrm>
          <a:prstGeom prst="rect">
            <a:avLst/>
          </a:prstGeom>
          <a:noFill/>
        </p:spPr>
        <p:txBody>
          <a:bodyPr wrap="square" lIns="0" tIns="0" rIns="0" bIns="0" anchor="t">
            <a:spAutoFit/>
          </a:bodyPr>
          <a:lstStyle/>
          <a:p>
            <a:pPr algn="l">
              <a:lnSpc>
                <a:spcPts val="3420"/>
              </a:lnSpc>
            </a:pPr>
            <a:r>
              <a:rPr sz="2850" b="1" i="0" u="none" dirty="0" err="1">
                <a:solidFill>
                  <a:srgbClr val="FF0000"/>
                </a:solidFill>
                <a:latin typeface="Hind Siliguri"/>
              </a:rPr>
              <a:t>সাইবার</a:t>
            </a:r>
            <a:r>
              <a:rPr sz="2850" b="1" i="0" u="none" dirty="0">
                <a:solidFill>
                  <a:srgbClr val="FF0000"/>
                </a:solidFill>
                <a:latin typeface="Hind Siliguri"/>
              </a:rPr>
              <a:t> </a:t>
            </a:r>
            <a:r>
              <a:rPr sz="2850" b="1" i="0" u="none" dirty="0" err="1">
                <a:solidFill>
                  <a:srgbClr val="FF0000"/>
                </a:solidFill>
                <a:latin typeface="Hind Siliguri"/>
              </a:rPr>
              <a:t>হুমকির</a:t>
            </a:r>
            <a:r>
              <a:rPr sz="2850" b="1" i="0" u="none" dirty="0">
                <a:solidFill>
                  <a:srgbClr val="FF0000"/>
                </a:solidFill>
                <a:latin typeface="Hind Siliguri"/>
              </a:rPr>
              <a:t> </a:t>
            </a:r>
            <a:r>
              <a:rPr sz="2850" b="1" i="0" u="none" dirty="0" err="1">
                <a:solidFill>
                  <a:srgbClr val="FF0000"/>
                </a:solidFill>
                <a:latin typeface="Hind Siliguri"/>
              </a:rPr>
              <a:t>তুলনামূলক</a:t>
            </a:r>
            <a:r>
              <a:rPr sz="2850" b="1" i="0" u="none" dirty="0">
                <a:solidFill>
                  <a:srgbClr val="FF0000"/>
                </a:solidFill>
                <a:latin typeface="Hind Siliguri"/>
              </a:rPr>
              <a:t> </a:t>
            </a:r>
            <a:r>
              <a:rPr sz="2850" b="1" i="0" u="none" dirty="0" err="1">
                <a:solidFill>
                  <a:srgbClr val="FF0000"/>
                </a:solidFill>
                <a:latin typeface="Hind Siliguri"/>
              </a:rPr>
              <a:t>চিত্র</a:t>
            </a:r>
            <a:endParaRPr sz="2850" b="1" i="0" u="none" dirty="0">
              <a:solidFill>
                <a:srgbClr val="FF0000"/>
              </a:solidFill>
              <a:latin typeface="Hind Siliguri"/>
            </a:endParaRPr>
          </a:p>
        </p:txBody>
      </p:sp>
      <p:sp>
        <p:nvSpPr>
          <p:cNvPr id="4" name="Rectangle 3"/>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571500" y="4912965"/>
            <a:ext cx="11049000" cy="295275"/>
          </a:xfrm>
          <a:prstGeom prst="rect">
            <a:avLst/>
          </a:prstGeom>
          <a:noFill/>
        </p:spPr>
        <p:txBody>
          <a:bodyPr wrap="square" lIns="0" tIns="0" rIns="0" bIns="0" anchor="t">
            <a:spAutoFit/>
          </a:bodyPr>
          <a:lstStyle/>
          <a:p>
            <a:pPr algn="ctr"/>
            <a:r>
              <a:rPr sz="1425" b="0" i="0" u="none" dirty="0">
                <a:solidFill>
                  <a:srgbClr val="64748B"/>
                </a:solidFill>
                <a:latin typeface="Hind Siliguri"/>
              </a:rPr>
              <a:t>(</a:t>
            </a:r>
            <a:r>
              <a:rPr sz="1425" b="0" i="0" u="none" dirty="0" err="1">
                <a:solidFill>
                  <a:srgbClr val="64748B"/>
                </a:solidFill>
                <a:latin typeface="Hind Siliguri"/>
              </a:rPr>
              <a:t>উৎস</a:t>
            </a:r>
            <a:r>
              <a:rPr sz="1425" b="0" i="0" u="none" dirty="0">
                <a:solidFill>
                  <a:srgbClr val="64748B"/>
                </a:solidFill>
                <a:latin typeface="Hind Siliguri"/>
              </a:rPr>
              <a:t>: </a:t>
            </a:r>
            <a:r>
              <a:rPr sz="1425" b="0" i="0" u="none" dirty="0" err="1">
                <a:solidFill>
                  <a:srgbClr val="64748B"/>
                </a:solidFill>
                <a:latin typeface="Hind Siliguri"/>
              </a:rPr>
              <a:t>বিশ্বব্যাপী</a:t>
            </a:r>
            <a:r>
              <a:rPr sz="1425" b="0" i="0" u="none" dirty="0">
                <a:solidFill>
                  <a:srgbClr val="64748B"/>
                </a:solidFill>
                <a:latin typeface="Hind Siliguri"/>
              </a:rPr>
              <a:t> </a:t>
            </a:r>
            <a:r>
              <a:rPr sz="1425" b="0" i="0" u="none" dirty="0" err="1">
                <a:solidFill>
                  <a:srgbClr val="64748B"/>
                </a:solidFill>
                <a:latin typeface="Hind Siliguri"/>
              </a:rPr>
              <a:t>সাইবার</a:t>
            </a:r>
            <a:r>
              <a:rPr sz="1425" b="0" i="0" u="none" dirty="0">
                <a:solidFill>
                  <a:srgbClr val="64748B"/>
                </a:solidFill>
                <a:latin typeface="Hind Siliguri"/>
              </a:rPr>
              <a:t> </a:t>
            </a:r>
            <a:r>
              <a:rPr sz="1425" b="0" i="0" u="none" dirty="0" err="1">
                <a:solidFill>
                  <a:srgbClr val="64748B"/>
                </a:solidFill>
                <a:latin typeface="Hind Siliguri"/>
              </a:rPr>
              <a:t>নিরাপত্তা</a:t>
            </a:r>
            <a:r>
              <a:rPr sz="1425" b="0" i="0" u="none" dirty="0">
                <a:solidFill>
                  <a:srgbClr val="64748B"/>
                </a:solidFill>
                <a:latin typeface="Hind Siliguri"/>
              </a:rPr>
              <a:t> ও </a:t>
            </a:r>
            <a:r>
              <a:rPr sz="1425" b="0" i="0" u="none" dirty="0" err="1">
                <a:solidFill>
                  <a:srgbClr val="64748B"/>
                </a:solidFill>
                <a:latin typeface="Hind Siliguri"/>
              </a:rPr>
              <a:t>সচেতনতা</a:t>
            </a:r>
            <a:r>
              <a:rPr sz="1425" b="0" i="0" u="none" dirty="0">
                <a:solidFill>
                  <a:srgbClr val="64748B"/>
                </a:solidFill>
                <a:latin typeface="Hind Siliguri"/>
              </a:rPr>
              <a:t> </a:t>
            </a:r>
            <a:r>
              <a:rPr sz="1425" b="0" i="0" u="none" dirty="0" err="1">
                <a:solidFill>
                  <a:srgbClr val="64748B"/>
                </a:solidFill>
                <a:latin typeface="Hind Siliguri"/>
              </a:rPr>
              <a:t>জরিপ</a:t>
            </a:r>
            <a:r>
              <a:rPr sz="1425" b="0" i="0" u="none" dirty="0">
                <a:solidFill>
                  <a:srgbClr val="64748B"/>
                </a:solidFill>
                <a:latin typeface="Hind Siliguri"/>
              </a:rPr>
              <a:t> </a:t>
            </a:r>
            <a:r>
              <a:rPr sz="1425" b="0" i="0" u="none" dirty="0" err="1">
                <a:solidFill>
                  <a:srgbClr val="64748B"/>
                </a:solidFill>
                <a:latin typeface="Hind Siliguri"/>
              </a:rPr>
              <a:t>তথ্য</a:t>
            </a:r>
            <a:r>
              <a:rPr sz="1425" b="0" i="0" u="none" dirty="0">
                <a:solidFill>
                  <a:srgbClr val="64748B"/>
                </a:solidFill>
                <a:latin typeface="Hind Siliguri"/>
              </a:rPr>
              <a:t>)</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80">
                                          <p:stCondLst>
                                            <p:cond delay="0"/>
                                          </p:stCondLst>
                                        </p:cTn>
                                        <p:tgtEl>
                                          <p:spTgt spid="2"/>
                                        </p:tgtEl>
                                      </p:cBhvr>
                                    </p:animEffect>
                                    <p:anim calcmode="lin" valueType="num">
                                      <p:cBhvr>
                                        <p:cTn id="2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gtEl>
                                      </p:cBhvr>
                                      <p:to x="100000" y="60000"/>
                                    </p:animScale>
                                    <p:animScale>
                                      <p:cBhvr>
                                        <p:cTn id="30" dur="166" decel="50000">
                                          <p:stCondLst>
                                            <p:cond delay="676"/>
                                          </p:stCondLst>
                                        </p:cTn>
                                        <p:tgtEl>
                                          <p:spTgt spid="2"/>
                                        </p:tgtEl>
                                      </p:cBhvr>
                                      <p:to x="100000" y="100000"/>
                                    </p:animScale>
                                    <p:animScale>
                                      <p:cBhvr>
                                        <p:cTn id="31" dur="26">
                                          <p:stCondLst>
                                            <p:cond delay="1312"/>
                                          </p:stCondLst>
                                        </p:cTn>
                                        <p:tgtEl>
                                          <p:spTgt spid="2"/>
                                        </p:tgtEl>
                                      </p:cBhvr>
                                      <p:to x="100000" y="80000"/>
                                    </p:animScale>
                                    <p:animScale>
                                      <p:cBhvr>
                                        <p:cTn id="32" dur="166" decel="50000">
                                          <p:stCondLst>
                                            <p:cond delay="1338"/>
                                          </p:stCondLst>
                                        </p:cTn>
                                        <p:tgtEl>
                                          <p:spTgt spid="2"/>
                                        </p:tgtEl>
                                      </p:cBhvr>
                                      <p:to x="100000" y="100000"/>
                                    </p:animScale>
                                    <p:animScale>
                                      <p:cBhvr>
                                        <p:cTn id="33" dur="26">
                                          <p:stCondLst>
                                            <p:cond delay="1642"/>
                                          </p:stCondLst>
                                        </p:cTn>
                                        <p:tgtEl>
                                          <p:spTgt spid="2"/>
                                        </p:tgtEl>
                                      </p:cBhvr>
                                      <p:to x="100000" y="90000"/>
                                    </p:animScale>
                                    <p:animScale>
                                      <p:cBhvr>
                                        <p:cTn id="34" dur="166" decel="50000">
                                          <p:stCondLst>
                                            <p:cond delay="1668"/>
                                          </p:stCondLst>
                                        </p:cTn>
                                        <p:tgtEl>
                                          <p:spTgt spid="2"/>
                                        </p:tgtEl>
                                      </p:cBhvr>
                                      <p:to x="100000" y="100000"/>
                                    </p:animScale>
                                    <p:animScale>
                                      <p:cBhvr>
                                        <p:cTn id="35" dur="26">
                                          <p:stCondLst>
                                            <p:cond delay="1808"/>
                                          </p:stCondLst>
                                        </p:cTn>
                                        <p:tgtEl>
                                          <p:spTgt spid="2"/>
                                        </p:tgtEl>
                                      </p:cBhvr>
                                      <p:to x="100000" y="95000"/>
                                    </p:animScale>
                                    <p:animScale>
                                      <p:cBhvr>
                                        <p:cTn id="3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1413164" y="476250"/>
            <a:ext cx="10759786" cy="436017"/>
          </a:xfrm>
          <a:prstGeom prst="rect">
            <a:avLst/>
          </a:prstGeom>
          <a:noFill/>
        </p:spPr>
        <p:txBody>
          <a:bodyPr wrap="square" lIns="0" tIns="0" rIns="0" bIns="0" anchor="t">
            <a:spAutoFit/>
          </a:bodyPr>
          <a:lstStyle/>
          <a:p>
            <a:pPr algn="l">
              <a:lnSpc>
                <a:spcPts val="3420"/>
              </a:lnSpc>
            </a:pPr>
            <a:r>
              <a:rPr sz="3200" b="1" i="0" u="none" dirty="0" err="1">
                <a:solidFill>
                  <a:srgbClr val="FF0000"/>
                </a:solidFill>
                <a:latin typeface="Hind Siliguri"/>
              </a:rPr>
              <a:t>পাঠ</a:t>
            </a:r>
            <a:r>
              <a:rPr sz="3200" b="1" i="0" u="none" dirty="0">
                <a:solidFill>
                  <a:srgbClr val="FF0000"/>
                </a:solidFill>
                <a:latin typeface="Hind Siliguri"/>
              </a:rPr>
              <a:t> </a:t>
            </a:r>
            <a:r>
              <a:rPr sz="3200" b="1" i="0" u="none" dirty="0" err="1">
                <a:solidFill>
                  <a:srgbClr val="FF0000"/>
                </a:solidFill>
                <a:latin typeface="Hind Siliguri"/>
              </a:rPr>
              <a:t>মূল্যায়ন</a:t>
            </a:r>
            <a:r>
              <a:rPr sz="3200" b="1" i="0" u="none" dirty="0">
                <a:solidFill>
                  <a:srgbClr val="FF0000"/>
                </a:solidFill>
                <a:latin typeface="Hind Siliguri"/>
              </a:rPr>
              <a:t> (Assessment)</a:t>
            </a:r>
          </a:p>
        </p:txBody>
      </p:sp>
      <p:sp>
        <p:nvSpPr>
          <p:cNvPr id="3" name="Rectangle 2"/>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00125" y="1491939"/>
            <a:ext cx="10620375" cy="492443"/>
          </a:xfrm>
          <a:prstGeom prst="rect">
            <a:avLst/>
          </a:prstGeom>
          <a:noFill/>
        </p:spPr>
        <p:txBody>
          <a:bodyPr wrap="square" lIns="0" tIns="0" rIns="0" bIns="0" anchor="t">
            <a:spAutoFit/>
          </a:bodyPr>
          <a:lstStyle/>
          <a:p>
            <a:pPr algn="l"/>
            <a:r>
              <a:rPr sz="3200" b="1" i="0" u="none" dirty="0">
                <a:solidFill>
                  <a:srgbClr val="00B050"/>
                </a:solidFill>
                <a:latin typeface="Hind Siliguri"/>
              </a:rPr>
              <a:t>১.</a:t>
            </a:r>
            <a:r>
              <a:rPr sz="3200" b="0" i="0" u="none" dirty="0">
                <a:solidFill>
                  <a:srgbClr val="00B050"/>
                </a:solidFill>
                <a:latin typeface="Hind Siliguri"/>
              </a:rPr>
              <a:t> </a:t>
            </a:r>
            <a:r>
              <a:rPr sz="3200" b="0" i="0" u="none" dirty="0" err="1">
                <a:solidFill>
                  <a:srgbClr val="00B050"/>
                </a:solidFill>
                <a:latin typeface="Hind Siliguri"/>
              </a:rPr>
              <a:t>কত</a:t>
            </a:r>
            <a:r>
              <a:rPr sz="3200" b="0" i="0" u="none" dirty="0">
                <a:solidFill>
                  <a:srgbClr val="00B050"/>
                </a:solidFill>
                <a:latin typeface="Hind Siliguri"/>
              </a:rPr>
              <a:t> </a:t>
            </a:r>
            <a:r>
              <a:rPr sz="3200" b="0" i="0" u="none" dirty="0" err="1">
                <a:solidFill>
                  <a:srgbClr val="00B050"/>
                </a:solidFill>
                <a:latin typeface="Hind Siliguri"/>
              </a:rPr>
              <a:t>সালে</a:t>
            </a:r>
            <a:r>
              <a:rPr sz="3200" b="0" i="0" u="none" dirty="0">
                <a:solidFill>
                  <a:srgbClr val="00B050"/>
                </a:solidFill>
                <a:latin typeface="Hind Siliguri"/>
              </a:rPr>
              <a:t> </a:t>
            </a:r>
            <a:r>
              <a:rPr sz="3200" b="0" i="0" u="none" dirty="0" err="1">
                <a:solidFill>
                  <a:srgbClr val="00B050"/>
                </a:solidFill>
                <a:latin typeface="Hind Siliguri"/>
              </a:rPr>
              <a:t>Mydoom</a:t>
            </a:r>
            <a:r>
              <a:rPr sz="3200" b="0" i="0" u="none" dirty="0">
                <a:solidFill>
                  <a:srgbClr val="00B050"/>
                </a:solidFill>
                <a:latin typeface="Hind Siliguri"/>
              </a:rPr>
              <a:t> Worm </a:t>
            </a:r>
            <a:r>
              <a:rPr sz="3200" b="0" i="0" u="none" dirty="0" err="1">
                <a:solidFill>
                  <a:srgbClr val="00B050"/>
                </a:solidFill>
                <a:latin typeface="Hind Siliguri"/>
              </a:rPr>
              <a:t>বিশ্বজুড়ে</a:t>
            </a:r>
            <a:r>
              <a:rPr sz="3200" b="0" i="0" u="none" dirty="0">
                <a:solidFill>
                  <a:srgbClr val="00B050"/>
                </a:solidFill>
                <a:latin typeface="Hind Siliguri"/>
              </a:rPr>
              <a:t> </a:t>
            </a:r>
            <a:r>
              <a:rPr sz="3200" b="0" i="0" u="none" dirty="0" err="1">
                <a:solidFill>
                  <a:srgbClr val="00B050"/>
                </a:solidFill>
                <a:latin typeface="Hind Siliguri"/>
              </a:rPr>
              <a:t>ছড়িয়ে</a:t>
            </a:r>
            <a:r>
              <a:rPr sz="3200" b="0" i="0" u="none" dirty="0">
                <a:solidFill>
                  <a:srgbClr val="00B050"/>
                </a:solidFill>
                <a:latin typeface="Hind Siliguri"/>
              </a:rPr>
              <a:t> </a:t>
            </a:r>
            <a:r>
              <a:rPr sz="3200" b="0" i="0" u="none" dirty="0" err="1">
                <a:solidFill>
                  <a:srgbClr val="00B050"/>
                </a:solidFill>
                <a:latin typeface="Hind Siliguri"/>
              </a:rPr>
              <a:t>পড়েছিল</a:t>
            </a:r>
            <a:r>
              <a:rPr sz="3200" b="0" i="0" u="none" dirty="0">
                <a:solidFill>
                  <a:srgbClr val="00B050"/>
                </a:solidFill>
                <a:latin typeface="Hind Siliguri"/>
              </a:rPr>
              <a:t>?</a:t>
            </a:r>
          </a:p>
        </p:txBody>
      </p:sp>
      <p:sp>
        <p:nvSpPr>
          <p:cNvPr id="5" name="TextBox 4"/>
          <p:cNvSpPr txBox="1"/>
          <p:nvPr/>
        </p:nvSpPr>
        <p:spPr>
          <a:xfrm>
            <a:off x="1000125" y="2545370"/>
            <a:ext cx="10620375" cy="492443"/>
          </a:xfrm>
          <a:prstGeom prst="rect">
            <a:avLst/>
          </a:prstGeom>
          <a:noFill/>
        </p:spPr>
        <p:txBody>
          <a:bodyPr wrap="square" lIns="0" tIns="0" rIns="0" bIns="0" anchor="t">
            <a:spAutoFit/>
          </a:bodyPr>
          <a:lstStyle/>
          <a:p>
            <a:pPr algn="l"/>
            <a:r>
              <a:rPr sz="3200" b="1" i="0" u="none" dirty="0">
                <a:solidFill>
                  <a:srgbClr val="1E293B"/>
                </a:solidFill>
                <a:latin typeface="Hind Siliguri"/>
              </a:rPr>
              <a:t>২.</a:t>
            </a:r>
            <a:r>
              <a:rPr sz="3200" b="0" i="0" u="none" dirty="0">
                <a:solidFill>
                  <a:srgbClr val="1E293B"/>
                </a:solidFill>
                <a:latin typeface="Hind Siliguri"/>
              </a:rPr>
              <a:t> </a:t>
            </a:r>
            <a:r>
              <a:rPr sz="3200" b="0" i="0" u="none" dirty="0" err="1">
                <a:solidFill>
                  <a:srgbClr val="1E293B"/>
                </a:solidFill>
                <a:latin typeface="Hind Siliguri"/>
              </a:rPr>
              <a:t>এথিক্যাল</a:t>
            </a:r>
            <a:r>
              <a:rPr sz="3200" b="0" i="0" u="none" dirty="0">
                <a:solidFill>
                  <a:srgbClr val="1E293B"/>
                </a:solidFill>
                <a:latin typeface="Hind Siliguri"/>
              </a:rPr>
              <a:t> </a:t>
            </a:r>
            <a:r>
              <a:rPr sz="3200" b="0" i="0" u="none" dirty="0" err="1">
                <a:solidFill>
                  <a:srgbClr val="1E293B"/>
                </a:solidFill>
                <a:latin typeface="Hind Siliguri"/>
              </a:rPr>
              <a:t>হ্যাকার</a:t>
            </a:r>
            <a:r>
              <a:rPr sz="3200" b="0" i="0" u="none" dirty="0">
                <a:solidFill>
                  <a:srgbClr val="1E293B"/>
                </a:solidFill>
                <a:latin typeface="Hind Siliguri"/>
              </a:rPr>
              <a:t> </a:t>
            </a:r>
            <a:r>
              <a:rPr sz="3200" b="0" i="0" u="none" dirty="0" err="1">
                <a:solidFill>
                  <a:srgbClr val="1E293B"/>
                </a:solidFill>
                <a:latin typeface="Hind Siliguri"/>
              </a:rPr>
              <a:t>কাকে</a:t>
            </a:r>
            <a:r>
              <a:rPr sz="3200" b="0" i="0" u="none" dirty="0">
                <a:solidFill>
                  <a:srgbClr val="1E293B"/>
                </a:solidFill>
                <a:latin typeface="Hind Siliguri"/>
              </a:rPr>
              <a:t> </a:t>
            </a:r>
            <a:r>
              <a:rPr sz="3200" b="0" i="0" u="none" dirty="0" err="1">
                <a:solidFill>
                  <a:srgbClr val="1E293B"/>
                </a:solidFill>
                <a:latin typeface="Hind Siliguri"/>
              </a:rPr>
              <a:t>বলা</a:t>
            </a:r>
            <a:r>
              <a:rPr sz="3200" b="0" i="0" u="none" dirty="0">
                <a:solidFill>
                  <a:srgbClr val="1E293B"/>
                </a:solidFill>
                <a:latin typeface="Hind Siliguri"/>
              </a:rPr>
              <a:t> </a:t>
            </a:r>
            <a:r>
              <a:rPr sz="3200" b="0" i="0" u="none" dirty="0" err="1">
                <a:solidFill>
                  <a:srgbClr val="1E293B"/>
                </a:solidFill>
                <a:latin typeface="Hind Siliguri"/>
              </a:rPr>
              <a:t>হয়</a:t>
            </a:r>
            <a:r>
              <a:rPr sz="3200" b="0" i="0" u="none" dirty="0">
                <a:solidFill>
                  <a:srgbClr val="1E293B"/>
                </a:solidFill>
                <a:latin typeface="Hind Siliguri"/>
              </a:rPr>
              <a:t>?</a:t>
            </a:r>
          </a:p>
        </p:txBody>
      </p:sp>
      <p:sp>
        <p:nvSpPr>
          <p:cNvPr id="6" name="TextBox 5"/>
          <p:cNvSpPr txBox="1"/>
          <p:nvPr/>
        </p:nvSpPr>
        <p:spPr>
          <a:xfrm>
            <a:off x="1000125" y="3605443"/>
            <a:ext cx="10620375" cy="492443"/>
          </a:xfrm>
          <a:prstGeom prst="rect">
            <a:avLst/>
          </a:prstGeom>
          <a:noFill/>
        </p:spPr>
        <p:txBody>
          <a:bodyPr wrap="square" lIns="0" tIns="0" rIns="0" bIns="0" anchor="t">
            <a:spAutoFit/>
          </a:bodyPr>
          <a:lstStyle/>
          <a:p>
            <a:pPr algn="l"/>
            <a:r>
              <a:rPr sz="3200" b="1" i="0" u="none" dirty="0">
                <a:solidFill>
                  <a:srgbClr val="00B050"/>
                </a:solidFill>
                <a:latin typeface="Hind Siliguri"/>
              </a:rPr>
              <a:t>৩.</a:t>
            </a:r>
            <a:r>
              <a:rPr sz="3200" b="0" i="0" u="none" dirty="0">
                <a:solidFill>
                  <a:srgbClr val="00B050"/>
                </a:solidFill>
                <a:latin typeface="Hind Siliguri"/>
              </a:rPr>
              <a:t> </a:t>
            </a:r>
            <a:r>
              <a:rPr sz="3200" b="0" i="0" u="none" dirty="0" err="1">
                <a:solidFill>
                  <a:srgbClr val="00B050"/>
                </a:solidFill>
                <a:latin typeface="Hind Siliguri"/>
              </a:rPr>
              <a:t>কেন</a:t>
            </a:r>
            <a:r>
              <a:rPr sz="3200" b="0" i="0" u="none" dirty="0">
                <a:solidFill>
                  <a:srgbClr val="00B050"/>
                </a:solidFill>
                <a:latin typeface="Hind Siliguri"/>
              </a:rPr>
              <a:t> </a:t>
            </a:r>
            <a:r>
              <a:rPr sz="3200" b="0" i="0" u="none" dirty="0" err="1">
                <a:solidFill>
                  <a:srgbClr val="00B050"/>
                </a:solidFill>
                <a:latin typeface="Hind Siliguri"/>
              </a:rPr>
              <a:t>ক্রেডিট</a:t>
            </a:r>
            <a:r>
              <a:rPr sz="3200" b="0" i="0" u="none" dirty="0">
                <a:solidFill>
                  <a:srgbClr val="00B050"/>
                </a:solidFill>
                <a:latin typeface="Hind Siliguri"/>
              </a:rPr>
              <a:t> </a:t>
            </a:r>
            <a:r>
              <a:rPr sz="3200" b="0" i="0" u="none" dirty="0" err="1">
                <a:solidFill>
                  <a:srgbClr val="00B050"/>
                </a:solidFill>
                <a:latin typeface="Hind Siliguri"/>
              </a:rPr>
              <a:t>কার্ডের</a:t>
            </a:r>
            <a:r>
              <a:rPr sz="3200" b="0" i="0" u="none" dirty="0">
                <a:solidFill>
                  <a:srgbClr val="00B050"/>
                </a:solidFill>
                <a:latin typeface="Hind Siliguri"/>
              </a:rPr>
              <a:t> </a:t>
            </a:r>
            <a:r>
              <a:rPr sz="3200" b="0" i="0" u="none" dirty="0" err="1">
                <a:solidFill>
                  <a:srgbClr val="00B050"/>
                </a:solidFill>
                <a:latin typeface="Hind Siliguri"/>
              </a:rPr>
              <a:t>পিন</a:t>
            </a:r>
            <a:r>
              <a:rPr sz="3200" b="0" i="0" u="none" dirty="0">
                <a:solidFill>
                  <a:srgbClr val="00B050"/>
                </a:solidFill>
                <a:latin typeface="Hind Siliguri"/>
              </a:rPr>
              <a:t> </a:t>
            </a:r>
            <a:r>
              <a:rPr sz="3200" b="0" i="0" u="none" dirty="0" err="1">
                <a:solidFill>
                  <a:srgbClr val="00B050"/>
                </a:solidFill>
                <a:latin typeface="Hind Siliguri"/>
              </a:rPr>
              <a:t>নম্বর</a:t>
            </a:r>
            <a:r>
              <a:rPr sz="3200" b="0" i="0" u="none" dirty="0">
                <a:solidFill>
                  <a:srgbClr val="00B050"/>
                </a:solidFill>
                <a:latin typeface="Hind Siliguri"/>
              </a:rPr>
              <a:t> </a:t>
            </a:r>
            <a:r>
              <a:rPr sz="3200" b="0" i="0" u="none" dirty="0" err="1">
                <a:solidFill>
                  <a:srgbClr val="00B050"/>
                </a:solidFill>
                <a:latin typeface="Hind Siliguri"/>
              </a:rPr>
              <a:t>অন্যকে</a:t>
            </a:r>
            <a:r>
              <a:rPr sz="3200" b="0" i="0" u="none" dirty="0">
                <a:solidFill>
                  <a:srgbClr val="00B050"/>
                </a:solidFill>
                <a:latin typeface="Hind Siliguri"/>
              </a:rPr>
              <a:t> </a:t>
            </a:r>
            <a:r>
              <a:rPr sz="3200" b="0" i="0" u="none" dirty="0" err="1">
                <a:solidFill>
                  <a:srgbClr val="00B050"/>
                </a:solidFill>
                <a:latin typeface="Hind Siliguri"/>
              </a:rPr>
              <a:t>বলা</a:t>
            </a:r>
            <a:r>
              <a:rPr sz="3200" b="0" i="0" u="none" dirty="0">
                <a:solidFill>
                  <a:srgbClr val="00B050"/>
                </a:solidFill>
                <a:latin typeface="Hind Siliguri"/>
              </a:rPr>
              <a:t> </a:t>
            </a:r>
            <a:r>
              <a:rPr sz="3200" b="0" i="0" u="none" dirty="0" err="1">
                <a:solidFill>
                  <a:srgbClr val="00B050"/>
                </a:solidFill>
                <a:latin typeface="Hind Siliguri"/>
              </a:rPr>
              <a:t>উচিত</a:t>
            </a:r>
            <a:r>
              <a:rPr sz="3200" b="0" i="0" u="none" dirty="0">
                <a:solidFill>
                  <a:srgbClr val="00B050"/>
                </a:solidFill>
                <a:latin typeface="Hind Siliguri"/>
              </a:rPr>
              <a:t> </a:t>
            </a:r>
            <a:r>
              <a:rPr sz="3200" b="0" i="0" u="none" dirty="0" err="1">
                <a:solidFill>
                  <a:srgbClr val="00B050"/>
                </a:solidFill>
                <a:latin typeface="Hind Siliguri"/>
              </a:rPr>
              <a:t>নয়</a:t>
            </a:r>
            <a:r>
              <a:rPr sz="3200" b="0" i="0" u="none" dirty="0">
                <a:solidFill>
                  <a:srgbClr val="00B050"/>
                </a:solidFill>
                <a:latin typeface="Hind Siliguri"/>
              </a:rPr>
              <a:t>?</a:t>
            </a:r>
          </a:p>
        </p:txBody>
      </p:sp>
      <p:sp>
        <p:nvSpPr>
          <p:cNvPr id="7" name="TextBox 6"/>
          <p:cNvSpPr txBox="1"/>
          <p:nvPr/>
        </p:nvSpPr>
        <p:spPr>
          <a:xfrm>
            <a:off x="1000125" y="4740703"/>
            <a:ext cx="10074275" cy="984885"/>
          </a:xfrm>
          <a:prstGeom prst="rect">
            <a:avLst/>
          </a:prstGeom>
          <a:noFill/>
        </p:spPr>
        <p:txBody>
          <a:bodyPr wrap="square" lIns="0" tIns="0" rIns="0" bIns="0" anchor="t">
            <a:spAutoFit/>
          </a:bodyPr>
          <a:lstStyle/>
          <a:p>
            <a:pPr algn="l"/>
            <a:r>
              <a:rPr sz="3200" b="1" i="0" u="none" dirty="0">
                <a:solidFill>
                  <a:srgbClr val="1E293B"/>
                </a:solidFill>
                <a:latin typeface="Hind Siliguri"/>
              </a:rPr>
              <a:t>৪.</a:t>
            </a:r>
            <a:r>
              <a:rPr sz="3200" b="0" i="0" u="none" dirty="0">
                <a:solidFill>
                  <a:srgbClr val="1E293B"/>
                </a:solidFill>
                <a:latin typeface="Hind Siliguri"/>
              </a:rPr>
              <a:t> </a:t>
            </a:r>
            <a:r>
              <a:rPr sz="3200" b="0" i="0" u="none" dirty="0" err="1">
                <a:solidFill>
                  <a:srgbClr val="1E293B"/>
                </a:solidFill>
                <a:latin typeface="Hind Siliguri"/>
              </a:rPr>
              <a:t>অন্যের</a:t>
            </a:r>
            <a:r>
              <a:rPr sz="3200" b="0" i="0" u="none" dirty="0">
                <a:solidFill>
                  <a:srgbClr val="1E293B"/>
                </a:solidFill>
                <a:latin typeface="Hind Siliguri"/>
              </a:rPr>
              <a:t> </a:t>
            </a:r>
            <a:r>
              <a:rPr sz="3200" b="0" i="0" u="none" dirty="0" err="1">
                <a:solidFill>
                  <a:srgbClr val="1E293B"/>
                </a:solidFill>
                <a:latin typeface="Hind Siliguri"/>
              </a:rPr>
              <a:t>ইন্টারনেটের</a:t>
            </a:r>
            <a:r>
              <a:rPr sz="3200" b="0" i="0" u="none" dirty="0">
                <a:solidFill>
                  <a:srgbClr val="1E293B"/>
                </a:solidFill>
                <a:latin typeface="Hind Siliguri"/>
              </a:rPr>
              <a:t> </a:t>
            </a:r>
            <a:r>
              <a:rPr sz="3200" b="0" i="0" u="none" dirty="0" err="1">
                <a:solidFill>
                  <a:srgbClr val="1E293B"/>
                </a:solidFill>
                <a:latin typeface="Hind Siliguri"/>
              </a:rPr>
              <a:t>লেখা</a:t>
            </a:r>
            <a:r>
              <a:rPr sz="3200" b="0" i="0" u="none" dirty="0">
                <a:solidFill>
                  <a:srgbClr val="1E293B"/>
                </a:solidFill>
                <a:latin typeface="Hind Siliguri"/>
              </a:rPr>
              <a:t> </a:t>
            </a:r>
            <a:r>
              <a:rPr sz="3200" b="0" i="0" u="none" dirty="0" err="1">
                <a:solidFill>
                  <a:srgbClr val="1E293B"/>
                </a:solidFill>
                <a:latin typeface="Hind Siliguri"/>
              </a:rPr>
              <a:t>হুবহু</a:t>
            </a:r>
            <a:r>
              <a:rPr sz="3200" b="0" i="0" u="none" dirty="0">
                <a:solidFill>
                  <a:srgbClr val="1E293B"/>
                </a:solidFill>
                <a:latin typeface="Hind Siliguri"/>
              </a:rPr>
              <a:t> </a:t>
            </a:r>
            <a:r>
              <a:rPr sz="3200" b="0" i="0" u="none" dirty="0" err="1">
                <a:solidFill>
                  <a:srgbClr val="1E293B"/>
                </a:solidFill>
                <a:latin typeface="Hind Siliguri"/>
              </a:rPr>
              <a:t>নিজের</a:t>
            </a:r>
            <a:r>
              <a:rPr sz="3200" b="0" i="0" u="none" dirty="0">
                <a:solidFill>
                  <a:srgbClr val="1E293B"/>
                </a:solidFill>
                <a:latin typeface="Hind Siliguri"/>
              </a:rPr>
              <a:t> </a:t>
            </a:r>
            <a:r>
              <a:rPr sz="3200" b="0" i="0" u="none" dirty="0" err="1">
                <a:solidFill>
                  <a:srgbClr val="1E293B"/>
                </a:solidFill>
                <a:latin typeface="Hind Siliguri"/>
              </a:rPr>
              <a:t>বলে</a:t>
            </a:r>
            <a:r>
              <a:rPr sz="3200" b="0" i="0" u="none" dirty="0">
                <a:solidFill>
                  <a:srgbClr val="1E293B"/>
                </a:solidFill>
                <a:latin typeface="Hind Siliguri"/>
              </a:rPr>
              <a:t> </a:t>
            </a:r>
            <a:r>
              <a:rPr sz="3200" b="0" i="0" u="none" dirty="0" err="1">
                <a:solidFill>
                  <a:srgbClr val="1E293B"/>
                </a:solidFill>
                <a:latin typeface="Hind Siliguri"/>
              </a:rPr>
              <a:t>চালিয়ে</a:t>
            </a:r>
            <a:r>
              <a:rPr sz="3200" b="0" i="0" u="none" dirty="0">
                <a:solidFill>
                  <a:srgbClr val="1E293B"/>
                </a:solidFill>
                <a:latin typeface="Hind Siliguri"/>
              </a:rPr>
              <a:t> </a:t>
            </a:r>
            <a:endParaRPr lang="en-US" sz="3200" b="0" i="0" u="none" dirty="0" smtClean="0">
              <a:solidFill>
                <a:srgbClr val="1E293B"/>
              </a:solidFill>
              <a:latin typeface="Hind Siliguri"/>
            </a:endParaRPr>
          </a:p>
          <a:p>
            <a:pPr algn="l"/>
            <a:r>
              <a:rPr lang="en-US" sz="3200" dirty="0">
                <a:solidFill>
                  <a:srgbClr val="1E293B"/>
                </a:solidFill>
                <a:latin typeface="Hind Siliguri"/>
              </a:rPr>
              <a:t> </a:t>
            </a:r>
            <a:r>
              <a:rPr lang="en-US" sz="3200" dirty="0" smtClean="0">
                <a:solidFill>
                  <a:srgbClr val="1E293B"/>
                </a:solidFill>
                <a:latin typeface="Hind Siliguri"/>
              </a:rPr>
              <a:t>   </a:t>
            </a:r>
            <a:r>
              <a:rPr sz="3200" b="0" i="0" u="none" dirty="0" err="1" smtClean="0">
                <a:solidFill>
                  <a:srgbClr val="1E293B"/>
                </a:solidFill>
                <a:latin typeface="Hind Siliguri"/>
              </a:rPr>
              <a:t>দেওয়াকে</a:t>
            </a:r>
            <a:r>
              <a:rPr sz="3200" b="0" i="0" u="none" dirty="0" smtClean="0">
                <a:solidFill>
                  <a:srgbClr val="1E293B"/>
                </a:solidFill>
                <a:latin typeface="Hind Siliguri"/>
              </a:rPr>
              <a:t> </a:t>
            </a:r>
            <a:r>
              <a:rPr sz="3200" b="0" i="0" u="none" dirty="0" err="1">
                <a:solidFill>
                  <a:srgbClr val="1E293B"/>
                </a:solidFill>
                <a:latin typeface="Hind Siliguri"/>
              </a:rPr>
              <a:t>কী</a:t>
            </a:r>
            <a:r>
              <a:rPr sz="3200" b="0" i="0" u="none" dirty="0">
                <a:solidFill>
                  <a:srgbClr val="1E293B"/>
                </a:solidFill>
                <a:latin typeface="Hind Siliguri"/>
              </a:rPr>
              <a:t> </a:t>
            </a:r>
            <a:r>
              <a:rPr sz="3200" b="0" i="0" u="none" dirty="0" err="1">
                <a:solidFill>
                  <a:srgbClr val="1E293B"/>
                </a:solidFill>
                <a:latin typeface="Hind Siliguri"/>
              </a:rPr>
              <a:t>বলে</a:t>
            </a:r>
            <a:r>
              <a:rPr sz="3200" b="0" i="0" u="none" dirty="0">
                <a:solidFill>
                  <a:srgbClr val="1E293B"/>
                </a:solidFill>
                <a:latin typeface="Hind Siliguri"/>
              </a:rPr>
              <a:t>?</a:t>
            </a:r>
          </a:p>
        </p:txBody>
      </p:sp>
      <p:pic>
        <p:nvPicPr>
          <p:cNvPr id="8" name="Picture 7" descr="image.png"/>
          <p:cNvPicPr>
            <a:picLocks noChangeAspect="1"/>
          </p:cNvPicPr>
          <p:nvPr/>
        </p:nvPicPr>
        <p:blipFill>
          <a:blip r:embed="rId2"/>
          <a:stretch>
            <a:fillRect/>
          </a:stretch>
        </p:blipFill>
        <p:spPr>
          <a:xfrm>
            <a:off x="674253" y="1636109"/>
            <a:ext cx="215091" cy="341615"/>
          </a:xfrm>
          <a:prstGeom prst="rect">
            <a:avLst/>
          </a:prstGeom>
        </p:spPr>
      </p:pic>
      <p:pic>
        <p:nvPicPr>
          <p:cNvPr id="9" name="Picture 8" descr="image.png"/>
          <p:cNvPicPr>
            <a:picLocks noChangeAspect="1"/>
          </p:cNvPicPr>
          <p:nvPr/>
        </p:nvPicPr>
        <p:blipFill>
          <a:blip r:embed="rId2"/>
          <a:stretch>
            <a:fillRect/>
          </a:stretch>
        </p:blipFill>
        <p:spPr>
          <a:xfrm>
            <a:off x="674253" y="2689540"/>
            <a:ext cx="215091" cy="341615"/>
          </a:xfrm>
          <a:prstGeom prst="rect">
            <a:avLst/>
          </a:prstGeom>
        </p:spPr>
      </p:pic>
      <p:pic>
        <p:nvPicPr>
          <p:cNvPr id="10" name="Picture 9" descr="image.png"/>
          <p:cNvPicPr>
            <a:picLocks noChangeAspect="1"/>
          </p:cNvPicPr>
          <p:nvPr/>
        </p:nvPicPr>
        <p:blipFill>
          <a:blip r:embed="rId2"/>
          <a:stretch>
            <a:fillRect/>
          </a:stretch>
        </p:blipFill>
        <p:spPr>
          <a:xfrm>
            <a:off x="674253" y="3749613"/>
            <a:ext cx="215091" cy="341615"/>
          </a:xfrm>
          <a:prstGeom prst="rect">
            <a:avLst/>
          </a:prstGeom>
        </p:spPr>
      </p:pic>
      <p:pic>
        <p:nvPicPr>
          <p:cNvPr id="11" name="Picture 10" descr="image.png"/>
          <p:cNvPicPr>
            <a:picLocks noChangeAspect="1"/>
          </p:cNvPicPr>
          <p:nvPr/>
        </p:nvPicPr>
        <p:blipFill>
          <a:blip r:embed="rId2"/>
          <a:stretch>
            <a:fillRect/>
          </a:stretch>
        </p:blipFill>
        <p:spPr>
          <a:xfrm>
            <a:off x="674253" y="4884873"/>
            <a:ext cx="215091" cy="341615"/>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1588655" y="1562098"/>
            <a:ext cx="9550400" cy="3665683"/>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2021204" y="1866899"/>
            <a:ext cx="8361045" cy="492443"/>
          </a:xfrm>
          <a:prstGeom prst="rect">
            <a:avLst/>
          </a:prstGeom>
          <a:noFill/>
        </p:spPr>
        <p:txBody>
          <a:bodyPr wrap="square" lIns="333375" tIns="0" rIns="0" bIns="0" anchor="t">
            <a:spAutoFit/>
          </a:bodyPr>
          <a:lstStyle/>
          <a:p>
            <a:pPr algn="ctr"/>
            <a:r>
              <a:rPr sz="3200" b="1" i="0" u="none" dirty="0" err="1">
                <a:solidFill>
                  <a:srgbClr val="FF0000"/>
                </a:solidFill>
                <a:latin typeface="Hind Siliguri"/>
              </a:rPr>
              <a:t>বাড়ির</a:t>
            </a:r>
            <a:r>
              <a:rPr sz="3200" b="1" i="0" u="none" dirty="0">
                <a:solidFill>
                  <a:srgbClr val="FF0000"/>
                </a:solidFill>
                <a:latin typeface="Hind Siliguri"/>
              </a:rPr>
              <a:t> </a:t>
            </a:r>
            <a:r>
              <a:rPr sz="3200" b="1" i="0" u="none" dirty="0" err="1">
                <a:solidFill>
                  <a:srgbClr val="FF0000"/>
                </a:solidFill>
                <a:latin typeface="Hind Siliguri"/>
              </a:rPr>
              <a:t>কাজ</a:t>
            </a:r>
            <a:r>
              <a:rPr sz="3200" b="1" i="0" u="none" dirty="0">
                <a:solidFill>
                  <a:srgbClr val="FF0000"/>
                </a:solidFill>
                <a:latin typeface="Hind Siliguri"/>
              </a:rPr>
              <a:t> (Home Work)</a:t>
            </a:r>
          </a:p>
        </p:txBody>
      </p:sp>
      <p:sp>
        <p:nvSpPr>
          <p:cNvPr id="6" name="TextBox 5"/>
          <p:cNvSpPr txBox="1"/>
          <p:nvPr/>
        </p:nvSpPr>
        <p:spPr>
          <a:xfrm>
            <a:off x="1708727" y="2664142"/>
            <a:ext cx="9430328" cy="2124621"/>
          </a:xfrm>
          <a:prstGeom prst="rect">
            <a:avLst/>
          </a:prstGeom>
          <a:noFill/>
        </p:spPr>
        <p:txBody>
          <a:bodyPr wrap="square" lIns="0" tIns="0" rIns="0" bIns="0" anchor="t">
            <a:spAutoFit/>
          </a:bodyPr>
          <a:lstStyle/>
          <a:p>
            <a:pPr algn="ctr">
              <a:lnSpc>
                <a:spcPct val="150000"/>
              </a:lnSpc>
            </a:pPr>
            <a:r>
              <a:rPr sz="3200" b="0" i="0" u="none" dirty="0">
                <a:solidFill>
                  <a:srgbClr val="00B050"/>
                </a:solidFill>
                <a:latin typeface="Hind Siliguri"/>
              </a:rPr>
              <a:t>"</a:t>
            </a:r>
            <a:r>
              <a:rPr sz="3200" b="0" i="0" u="none" dirty="0" err="1">
                <a:solidFill>
                  <a:srgbClr val="00B050"/>
                </a:solidFill>
                <a:latin typeface="Hind Siliguri"/>
              </a:rPr>
              <a:t>তোমার</a:t>
            </a:r>
            <a:r>
              <a:rPr sz="3200" b="0" i="0" u="none" dirty="0">
                <a:solidFill>
                  <a:srgbClr val="00B050"/>
                </a:solidFill>
                <a:latin typeface="Hind Siliguri"/>
              </a:rPr>
              <a:t> </a:t>
            </a:r>
            <a:r>
              <a:rPr sz="3200" b="0" i="0" u="none" dirty="0" err="1">
                <a:solidFill>
                  <a:srgbClr val="00B050"/>
                </a:solidFill>
                <a:latin typeface="Hind Siliguri"/>
              </a:rPr>
              <a:t>দৈনন্দিন</a:t>
            </a:r>
            <a:r>
              <a:rPr sz="3200" b="0" i="0" u="none" dirty="0">
                <a:solidFill>
                  <a:srgbClr val="00B050"/>
                </a:solidFill>
                <a:latin typeface="Hind Siliguri"/>
              </a:rPr>
              <a:t> </a:t>
            </a:r>
            <a:r>
              <a:rPr sz="3200" b="0" i="0" u="none" dirty="0" err="1">
                <a:solidFill>
                  <a:srgbClr val="00B050"/>
                </a:solidFill>
                <a:latin typeface="Hind Siliguri"/>
              </a:rPr>
              <a:t>জীবনে</a:t>
            </a:r>
            <a:r>
              <a:rPr sz="3200" b="0" i="0" u="none" dirty="0">
                <a:solidFill>
                  <a:srgbClr val="00B050"/>
                </a:solidFill>
                <a:latin typeface="Hind Siliguri"/>
              </a:rPr>
              <a:t> </a:t>
            </a:r>
            <a:r>
              <a:rPr sz="3200" b="0" i="0" u="none" dirty="0" err="1">
                <a:solidFill>
                  <a:srgbClr val="00B050"/>
                </a:solidFill>
                <a:latin typeface="Hind Siliguri"/>
              </a:rPr>
              <a:t>তথ্য</a:t>
            </a:r>
            <a:r>
              <a:rPr sz="3200" b="0" i="0" u="none" dirty="0">
                <a:solidFill>
                  <a:srgbClr val="00B050"/>
                </a:solidFill>
                <a:latin typeface="Hind Siliguri"/>
              </a:rPr>
              <a:t> ও </a:t>
            </a:r>
            <a:r>
              <a:rPr sz="3200" b="0" i="0" u="none" dirty="0" err="1">
                <a:solidFill>
                  <a:srgbClr val="00B050"/>
                </a:solidFill>
                <a:latin typeface="Hind Siliguri"/>
              </a:rPr>
              <a:t>যোগাযোগ</a:t>
            </a:r>
            <a:r>
              <a:rPr sz="3200" b="0" i="0" u="none" dirty="0">
                <a:solidFill>
                  <a:srgbClr val="00B050"/>
                </a:solidFill>
                <a:latin typeface="Hind Siliguri"/>
              </a:rPr>
              <a:t> </a:t>
            </a:r>
            <a:r>
              <a:rPr sz="3200" b="0" i="0" u="none" dirty="0" err="1">
                <a:solidFill>
                  <a:srgbClr val="00B050"/>
                </a:solidFill>
                <a:latin typeface="Hind Siliguri"/>
              </a:rPr>
              <a:t>প্রযুক্তির</a:t>
            </a:r>
            <a:r>
              <a:rPr sz="3200" b="0" i="0" u="none" dirty="0">
                <a:solidFill>
                  <a:srgbClr val="00B050"/>
                </a:solidFill>
                <a:latin typeface="Hind Siliguri"/>
              </a:rPr>
              <a:t> </a:t>
            </a:r>
            <a:r>
              <a:rPr sz="3200" b="0" i="0" u="none" dirty="0" err="1">
                <a:solidFill>
                  <a:srgbClr val="00B050"/>
                </a:solidFill>
                <a:latin typeface="Hind Siliguri"/>
              </a:rPr>
              <a:t>নিরাপদ</a:t>
            </a:r>
            <a:r>
              <a:rPr sz="3200" b="0" i="0" u="none" dirty="0">
                <a:solidFill>
                  <a:srgbClr val="00B050"/>
                </a:solidFill>
                <a:latin typeface="Hind Siliguri"/>
              </a:rPr>
              <a:t> ও </a:t>
            </a:r>
            <a:r>
              <a:rPr sz="3200" b="0" i="0" u="none" dirty="0" err="1">
                <a:solidFill>
                  <a:srgbClr val="00B050"/>
                </a:solidFill>
                <a:latin typeface="Hind Siliguri"/>
              </a:rPr>
              <a:t>নৈতিক</a:t>
            </a:r>
            <a:r>
              <a:rPr sz="3200" b="0" i="0" u="none" dirty="0">
                <a:solidFill>
                  <a:srgbClr val="00B050"/>
                </a:solidFill>
                <a:latin typeface="Hind Siliguri"/>
              </a:rPr>
              <a:t> </a:t>
            </a:r>
            <a:r>
              <a:rPr sz="3200" b="0" i="0" u="none" dirty="0" err="1">
                <a:solidFill>
                  <a:srgbClr val="00B050"/>
                </a:solidFill>
                <a:latin typeface="Hind Siliguri"/>
              </a:rPr>
              <a:t>ব্যবহারের</a:t>
            </a:r>
            <a:r>
              <a:rPr sz="3200" b="0" i="0" u="none" dirty="0">
                <a:solidFill>
                  <a:srgbClr val="00B050"/>
                </a:solidFill>
                <a:latin typeface="Hind Siliguri"/>
              </a:rPr>
              <a:t> </a:t>
            </a:r>
            <a:r>
              <a:rPr sz="3200" b="0" i="0" u="none" dirty="0" err="1">
                <a:solidFill>
                  <a:srgbClr val="00B050"/>
                </a:solidFill>
                <a:latin typeface="Hind Siliguri"/>
              </a:rPr>
              <a:t>প্রয়োজনীয়তা</a:t>
            </a:r>
            <a:r>
              <a:rPr sz="3200" b="0" i="0" u="none" dirty="0">
                <a:solidFill>
                  <a:srgbClr val="00B050"/>
                </a:solidFill>
                <a:latin typeface="Hind Siliguri"/>
              </a:rPr>
              <a:t> </a:t>
            </a:r>
            <a:r>
              <a:rPr sz="3200" b="0" i="0" u="none" dirty="0" err="1">
                <a:solidFill>
                  <a:srgbClr val="00B050"/>
                </a:solidFill>
                <a:latin typeface="Hind Siliguri"/>
              </a:rPr>
              <a:t>বর্ণনা</a:t>
            </a:r>
            <a:r>
              <a:rPr sz="3200" b="0" i="0" u="none" dirty="0">
                <a:solidFill>
                  <a:srgbClr val="00B050"/>
                </a:solidFill>
                <a:latin typeface="Hind Siliguri"/>
              </a:rPr>
              <a:t> </a:t>
            </a:r>
            <a:r>
              <a:rPr sz="3200" b="0" i="0" u="none" dirty="0" err="1">
                <a:solidFill>
                  <a:srgbClr val="00B050"/>
                </a:solidFill>
                <a:latin typeface="Hind Siliguri"/>
              </a:rPr>
              <a:t>করে</a:t>
            </a:r>
            <a:r>
              <a:rPr sz="3200" b="0" i="0" u="none" dirty="0">
                <a:solidFill>
                  <a:srgbClr val="00B050"/>
                </a:solidFill>
                <a:latin typeface="Hind Siliguri"/>
              </a:rPr>
              <a:t> ১০ </a:t>
            </a:r>
            <a:r>
              <a:rPr sz="3200" b="0" i="0" u="none" dirty="0" err="1">
                <a:solidFill>
                  <a:srgbClr val="00B050"/>
                </a:solidFill>
                <a:latin typeface="Hind Siliguri"/>
              </a:rPr>
              <a:t>লাইনের</a:t>
            </a:r>
            <a:r>
              <a:rPr sz="3200" b="0" i="0" u="none" dirty="0">
                <a:solidFill>
                  <a:srgbClr val="00B050"/>
                </a:solidFill>
                <a:latin typeface="Hind Siliguri"/>
              </a:rPr>
              <a:t> </a:t>
            </a:r>
            <a:r>
              <a:rPr sz="3200" b="0" i="0" u="none" dirty="0" err="1">
                <a:solidFill>
                  <a:srgbClr val="00B050"/>
                </a:solidFill>
                <a:latin typeface="Hind Siliguri"/>
              </a:rPr>
              <a:t>একটি</a:t>
            </a:r>
            <a:r>
              <a:rPr sz="3200" b="0" i="0" u="none" dirty="0">
                <a:solidFill>
                  <a:srgbClr val="00B050"/>
                </a:solidFill>
                <a:latin typeface="Hind Siliguri"/>
              </a:rPr>
              <a:t> </a:t>
            </a:r>
            <a:r>
              <a:rPr sz="3200" b="0" i="0" u="none" dirty="0" err="1">
                <a:solidFill>
                  <a:srgbClr val="00B050"/>
                </a:solidFill>
                <a:latin typeface="Hind Siliguri"/>
              </a:rPr>
              <a:t>সুন্দর</a:t>
            </a:r>
            <a:r>
              <a:rPr sz="3200" b="0" i="0" u="none" dirty="0">
                <a:solidFill>
                  <a:srgbClr val="00B050"/>
                </a:solidFill>
                <a:latin typeface="Hind Siliguri"/>
              </a:rPr>
              <a:t> </a:t>
            </a:r>
            <a:r>
              <a:rPr sz="3200" b="0" i="0" u="none" dirty="0" err="1">
                <a:solidFill>
                  <a:srgbClr val="00B050"/>
                </a:solidFill>
                <a:latin typeface="Hind Siliguri"/>
              </a:rPr>
              <a:t>অনুচ্ছেদ</a:t>
            </a:r>
            <a:r>
              <a:rPr sz="3200" b="0" i="0" u="none" dirty="0">
                <a:solidFill>
                  <a:srgbClr val="00B050"/>
                </a:solidFill>
                <a:latin typeface="Hind Siliguri"/>
              </a:rPr>
              <a:t> </a:t>
            </a:r>
            <a:r>
              <a:rPr sz="3200" b="0" i="0" u="none" dirty="0" err="1">
                <a:solidFill>
                  <a:srgbClr val="00B050"/>
                </a:solidFill>
                <a:latin typeface="Hind Siliguri"/>
              </a:rPr>
              <a:t>লিখে</a:t>
            </a:r>
            <a:r>
              <a:rPr sz="3200" b="0" i="0" u="none" dirty="0">
                <a:solidFill>
                  <a:srgbClr val="00B050"/>
                </a:solidFill>
                <a:latin typeface="Hind Siliguri"/>
              </a:rPr>
              <a:t> </a:t>
            </a:r>
            <a:r>
              <a:rPr sz="3200" b="0" i="0" u="none" dirty="0" err="1">
                <a:solidFill>
                  <a:srgbClr val="00B050"/>
                </a:solidFill>
                <a:latin typeface="Hind Siliguri"/>
              </a:rPr>
              <a:t>আনবে</a:t>
            </a:r>
            <a:r>
              <a:rPr sz="3200" b="0" i="0" u="none" dirty="0">
                <a:solidFill>
                  <a:srgbClr val="00B050"/>
                </a:solidFill>
                <a:latin typeface="Hind Siliguri"/>
              </a:rPr>
              <a:t>।"</a:t>
            </a:r>
          </a:p>
        </p:txBody>
      </p:sp>
      <p:pic>
        <p:nvPicPr>
          <p:cNvPr id="7" name="Picture 6" descr="image.png"/>
          <p:cNvPicPr>
            <a:picLocks noChangeAspect="1"/>
          </p:cNvPicPr>
          <p:nvPr/>
        </p:nvPicPr>
        <p:blipFill>
          <a:blip r:embed="rId3"/>
          <a:stretch>
            <a:fillRect/>
          </a:stretch>
        </p:blipFill>
        <p:spPr>
          <a:xfrm>
            <a:off x="3256626" y="1931423"/>
            <a:ext cx="454241" cy="363393"/>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637973"/>
            <a:ext cx="4888370" cy="3618244"/>
          </a:xfrm>
          <a:prstGeom prst="rect">
            <a:avLst/>
          </a:prstGeom>
        </p:spPr>
      </p:pic>
      <p:pic>
        <p:nvPicPr>
          <p:cNvPr id="3" name="Picture 2" descr="image.png"/>
          <p:cNvPicPr>
            <a:picLocks noChangeAspect="1"/>
          </p:cNvPicPr>
          <p:nvPr/>
        </p:nvPicPr>
        <p:blipFill>
          <a:blip r:embed="rId3"/>
          <a:stretch>
            <a:fillRect/>
          </a:stretch>
        </p:blipFill>
        <p:spPr>
          <a:xfrm>
            <a:off x="5634182" y="1637973"/>
            <a:ext cx="5543379" cy="3618244"/>
          </a:xfrm>
          <a:prstGeom prst="rect">
            <a:avLst/>
          </a:prstGeom>
        </p:spPr>
      </p:pic>
      <p:sp>
        <p:nvSpPr>
          <p:cNvPr id="5" name="TextBox 4"/>
          <p:cNvSpPr txBox="1"/>
          <p:nvPr/>
        </p:nvSpPr>
        <p:spPr>
          <a:xfrm>
            <a:off x="571500" y="476250"/>
            <a:ext cx="11601450" cy="462855"/>
          </a:xfrm>
          <a:prstGeom prst="rect">
            <a:avLst/>
          </a:prstGeom>
          <a:noFill/>
        </p:spPr>
        <p:txBody>
          <a:bodyPr wrap="square" lIns="0" tIns="0" rIns="0" bIns="0" anchor="t">
            <a:spAutoFit/>
          </a:bodyPr>
          <a:lstStyle/>
          <a:p>
            <a:pPr algn="l">
              <a:lnSpc>
                <a:spcPts val="3420"/>
              </a:lnSpc>
            </a:pPr>
            <a:r>
              <a:rPr sz="2850" b="1" i="0" u="none">
                <a:solidFill>
                  <a:srgbClr val="0F172A"/>
                </a:solidFill>
                <a:latin typeface="Hind Siliguri"/>
              </a:rPr>
              <a:t>শিক্ষক ও পাঠ পরিচিতি</a:t>
            </a:r>
          </a:p>
        </p:txBody>
      </p:sp>
      <p:sp>
        <p:nvSpPr>
          <p:cNvPr id="6" name="Rectangle 5"/>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95375" y="1904658"/>
            <a:ext cx="4960620" cy="492443"/>
          </a:xfrm>
          <a:prstGeom prst="rect">
            <a:avLst/>
          </a:prstGeom>
          <a:noFill/>
        </p:spPr>
        <p:txBody>
          <a:bodyPr wrap="square" lIns="219075" tIns="0" rIns="0" bIns="0" anchor="t">
            <a:spAutoFit/>
          </a:bodyPr>
          <a:lstStyle/>
          <a:p>
            <a:pPr algn="l"/>
            <a:r>
              <a:rPr sz="3200" b="1" i="0" u="none" dirty="0" err="1">
                <a:solidFill>
                  <a:srgbClr val="0369A1"/>
                </a:solidFill>
                <a:latin typeface="Hind Siliguri"/>
              </a:rPr>
              <a:t>শিক্ষক</a:t>
            </a:r>
            <a:r>
              <a:rPr sz="3200" b="1" i="0" u="none" dirty="0">
                <a:solidFill>
                  <a:srgbClr val="0369A1"/>
                </a:solidFill>
                <a:latin typeface="Hind Siliguri"/>
              </a:rPr>
              <a:t> </a:t>
            </a:r>
            <a:r>
              <a:rPr sz="3200" b="1" i="0" u="none" dirty="0" err="1">
                <a:solidFill>
                  <a:srgbClr val="0369A1"/>
                </a:solidFill>
                <a:latin typeface="Hind Siliguri"/>
              </a:rPr>
              <a:t>পরিচিতি</a:t>
            </a:r>
            <a:endParaRPr sz="3200" b="1" i="0" u="none" dirty="0">
              <a:solidFill>
                <a:srgbClr val="0369A1"/>
              </a:solidFill>
              <a:latin typeface="Hind Siliguri"/>
            </a:endParaRPr>
          </a:p>
        </p:txBody>
      </p:sp>
      <p:sp>
        <p:nvSpPr>
          <p:cNvPr id="10" name="TextBox 9"/>
          <p:cNvSpPr txBox="1"/>
          <p:nvPr/>
        </p:nvSpPr>
        <p:spPr>
          <a:xfrm>
            <a:off x="657225" y="2501592"/>
            <a:ext cx="4802645" cy="1723549"/>
          </a:xfrm>
          <a:prstGeom prst="rect">
            <a:avLst/>
          </a:prstGeom>
          <a:noFill/>
        </p:spPr>
        <p:txBody>
          <a:bodyPr wrap="square" lIns="0" tIns="0" rIns="0" bIns="0" anchor="t">
            <a:spAutoFit/>
          </a:bodyPr>
          <a:lstStyle/>
          <a:p>
            <a:r>
              <a:rPr lang="bn-IN" sz="2800" dirty="0" smtClean="0">
                <a:solidFill>
                  <a:srgbClr val="334155"/>
                </a:solidFill>
                <a:latin typeface="Hind Siliguri"/>
              </a:rPr>
              <a:t> </a:t>
            </a:r>
            <a:r>
              <a:rPr lang="bn-IN" sz="2800" dirty="0" smtClean="0">
                <a:solidFill>
                  <a:srgbClr val="334155"/>
                </a:solidFill>
                <a:latin typeface="Hind Siliguri"/>
              </a:rPr>
              <a:t>মোঃ আব্দুল করিম </a:t>
            </a:r>
            <a:endParaRPr lang="as-IN" sz="2800" dirty="0">
              <a:solidFill>
                <a:srgbClr val="334155"/>
              </a:solidFill>
              <a:latin typeface="Hind Siliguri"/>
            </a:endParaRPr>
          </a:p>
          <a:p>
            <a:r>
              <a:rPr lang="as-IN" sz="2800" dirty="0" smtClean="0">
                <a:solidFill>
                  <a:srgbClr val="334155"/>
                </a:solidFill>
                <a:latin typeface="Hind Siliguri"/>
              </a:rPr>
              <a:t>সহকারী </a:t>
            </a:r>
            <a:r>
              <a:rPr lang="as-IN" sz="2800" dirty="0">
                <a:solidFill>
                  <a:srgbClr val="334155"/>
                </a:solidFill>
                <a:latin typeface="Hind Siliguri"/>
              </a:rPr>
              <a:t>শিক্ষক (আইসিটি)</a:t>
            </a:r>
          </a:p>
          <a:p>
            <a:pPr algn="l"/>
            <a:r>
              <a:rPr lang="bn-IN" sz="2800" dirty="0" smtClean="0">
                <a:solidFill>
                  <a:srgbClr val="334155"/>
                </a:solidFill>
                <a:latin typeface="Hind Siliguri"/>
              </a:rPr>
              <a:t>চশই ধারিবন এম বি দাখিল মাদ্রাসা </a:t>
            </a:r>
            <a:r>
              <a:rPr lang="as-IN" sz="2800" dirty="0" smtClean="0">
                <a:solidFill>
                  <a:srgbClr val="334155"/>
                </a:solidFill>
                <a:latin typeface="Hind Siliguri"/>
              </a:rPr>
              <a:t>।</a:t>
            </a:r>
            <a:endParaRPr sz="2800" i="0" u="none" dirty="0">
              <a:solidFill>
                <a:srgbClr val="334155"/>
              </a:solidFill>
              <a:latin typeface="Hind Siliguri"/>
            </a:endParaRPr>
          </a:p>
        </p:txBody>
      </p:sp>
      <p:sp>
        <p:nvSpPr>
          <p:cNvPr id="12" name="TextBox 11"/>
          <p:cNvSpPr txBox="1"/>
          <p:nvPr/>
        </p:nvSpPr>
        <p:spPr>
          <a:xfrm>
            <a:off x="6216941" y="1972026"/>
            <a:ext cx="4960620" cy="492443"/>
          </a:xfrm>
          <a:prstGeom prst="rect">
            <a:avLst/>
          </a:prstGeom>
          <a:noFill/>
        </p:spPr>
        <p:txBody>
          <a:bodyPr wrap="square" lIns="314325" tIns="0" rIns="0" bIns="0" anchor="t">
            <a:spAutoFit/>
          </a:bodyPr>
          <a:lstStyle/>
          <a:p>
            <a:pPr algn="l"/>
            <a:r>
              <a:rPr sz="3200" b="1" i="0" u="none" dirty="0" err="1">
                <a:solidFill>
                  <a:srgbClr val="0D9488"/>
                </a:solidFill>
                <a:latin typeface="Hind Siliguri"/>
              </a:rPr>
              <a:t>পাঠ</a:t>
            </a:r>
            <a:r>
              <a:rPr sz="3200" b="1" i="0" u="none" dirty="0">
                <a:solidFill>
                  <a:srgbClr val="0D9488"/>
                </a:solidFill>
                <a:latin typeface="Hind Siliguri"/>
              </a:rPr>
              <a:t> </a:t>
            </a:r>
            <a:r>
              <a:rPr sz="3200" b="1" i="0" u="none" dirty="0" err="1">
                <a:solidFill>
                  <a:srgbClr val="0D9488"/>
                </a:solidFill>
                <a:latin typeface="Hind Siliguri"/>
              </a:rPr>
              <a:t>পরিচিতি</a:t>
            </a:r>
            <a:endParaRPr sz="3200" b="1" i="0" u="none" dirty="0">
              <a:solidFill>
                <a:srgbClr val="0D9488"/>
              </a:solidFill>
              <a:latin typeface="Hind Siliguri"/>
            </a:endParaRPr>
          </a:p>
        </p:txBody>
      </p:sp>
      <p:sp>
        <p:nvSpPr>
          <p:cNvPr id="13" name="TextBox 12"/>
          <p:cNvSpPr txBox="1"/>
          <p:nvPr/>
        </p:nvSpPr>
        <p:spPr>
          <a:xfrm>
            <a:off x="5894764" y="2670894"/>
            <a:ext cx="6020551" cy="2585323"/>
          </a:xfrm>
          <a:prstGeom prst="rect">
            <a:avLst/>
          </a:prstGeom>
          <a:noFill/>
        </p:spPr>
        <p:txBody>
          <a:bodyPr wrap="square" lIns="0" tIns="0" rIns="0" bIns="0" anchor="t">
            <a:spAutoFit/>
          </a:bodyPr>
          <a:lstStyle/>
          <a:p>
            <a:r>
              <a:rPr lang="as-IN" sz="2800" dirty="0">
                <a:solidFill>
                  <a:srgbClr val="00B0F0"/>
                </a:solidFill>
                <a:latin typeface="Hind Siliguri"/>
              </a:rPr>
              <a:t>বিষয়: তথ্য ও যোগাযোগ প্রযুক্তি</a:t>
            </a:r>
          </a:p>
          <a:p>
            <a:pPr algn="l"/>
            <a:r>
              <a:rPr sz="2800" i="0" u="none" dirty="0" err="1" smtClean="0">
                <a:solidFill>
                  <a:srgbClr val="00B0F0"/>
                </a:solidFill>
                <a:latin typeface="Hind Siliguri"/>
              </a:rPr>
              <a:t>শ্রেণি</a:t>
            </a:r>
            <a:r>
              <a:rPr sz="2800" i="0" u="none" dirty="0">
                <a:solidFill>
                  <a:srgbClr val="00B0F0"/>
                </a:solidFill>
                <a:latin typeface="Hind Siliguri"/>
              </a:rPr>
              <a:t>: </a:t>
            </a:r>
            <a:r>
              <a:rPr sz="2800" i="0" u="none" dirty="0" err="1">
                <a:solidFill>
                  <a:srgbClr val="00B0F0"/>
                </a:solidFill>
                <a:latin typeface="Hind Siliguri"/>
              </a:rPr>
              <a:t>সপ্তম</a:t>
            </a:r>
            <a:r>
              <a:rPr sz="2800" i="0" u="none" dirty="0">
                <a:solidFill>
                  <a:srgbClr val="00B0F0"/>
                </a:solidFill>
                <a:latin typeface="Hind Siliguri"/>
              </a:rPr>
              <a:t> </a:t>
            </a:r>
            <a:r>
              <a:rPr sz="2800" i="0" u="none" dirty="0" err="1" smtClean="0">
                <a:solidFill>
                  <a:srgbClr val="00B0F0"/>
                </a:solidFill>
                <a:latin typeface="Hind Siliguri"/>
              </a:rPr>
              <a:t>শ্রেণি</a:t>
            </a:r>
            <a:endParaRPr lang="en-US" sz="2800" i="0" u="none" dirty="0" smtClean="0">
              <a:solidFill>
                <a:srgbClr val="00B0F0"/>
              </a:solidFill>
              <a:latin typeface="Hind Siliguri"/>
            </a:endParaRPr>
          </a:p>
          <a:p>
            <a:r>
              <a:rPr lang="as-IN" sz="2800" dirty="0">
                <a:solidFill>
                  <a:srgbClr val="00B0F0"/>
                </a:solidFill>
                <a:latin typeface="Hind Siliguri"/>
              </a:rPr>
              <a:t>অধ্যায়: </a:t>
            </a:r>
            <a:r>
              <a:rPr lang="en-US" sz="2800" dirty="0" err="1" smtClean="0">
                <a:solidFill>
                  <a:srgbClr val="00B0F0"/>
                </a:solidFill>
                <a:latin typeface="Hind Siliguri"/>
              </a:rPr>
              <a:t>তৃতীয়</a:t>
            </a:r>
            <a:endParaRPr lang="en-US" sz="2800" dirty="0" smtClean="0">
              <a:solidFill>
                <a:srgbClr val="00B0F0"/>
              </a:solidFill>
              <a:latin typeface="Hind Siliguri"/>
            </a:endParaRPr>
          </a:p>
          <a:p>
            <a:r>
              <a:rPr lang="as-IN" sz="2800" dirty="0" smtClean="0">
                <a:solidFill>
                  <a:srgbClr val="00B0F0"/>
                </a:solidFill>
                <a:latin typeface="Hind Siliguri"/>
              </a:rPr>
              <a:t>পাঠ:</a:t>
            </a:r>
            <a:r>
              <a:rPr lang="en-US" sz="2800" dirty="0" smtClean="0">
                <a:solidFill>
                  <a:srgbClr val="00B0F0"/>
                </a:solidFill>
                <a:latin typeface="Hind Siliguri"/>
              </a:rPr>
              <a:t> </a:t>
            </a:r>
            <a:r>
              <a:rPr lang="as-IN" sz="2800" dirty="0" smtClean="0">
                <a:solidFill>
                  <a:srgbClr val="00B0F0"/>
                </a:solidFill>
                <a:latin typeface="Hind Siliguri"/>
              </a:rPr>
              <a:t>নৈতিকতা ও</a:t>
            </a:r>
            <a:r>
              <a:rPr lang="en-US" sz="2800" dirty="0" smtClean="0">
                <a:solidFill>
                  <a:srgbClr val="00B0F0"/>
                </a:solidFill>
                <a:latin typeface="Hind Siliguri"/>
              </a:rPr>
              <a:t> </a:t>
            </a:r>
            <a:r>
              <a:rPr lang="as-IN" sz="2800" dirty="0" smtClean="0">
                <a:solidFill>
                  <a:srgbClr val="00B0F0"/>
                </a:solidFill>
                <a:latin typeface="Hind Siliguri"/>
              </a:rPr>
              <a:t>প্লেজারিজম</a:t>
            </a:r>
            <a:endParaRPr lang="en-US" sz="2800" dirty="0" smtClean="0">
              <a:solidFill>
                <a:srgbClr val="00B0F0"/>
              </a:solidFill>
              <a:latin typeface="Hind Siliguri"/>
            </a:endParaRPr>
          </a:p>
          <a:p>
            <a:r>
              <a:rPr lang="as-IN" sz="2800" dirty="0">
                <a:solidFill>
                  <a:srgbClr val="00B0F0"/>
                </a:solidFill>
                <a:latin typeface="Hind Siliguri"/>
              </a:rPr>
              <a:t>সময়: </a:t>
            </a:r>
            <a:r>
              <a:rPr lang="bn-IN" sz="2800" dirty="0" smtClean="0">
                <a:solidFill>
                  <a:srgbClr val="00B0F0"/>
                </a:solidFill>
                <a:latin typeface="Hind Siliguri"/>
              </a:rPr>
              <a:t>৩০</a:t>
            </a:r>
            <a:r>
              <a:rPr lang="as-IN" sz="2800" dirty="0" smtClean="0">
                <a:solidFill>
                  <a:srgbClr val="00B0F0"/>
                </a:solidFill>
                <a:latin typeface="Hind Siliguri"/>
              </a:rPr>
              <a:t> </a:t>
            </a:r>
            <a:r>
              <a:rPr lang="as-IN" sz="2800" dirty="0">
                <a:solidFill>
                  <a:srgbClr val="00B0F0"/>
                </a:solidFill>
                <a:latin typeface="Hind Siliguri"/>
              </a:rPr>
              <a:t>মিনিট | </a:t>
            </a:r>
            <a:r>
              <a:rPr lang="bn-IN" sz="2800" dirty="0" smtClean="0">
                <a:solidFill>
                  <a:srgbClr val="00B0F0"/>
                </a:solidFill>
                <a:latin typeface="Hind Siliguri"/>
              </a:rPr>
              <a:t> </a:t>
            </a:r>
            <a:endParaRPr lang="en-US" sz="2800" dirty="0" smtClean="0">
              <a:solidFill>
                <a:srgbClr val="00B0F0"/>
              </a:solidFill>
              <a:latin typeface="Hind Siliguri"/>
            </a:endParaRPr>
          </a:p>
          <a:p>
            <a:r>
              <a:rPr lang="en-US" sz="2800" dirty="0" smtClean="0">
                <a:solidFill>
                  <a:srgbClr val="00B0F0"/>
                </a:solidFill>
                <a:latin typeface="Hind Siliguri"/>
              </a:rPr>
              <a:t>.</a:t>
            </a:r>
            <a:endParaRPr sz="2800" i="0" u="none" dirty="0">
              <a:solidFill>
                <a:srgbClr val="00B0F0"/>
              </a:solidFill>
              <a:latin typeface="Hind Siliguri"/>
            </a:endParaRP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500" y="1647825"/>
            <a:ext cx="11049000" cy="2339102"/>
          </a:xfrm>
          <a:prstGeom prst="rect">
            <a:avLst/>
          </a:prstGeom>
          <a:noFill/>
        </p:spPr>
        <p:txBody>
          <a:bodyPr wrap="square" lIns="0" tIns="0" rIns="0" bIns="0" anchor="t">
            <a:spAutoFit/>
          </a:bodyPr>
          <a:lstStyle/>
          <a:p>
            <a:pPr algn="ctr"/>
            <a:r>
              <a:rPr sz="4000" b="1" i="0" u="none" dirty="0" err="1">
                <a:solidFill>
                  <a:srgbClr val="00B0F0"/>
                </a:solidFill>
                <a:latin typeface="Hind Siliguri"/>
              </a:rPr>
              <a:t>আজকের</a:t>
            </a:r>
            <a:r>
              <a:rPr sz="4000" b="1" i="0" u="none" dirty="0">
                <a:solidFill>
                  <a:srgbClr val="00B0F0"/>
                </a:solidFill>
                <a:latin typeface="Hind Siliguri"/>
              </a:rPr>
              <a:t> </a:t>
            </a:r>
            <a:r>
              <a:rPr sz="4000" b="1" i="0" u="none" dirty="0" err="1">
                <a:solidFill>
                  <a:srgbClr val="00B0F0"/>
                </a:solidFill>
                <a:latin typeface="Hind Siliguri"/>
              </a:rPr>
              <a:t>পাঠে</a:t>
            </a:r>
            <a:r>
              <a:rPr sz="4000" b="1" i="0" u="none" dirty="0">
                <a:solidFill>
                  <a:srgbClr val="00B0F0"/>
                </a:solidFill>
                <a:latin typeface="Hind Siliguri"/>
              </a:rPr>
              <a:t> </a:t>
            </a:r>
            <a:r>
              <a:rPr sz="4000" b="1" i="0" u="none" dirty="0" err="1">
                <a:solidFill>
                  <a:srgbClr val="00B0F0"/>
                </a:solidFill>
                <a:latin typeface="Hind Siliguri"/>
              </a:rPr>
              <a:t>চমৎকার</a:t>
            </a:r>
            <a:r>
              <a:rPr sz="4000" b="1" i="0" u="none" dirty="0">
                <a:solidFill>
                  <a:srgbClr val="00B0F0"/>
                </a:solidFill>
                <a:latin typeface="Hind Siliguri"/>
              </a:rPr>
              <a:t> </a:t>
            </a:r>
            <a:r>
              <a:rPr sz="4000" b="1" i="0" u="none" dirty="0" err="1">
                <a:solidFill>
                  <a:srgbClr val="00B0F0"/>
                </a:solidFill>
                <a:latin typeface="Hind Siliguri"/>
              </a:rPr>
              <a:t>অংশগ্রহণের</a:t>
            </a:r>
            <a:r>
              <a:rPr sz="4000" b="1" i="0" u="none" dirty="0">
                <a:solidFill>
                  <a:srgbClr val="00B0F0"/>
                </a:solidFill>
                <a:latin typeface="Hind Siliguri"/>
              </a:rPr>
              <a:t> </a:t>
            </a:r>
            <a:r>
              <a:rPr sz="4000" b="1" i="0" u="none" dirty="0" err="1">
                <a:solidFill>
                  <a:srgbClr val="00B0F0"/>
                </a:solidFill>
                <a:latin typeface="Hind Siliguri"/>
              </a:rPr>
              <a:t>জন্য</a:t>
            </a:r>
            <a:r>
              <a:rPr sz="4000" b="1" i="0" u="none" dirty="0">
                <a:solidFill>
                  <a:srgbClr val="00B0F0"/>
                </a:solidFill>
                <a:latin typeface="Hind Siliguri"/>
              </a:rPr>
              <a:t> </a:t>
            </a:r>
            <a:r>
              <a:rPr sz="4000" b="1" i="0" u="none" dirty="0" err="1">
                <a:solidFill>
                  <a:srgbClr val="00B0F0"/>
                </a:solidFill>
                <a:latin typeface="Hind Siliguri"/>
              </a:rPr>
              <a:t>সবাইকে</a:t>
            </a:r>
            <a:r>
              <a:rPr sz="4000" b="1" i="0" u="none" dirty="0">
                <a:solidFill>
                  <a:srgbClr val="00B0F0"/>
                </a:solidFill>
                <a:latin typeface="Hind Siliguri"/>
              </a:rPr>
              <a:t> </a:t>
            </a:r>
            <a:r>
              <a:rPr sz="4000" b="1" i="0" u="none" dirty="0" err="1" smtClean="0">
                <a:solidFill>
                  <a:srgbClr val="00B0F0"/>
                </a:solidFill>
                <a:latin typeface="Hind Siliguri"/>
              </a:rPr>
              <a:t>আন্তরিক</a:t>
            </a:r>
            <a:r>
              <a:rPr lang="en-US" sz="4000" b="1" i="0" u="none" dirty="0" smtClean="0">
                <a:solidFill>
                  <a:srgbClr val="00B0F0"/>
                </a:solidFill>
                <a:latin typeface="Hind Siliguri"/>
              </a:rPr>
              <a:t> </a:t>
            </a:r>
            <a:endParaRPr lang="en-US" sz="7200" b="1" i="0" u="none" dirty="0" smtClean="0">
              <a:solidFill>
                <a:srgbClr val="FF0000"/>
              </a:solidFill>
              <a:latin typeface="Hind Siliguri"/>
            </a:endParaRPr>
          </a:p>
          <a:p>
            <a:pPr algn="ctr"/>
            <a:r>
              <a:rPr sz="7200" b="1" i="0" u="none" dirty="0" err="1" smtClean="0">
                <a:solidFill>
                  <a:srgbClr val="FF0000"/>
                </a:solidFill>
                <a:latin typeface="Hind Siliguri"/>
              </a:rPr>
              <a:t>ধন্যবাদ</a:t>
            </a:r>
            <a:r>
              <a:rPr sz="7200" b="1" i="0" u="none" dirty="0" smtClean="0">
                <a:solidFill>
                  <a:srgbClr val="FF0000"/>
                </a:solidFill>
                <a:latin typeface="Hind Siliguri"/>
              </a:rPr>
              <a:t>।</a:t>
            </a:r>
            <a:endParaRPr sz="7200" b="1" i="0" u="none" dirty="0">
              <a:solidFill>
                <a:srgbClr val="FF0000"/>
              </a:solidFill>
              <a:latin typeface="Hind Siliguri"/>
            </a:endParaRPr>
          </a:p>
        </p:txBody>
      </p:sp>
    </p:spTree>
    <p:extLst>
      <p:ext uri="{BB962C8B-B14F-4D97-AF65-F5344CB8AC3E}">
        <p14:creationId xmlns:p14="http://schemas.microsoft.com/office/powerpoint/2010/main" xmlns="" val="168503989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repeatCount="indefinite"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7455" y="1665285"/>
            <a:ext cx="10113818" cy="4524315"/>
          </a:xfrm>
          <a:prstGeom prst="rect">
            <a:avLst/>
          </a:prstGeom>
        </p:spPr>
        <p:txBody>
          <a:bodyPr wrap="square">
            <a:spAutoFit/>
          </a:bodyPr>
          <a:lstStyle/>
          <a:p>
            <a:pPr algn="just"/>
            <a:r>
              <a:rPr lang="as-IN" sz="3200" dirty="0">
                <a:solidFill>
                  <a:srgbClr val="00B0F0"/>
                </a:solidFill>
              </a:rPr>
              <a:t>এক রাতে রাজু অন্যের চিত্রকর্ম হুবহু এঁকে নিজের নামে প্রতিযোগিতায় জমা দিল এবং প্রথম পুরস্কার জিতল। কিন্তু পরদিনই প্রকৃত শিল্পীর আঁকা মূল ছবিটি সবার সামনে চলে এলে রাজুর ছদ্মবেশ প্রকাশ পেয়ে যায়। মিথ্যা প্রশংসার আনন্দের চেয়ে কুড়ানো সম্মান হারানোর লজ্জা তাকে সারাজীবনের জন্য কুঁড়ে কুঁড়ে খেতে লাগল। রাজু গভীরভাবে উপলব্ধি করল, সৎ উপায়ে অর্জিত নিজের সামান্য কাজও অন্যের কৃতিত্ব চুরি করে পাওয়া বড় সাফল্যের চেয়ে অনেক বেশি দামী।</a:t>
            </a:r>
            <a:endParaRPr lang="en-US" sz="3200" dirty="0">
              <a:solidFill>
                <a:srgbClr val="00B0F0"/>
              </a:solidFill>
            </a:endParaRPr>
          </a:p>
        </p:txBody>
      </p:sp>
      <p:sp>
        <p:nvSpPr>
          <p:cNvPr id="3" name="Rectangle 2"/>
          <p:cNvSpPr/>
          <p:nvPr/>
        </p:nvSpPr>
        <p:spPr>
          <a:xfrm>
            <a:off x="1016000" y="769357"/>
            <a:ext cx="10113818" cy="584775"/>
          </a:xfrm>
          <a:prstGeom prst="rect">
            <a:avLst/>
          </a:prstGeom>
        </p:spPr>
        <p:txBody>
          <a:bodyPr wrap="square">
            <a:spAutoFit/>
          </a:bodyPr>
          <a:lstStyle/>
          <a:p>
            <a:pPr algn="just"/>
            <a:r>
              <a:rPr lang="en-US" sz="3200" dirty="0" err="1" smtClean="0">
                <a:solidFill>
                  <a:srgbClr val="FF0000"/>
                </a:solidFill>
              </a:rPr>
              <a:t>আমরা</a:t>
            </a:r>
            <a:r>
              <a:rPr lang="en-US" sz="3200" dirty="0" smtClean="0">
                <a:solidFill>
                  <a:srgbClr val="FF0000"/>
                </a:solidFill>
              </a:rPr>
              <a:t> </a:t>
            </a:r>
            <a:r>
              <a:rPr lang="en-US" sz="3200" dirty="0" err="1" smtClean="0">
                <a:solidFill>
                  <a:srgbClr val="FF0000"/>
                </a:solidFill>
              </a:rPr>
              <a:t>ছোট</a:t>
            </a:r>
            <a:r>
              <a:rPr lang="en-US" sz="3200" dirty="0" smtClean="0">
                <a:solidFill>
                  <a:srgbClr val="FF0000"/>
                </a:solidFill>
              </a:rPr>
              <a:t> </a:t>
            </a:r>
            <a:r>
              <a:rPr lang="en-US" sz="3200" dirty="0" err="1" smtClean="0">
                <a:solidFill>
                  <a:srgbClr val="FF0000"/>
                </a:solidFill>
              </a:rPr>
              <a:t>একটি</a:t>
            </a:r>
            <a:r>
              <a:rPr lang="en-US" sz="3200" dirty="0" smtClean="0">
                <a:solidFill>
                  <a:srgbClr val="FF0000"/>
                </a:solidFill>
              </a:rPr>
              <a:t> </a:t>
            </a:r>
            <a:r>
              <a:rPr lang="en-US" sz="3200" dirty="0" err="1" smtClean="0">
                <a:solidFill>
                  <a:srgbClr val="FF0000"/>
                </a:solidFill>
              </a:rPr>
              <a:t>গল্প</a:t>
            </a:r>
            <a:r>
              <a:rPr lang="en-US" sz="3200" dirty="0" smtClean="0">
                <a:solidFill>
                  <a:srgbClr val="FF0000"/>
                </a:solidFill>
              </a:rPr>
              <a:t> </a:t>
            </a:r>
            <a:r>
              <a:rPr lang="en-US" sz="3200" dirty="0" err="1" smtClean="0">
                <a:solidFill>
                  <a:srgbClr val="FF0000"/>
                </a:solidFill>
              </a:rPr>
              <a:t>পড়ি</a:t>
            </a:r>
            <a:r>
              <a:rPr lang="en-US" sz="3200" dirty="0" smtClean="0">
                <a:solidFill>
                  <a:srgbClr val="FF0000"/>
                </a:solidFill>
              </a:rPr>
              <a:t>-</a:t>
            </a:r>
            <a:endParaRPr lang="en-US" sz="3200" dirty="0">
              <a:solidFill>
                <a:srgbClr val="FF0000"/>
              </a:solidFill>
            </a:endParaRPr>
          </a:p>
        </p:txBody>
      </p:sp>
    </p:spTree>
    <p:extLst>
      <p:ext uri="{BB962C8B-B14F-4D97-AF65-F5344CB8AC3E}">
        <p14:creationId xmlns:p14="http://schemas.microsoft.com/office/powerpoint/2010/main" xmlns="" val="72121951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 name="Picture 3" descr="image.png"/>
          <p:cNvPicPr>
            <a:picLocks noChangeAspect="1"/>
          </p:cNvPicPr>
          <p:nvPr/>
        </p:nvPicPr>
        <p:blipFill>
          <a:blip r:embed="rId2"/>
          <a:stretch>
            <a:fillRect/>
          </a:stretch>
        </p:blipFill>
        <p:spPr>
          <a:xfrm>
            <a:off x="-762000" y="4762500"/>
            <a:ext cx="2857500" cy="2857500"/>
          </a:xfrm>
          <a:prstGeom prst="rect">
            <a:avLst/>
          </a:prstGeom>
        </p:spPr>
      </p:pic>
      <p:sp>
        <p:nvSpPr>
          <p:cNvPr id="5" name="TextBox 4"/>
          <p:cNvSpPr txBox="1"/>
          <p:nvPr/>
        </p:nvSpPr>
        <p:spPr>
          <a:xfrm>
            <a:off x="1301172" y="1030740"/>
            <a:ext cx="11601450" cy="436017"/>
          </a:xfrm>
          <a:prstGeom prst="rect">
            <a:avLst/>
          </a:prstGeom>
          <a:noFill/>
        </p:spPr>
        <p:txBody>
          <a:bodyPr wrap="square" lIns="0" tIns="0" rIns="0" bIns="0" anchor="t">
            <a:spAutoFit/>
          </a:bodyPr>
          <a:lstStyle/>
          <a:p>
            <a:pPr algn="l">
              <a:lnSpc>
                <a:spcPts val="3420"/>
              </a:lnSpc>
            </a:pPr>
            <a:r>
              <a:rPr sz="3200" b="1" i="0" u="none" dirty="0" err="1">
                <a:solidFill>
                  <a:srgbClr val="0F172A"/>
                </a:solidFill>
                <a:latin typeface="Hind Siliguri"/>
              </a:rPr>
              <a:t>আজকের</a:t>
            </a:r>
            <a:r>
              <a:rPr sz="3200" b="1" i="0" u="none" dirty="0">
                <a:solidFill>
                  <a:srgbClr val="0F172A"/>
                </a:solidFill>
                <a:latin typeface="Hind Siliguri"/>
              </a:rPr>
              <a:t> </a:t>
            </a:r>
            <a:r>
              <a:rPr sz="3200" b="1" i="0" u="none" dirty="0" err="1">
                <a:solidFill>
                  <a:srgbClr val="0F172A"/>
                </a:solidFill>
                <a:latin typeface="Hind Siliguri"/>
              </a:rPr>
              <a:t>পাঠ</a:t>
            </a:r>
            <a:r>
              <a:rPr sz="3200" b="1" i="0" u="none" dirty="0">
                <a:solidFill>
                  <a:srgbClr val="0F172A"/>
                </a:solidFill>
                <a:latin typeface="Hind Siliguri"/>
              </a:rPr>
              <a:t> </a:t>
            </a:r>
            <a:r>
              <a:rPr sz="3200" b="1" i="0" u="none" dirty="0" err="1">
                <a:solidFill>
                  <a:srgbClr val="0F172A"/>
                </a:solidFill>
                <a:latin typeface="Hind Siliguri"/>
              </a:rPr>
              <a:t>ঘোষণা</a:t>
            </a:r>
            <a:endParaRPr sz="3200" b="1" i="0" u="none" dirty="0">
              <a:solidFill>
                <a:srgbClr val="0F172A"/>
              </a:solidFill>
              <a:latin typeface="Hind Siliguri"/>
            </a:endParaRPr>
          </a:p>
        </p:txBody>
      </p:sp>
      <p:sp>
        <p:nvSpPr>
          <p:cNvPr id="6" name="Rectangle 5"/>
          <p:cNvSpPr/>
          <p:nvPr/>
        </p:nvSpPr>
        <p:spPr>
          <a:xfrm>
            <a:off x="596322" y="1513391"/>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923402" y="1909754"/>
            <a:ext cx="6678030" cy="830997"/>
          </a:xfrm>
          <a:prstGeom prst="rect">
            <a:avLst/>
          </a:prstGeom>
          <a:noFill/>
        </p:spPr>
        <p:txBody>
          <a:bodyPr wrap="square" lIns="285750" tIns="0" rIns="0" bIns="0" anchor="t">
            <a:spAutoFit/>
          </a:bodyPr>
          <a:lstStyle/>
          <a:p>
            <a:pPr algn="l"/>
            <a:r>
              <a:rPr sz="5400" b="1" i="0" u="none" dirty="0" err="1">
                <a:solidFill>
                  <a:srgbClr val="FF0000"/>
                </a:solidFill>
                <a:latin typeface="Hind Siliguri"/>
              </a:rPr>
              <a:t>পাঠের</a:t>
            </a:r>
            <a:r>
              <a:rPr sz="5400" b="1" i="0" u="none" dirty="0">
                <a:solidFill>
                  <a:srgbClr val="FF0000"/>
                </a:solidFill>
                <a:latin typeface="Hind Siliguri"/>
              </a:rPr>
              <a:t> </a:t>
            </a:r>
            <a:r>
              <a:rPr sz="5400" b="1" i="0" u="none" dirty="0" err="1">
                <a:solidFill>
                  <a:srgbClr val="FF0000"/>
                </a:solidFill>
                <a:latin typeface="Hind Siliguri"/>
              </a:rPr>
              <a:t>মূল</a:t>
            </a:r>
            <a:r>
              <a:rPr sz="5400" b="1" i="0" u="none" dirty="0">
                <a:solidFill>
                  <a:srgbClr val="FF0000"/>
                </a:solidFill>
                <a:latin typeface="Hind Siliguri"/>
              </a:rPr>
              <a:t> </a:t>
            </a:r>
            <a:r>
              <a:rPr sz="5400" b="1" i="0" u="none" dirty="0" err="1">
                <a:solidFill>
                  <a:srgbClr val="FF0000"/>
                </a:solidFill>
                <a:latin typeface="Hind Siliguri"/>
              </a:rPr>
              <a:t>বিষয়বস্তু</a:t>
            </a:r>
            <a:endParaRPr sz="5400" b="1" i="0" u="none" dirty="0">
              <a:solidFill>
                <a:srgbClr val="FF0000"/>
              </a:solidFill>
              <a:latin typeface="Hind Siliguri"/>
            </a:endParaRPr>
          </a:p>
        </p:txBody>
      </p:sp>
      <p:sp>
        <p:nvSpPr>
          <p:cNvPr id="8" name="TextBox 7"/>
          <p:cNvSpPr txBox="1"/>
          <p:nvPr/>
        </p:nvSpPr>
        <p:spPr>
          <a:xfrm>
            <a:off x="1396422" y="3224501"/>
            <a:ext cx="9448800" cy="830997"/>
          </a:xfrm>
          <a:prstGeom prst="rect">
            <a:avLst/>
          </a:prstGeom>
          <a:noFill/>
        </p:spPr>
        <p:txBody>
          <a:bodyPr wrap="square" lIns="0" tIns="0" rIns="0" bIns="0" anchor="t">
            <a:spAutoFit/>
          </a:bodyPr>
          <a:lstStyle/>
          <a:p>
            <a:pPr algn="l"/>
            <a:r>
              <a:rPr sz="5400" b="1" i="0" u="none" smtClean="0">
                <a:solidFill>
                  <a:srgbClr val="0284C7"/>
                </a:solidFill>
                <a:latin typeface="Hind Siliguri"/>
              </a:rPr>
              <a:t>নৈতিকতা </a:t>
            </a:r>
            <a:r>
              <a:rPr sz="5400" b="1" i="0" u="none">
                <a:solidFill>
                  <a:srgbClr val="0284C7"/>
                </a:solidFill>
                <a:latin typeface="Hind Siliguri"/>
              </a:rPr>
              <a:t>ও </a:t>
            </a:r>
            <a:r>
              <a:rPr sz="5400" b="1" i="0" u="none" smtClean="0">
                <a:solidFill>
                  <a:srgbClr val="0284C7"/>
                </a:solidFill>
                <a:latin typeface="Hind Siliguri"/>
              </a:rPr>
              <a:t>প্লেজিয়ারিজম</a:t>
            </a:r>
            <a:endParaRPr sz="5400" b="1" i="0" u="none" dirty="0">
              <a:solidFill>
                <a:srgbClr val="0284C7"/>
              </a:solidFill>
              <a:latin typeface="Hind Siliguri"/>
            </a:endParaRP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71500" y="476250"/>
            <a:ext cx="11601450" cy="436017"/>
          </a:xfrm>
          <a:prstGeom prst="rect">
            <a:avLst/>
          </a:prstGeom>
          <a:noFill/>
        </p:spPr>
        <p:txBody>
          <a:bodyPr wrap="square" lIns="0" tIns="0" rIns="0" bIns="0" anchor="t">
            <a:spAutoFit/>
          </a:bodyPr>
          <a:lstStyle/>
          <a:p>
            <a:pPr algn="l">
              <a:lnSpc>
                <a:spcPts val="3420"/>
              </a:lnSpc>
            </a:pPr>
            <a:r>
              <a:rPr sz="3200" b="1" i="0" u="none" dirty="0" err="1">
                <a:solidFill>
                  <a:srgbClr val="FF0000"/>
                </a:solidFill>
                <a:latin typeface="Hind Siliguri"/>
              </a:rPr>
              <a:t>শিখনফল</a:t>
            </a:r>
            <a:r>
              <a:rPr sz="3200" b="1" i="0" u="none" dirty="0">
                <a:solidFill>
                  <a:srgbClr val="FF0000"/>
                </a:solidFill>
                <a:latin typeface="Hind Siliguri"/>
              </a:rPr>
              <a:t> (Learning Outcomes)</a:t>
            </a:r>
          </a:p>
        </p:txBody>
      </p:sp>
      <p:sp>
        <p:nvSpPr>
          <p:cNvPr id="3" name="Rectangle 2"/>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00125" y="1431693"/>
            <a:ext cx="10620375" cy="861774"/>
          </a:xfrm>
          <a:prstGeom prst="rect">
            <a:avLst/>
          </a:prstGeom>
          <a:noFill/>
        </p:spPr>
        <p:txBody>
          <a:bodyPr wrap="square" lIns="0" tIns="0" rIns="0" bIns="0" anchor="t">
            <a:spAutoFit/>
          </a:bodyPr>
          <a:lstStyle/>
          <a:p>
            <a:pPr algn="l"/>
            <a:r>
              <a:rPr sz="2800" b="1" i="0" u="none" dirty="0" err="1">
                <a:solidFill>
                  <a:srgbClr val="1E293B"/>
                </a:solidFill>
                <a:latin typeface="Hind Siliguri"/>
              </a:rPr>
              <a:t>হ্যাকিং</a:t>
            </a:r>
            <a:r>
              <a:rPr sz="2800" b="1" i="0" u="none" dirty="0">
                <a:solidFill>
                  <a:srgbClr val="1E293B"/>
                </a:solidFill>
                <a:latin typeface="Hind Siliguri"/>
              </a:rPr>
              <a:t> ও </a:t>
            </a:r>
            <a:r>
              <a:rPr sz="2800" b="1" i="0" u="none" dirty="0" err="1">
                <a:solidFill>
                  <a:srgbClr val="1E293B"/>
                </a:solidFill>
                <a:latin typeface="Hind Siliguri"/>
              </a:rPr>
              <a:t>হ্যাকার</a:t>
            </a:r>
            <a:r>
              <a:rPr sz="2800" b="1" i="0" u="none" dirty="0">
                <a:solidFill>
                  <a:srgbClr val="1E293B"/>
                </a:solidFill>
                <a:latin typeface="Hind Siliguri"/>
              </a:rPr>
              <a:t>:</a:t>
            </a:r>
            <a:r>
              <a:rPr sz="2800" b="0" i="0" u="none" dirty="0">
                <a:solidFill>
                  <a:srgbClr val="1E293B"/>
                </a:solidFill>
                <a:latin typeface="Hind Siliguri"/>
              </a:rPr>
              <a:t> </a:t>
            </a:r>
            <a:r>
              <a:rPr sz="2800" b="0" i="0" u="none" dirty="0" err="1">
                <a:solidFill>
                  <a:srgbClr val="1E293B"/>
                </a:solidFill>
                <a:latin typeface="Hind Siliguri"/>
              </a:rPr>
              <a:t>হ্যাকিং</a:t>
            </a:r>
            <a:r>
              <a:rPr sz="2800" b="0" i="0" u="none" dirty="0">
                <a:solidFill>
                  <a:srgbClr val="1E293B"/>
                </a:solidFill>
                <a:latin typeface="Hind Siliguri"/>
              </a:rPr>
              <a:t> </a:t>
            </a:r>
            <a:r>
              <a:rPr sz="2800" b="0" i="0" u="none" dirty="0" err="1">
                <a:solidFill>
                  <a:srgbClr val="1E293B"/>
                </a:solidFill>
                <a:latin typeface="Hind Siliguri"/>
              </a:rPr>
              <a:t>কী</a:t>
            </a:r>
            <a:r>
              <a:rPr sz="2800" b="0" i="0" u="none" dirty="0">
                <a:solidFill>
                  <a:srgbClr val="1E293B"/>
                </a:solidFill>
                <a:latin typeface="Hind Siliguri"/>
              </a:rPr>
              <a:t> </a:t>
            </a:r>
            <a:r>
              <a:rPr sz="2800" b="0" i="0" u="none" dirty="0" err="1">
                <a:solidFill>
                  <a:srgbClr val="1E293B"/>
                </a:solidFill>
                <a:latin typeface="Hind Siliguri"/>
              </a:rPr>
              <a:t>এবং</a:t>
            </a:r>
            <a:r>
              <a:rPr sz="2800" b="0" i="0" u="none" dirty="0">
                <a:solidFill>
                  <a:srgbClr val="1E293B"/>
                </a:solidFill>
                <a:latin typeface="Hind Siliguri"/>
              </a:rPr>
              <a:t> </a:t>
            </a:r>
            <a:r>
              <a:rPr sz="2800" b="0" i="0" u="none" dirty="0" err="1">
                <a:solidFill>
                  <a:srgbClr val="1E293B"/>
                </a:solidFill>
                <a:latin typeface="Hind Siliguri"/>
              </a:rPr>
              <a:t>কালো</a:t>
            </a:r>
            <a:r>
              <a:rPr sz="2800" b="0" i="0" u="none" dirty="0">
                <a:solidFill>
                  <a:srgbClr val="1E293B"/>
                </a:solidFill>
                <a:latin typeface="Hind Siliguri"/>
              </a:rPr>
              <a:t> </a:t>
            </a:r>
            <a:r>
              <a:rPr sz="2800" b="0" i="0" u="none" dirty="0" err="1">
                <a:solidFill>
                  <a:srgbClr val="1E293B"/>
                </a:solidFill>
                <a:latin typeface="Hind Siliguri"/>
              </a:rPr>
              <a:t>টুপি</a:t>
            </a:r>
            <a:r>
              <a:rPr sz="2800" b="0" i="0" u="none" dirty="0">
                <a:solidFill>
                  <a:srgbClr val="1E293B"/>
                </a:solidFill>
                <a:latin typeface="Hind Siliguri"/>
              </a:rPr>
              <a:t> ও </a:t>
            </a:r>
            <a:r>
              <a:rPr sz="2800" b="0" i="0" u="none" dirty="0" err="1">
                <a:solidFill>
                  <a:srgbClr val="1E293B"/>
                </a:solidFill>
                <a:latin typeface="Hind Siliguri"/>
              </a:rPr>
              <a:t>সাদা</a:t>
            </a:r>
            <a:r>
              <a:rPr sz="2800" b="0" i="0" u="none" dirty="0">
                <a:solidFill>
                  <a:srgbClr val="1E293B"/>
                </a:solidFill>
                <a:latin typeface="Hind Siliguri"/>
              </a:rPr>
              <a:t> </a:t>
            </a:r>
            <a:r>
              <a:rPr sz="2800" b="0" i="0" u="none" dirty="0" err="1">
                <a:solidFill>
                  <a:srgbClr val="1E293B"/>
                </a:solidFill>
                <a:latin typeface="Hind Siliguri"/>
              </a:rPr>
              <a:t>টুপি</a:t>
            </a:r>
            <a:r>
              <a:rPr sz="2800" b="0" i="0" u="none" dirty="0">
                <a:solidFill>
                  <a:srgbClr val="1E293B"/>
                </a:solidFill>
                <a:latin typeface="Hind Siliguri"/>
              </a:rPr>
              <a:t> </a:t>
            </a:r>
            <a:r>
              <a:rPr sz="2800" b="0" i="0" u="none" dirty="0" err="1">
                <a:solidFill>
                  <a:srgbClr val="1E293B"/>
                </a:solidFill>
                <a:latin typeface="Hind Siliguri"/>
              </a:rPr>
              <a:t>হ্যাকারের</a:t>
            </a:r>
            <a:r>
              <a:rPr sz="2800" b="0" i="0" u="none" dirty="0">
                <a:solidFill>
                  <a:srgbClr val="1E293B"/>
                </a:solidFill>
                <a:latin typeface="Hind Siliguri"/>
              </a:rPr>
              <a:t> </a:t>
            </a:r>
            <a:r>
              <a:rPr sz="2800" b="0" i="0" u="none" dirty="0" err="1">
                <a:solidFill>
                  <a:srgbClr val="1E293B"/>
                </a:solidFill>
                <a:latin typeface="Hind Siliguri"/>
              </a:rPr>
              <a:t>ধরণ</a:t>
            </a:r>
            <a:r>
              <a:rPr sz="2800" b="0" i="0" u="none" dirty="0">
                <a:solidFill>
                  <a:srgbClr val="1E293B"/>
                </a:solidFill>
                <a:latin typeface="Hind Siliguri"/>
              </a:rPr>
              <a:t> </a:t>
            </a:r>
            <a:r>
              <a:rPr sz="2800" b="0" i="0" u="none" dirty="0" err="1">
                <a:solidFill>
                  <a:srgbClr val="1E293B"/>
                </a:solidFill>
                <a:latin typeface="Hind Siliguri"/>
              </a:rPr>
              <a:t>ব্যাখ্যা</a:t>
            </a:r>
            <a:r>
              <a:rPr sz="2800" b="0" i="0" u="none" dirty="0">
                <a:solidFill>
                  <a:srgbClr val="1E293B"/>
                </a:solidFill>
                <a:latin typeface="Hind Siliguri"/>
              </a:rPr>
              <a:t> </a:t>
            </a:r>
            <a:r>
              <a:rPr sz="2800" b="0" i="0" u="none" dirty="0" err="1">
                <a:solidFill>
                  <a:srgbClr val="1E293B"/>
                </a:solidFill>
                <a:latin typeface="Hind Siliguri"/>
              </a:rPr>
              <a:t>করতে</a:t>
            </a:r>
            <a:r>
              <a:rPr sz="2800" b="0" i="0" u="none" dirty="0">
                <a:solidFill>
                  <a:srgbClr val="1E293B"/>
                </a:solidFill>
                <a:latin typeface="Hind Siliguri"/>
              </a:rPr>
              <a:t> </a:t>
            </a:r>
            <a:r>
              <a:rPr sz="2800" b="0" i="0" u="none" dirty="0" err="1">
                <a:solidFill>
                  <a:srgbClr val="1E293B"/>
                </a:solidFill>
                <a:latin typeface="Hind Siliguri"/>
              </a:rPr>
              <a:t>পারবে</a:t>
            </a:r>
            <a:r>
              <a:rPr sz="2800" b="0" i="0" u="none" dirty="0">
                <a:solidFill>
                  <a:srgbClr val="1E293B"/>
                </a:solidFill>
                <a:latin typeface="Hind Siliguri"/>
              </a:rPr>
              <a:t>।</a:t>
            </a:r>
          </a:p>
        </p:txBody>
      </p:sp>
      <p:sp>
        <p:nvSpPr>
          <p:cNvPr id="5" name="TextBox 4"/>
          <p:cNvSpPr txBox="1"/>
          <p:nvPr/>
        </p:nvSpPr>
        <p:spPr>
          <a:xfrm>
            <a:off x="1000125" y="2682025"/>
            <a:ext cx="10620375" cy="861774"/>
          </a:xfrm>
          <a:prstGeom prst="rect">
            <a:avLst/>
          </a:prstGeom>
          <a:noFill/>
        </p:spPr>
        <p:txBody>
          <a:bodyPr wrap="square" lIns="0" tIns="0" rIns="0" bIns="0" anchor="t">
            <a:spAutoFit/>
          </a:bodyPr>
          <a:lstStyle/>
          <a:p>
            <a:pPr algn="l"/>
            <a:r>
              <a:rPr sz="2800" b="1" i="0" u="none" dirty="0" err="1">
                <a:solidFill>
                  <a:srgbClr val="00B0F0"/>
                </a:solidFill>
                <a:latin typeface="Hind Siliguri"/>
              </a:rPr>
              <a:t>ক্ষতিকর</a:t>
            </a:r>
            <a:r>
              <a:rPr sz="2800" b="1" i="0" u="none" dirty="0">
                <a:solidFill>
                  <a:srgbClr val="00B0F0"/>
                </a:solidFill>
                <a:latin typeface="Hind Siliguri"/>
              </a:rPr>
              <a:t> </a:t>
            </a:r>
            <a:r>
              <a:rPr sz="2800" b="1" i="0" u="none" dirty="0" err="1">
                <a:solidFill>
                  <a:srgbClr val="00B0F0"/>
                </a:solidFill>
                <a:latin typeface="Hind Siliguri"/>
              </a:rPr>
              <a:t>সফটওয়্যার</a:t>
            </a:r>
            <a:r>
              <a:rPr sz="2800" b="1" i="0" u="none" dirty="0">
                <a:solidFill>
                  <a:srgbClr val="00B0F0"/>
                </a:solidFill>
                <a:latin typeface="Hind Siliguri"/>
              </a:rPr>
              <a:t>:</a:t>
            </a:r>
            <a:r>
              <a:rPr sz="2800" b="0" i="0" u="none" dirty="0">
                <a:solidFill>
                  <a:srgbClr val="00B0F0"/>
                </a:solidFill>
                <a:latin typeface="Hind Siliguri"/>
              </a:rPr>
              <a:t> </a:t>
            </a:r>
            <a:r>
              <a:rPr sz="2800" b="0" i="0" u="none" dirty="0" err="1">
                <a:solidFill>
                  <a:srgbClr val="00B0F0"/>
                </a:solidFill>
                <a:latin typeface="Hind Siliguri"/>
              </a:rPr>
              <a:t>Mydoom</a:t>
            </a:r>
            <a:r>
              <a:rPr sz="2800" b="0" i="0" u="none" dirty="0">
                <a:solidFill>
                  <a:srgbClr val="00B0F0"/>
                </a:solidFill>
                <a:latin typeface="Hind Siliguri"/>
              </a:rPr>
              <a:t> Worm </a:t>
            </a:r>
            <a:r>
              <a:rPr sz="2800" b="0" i="0" u="none" dirty="0" err="1">
                <a:solidFill>
                  <a:srgbClr val="00B0F0"/>
                </a:solidFill>
                <a:latin typeface="Hind Siliguri"/>
              </a:rPr>
              <a:t>এবং</a:t>
            </a:r>
            <a:r>
              <a:rPr sz="2800" b="0" i="0" u="none" dirty="0">
                <a:solidFill>
                  <a:srgbClr val="00B0F0"/>
                </a:solidFill>
                <a:latin typeface="Hind Siliguri"/>
              </a:rPr>
              <a:t> Melissa </a:t>
            </a:r>
            <a:r>
              <a:rPr sz="2800" b="0" i="0" u="none" dirty="0" err="1">
                <a:solidFill>
                  <a:srgbClr val="00B0F0"/>
                </a:solidFill>
                <a:latin typeface="Hind Siliguri"/>
              </a:rPr>
              <a:t>ভাইরাসের</a:t>
            </a:r>
            <a:r>
              <a:rPr sz="2800" b="0" i="0" u="none" dirty="0">
                <a:solidFill>
                  <a:srgbClr val="00B0F0"/>
                </a:solidFill>
                <a:latin typeface="Hind Siliguri"/>
              </a:rPr>
              <a:t> </a:t>
            </a:r>
            <a:r>
              <a:rPr sz="2800" b="0" i="0" u="none" dirty="0" err="1">
                <a:solidFill>
                  <a:srgbClr val="00B0F0"/>
                </a:solidFill>
                <a:latin typeface="Hind Siliguri"/>
              </a:rPr>
              <a:t>ক্ষতিকর</a:t>
            </a:r>
            <a:r>
              <a:rPr sz="2800" b="0" i="0" u="none" dirty="0">
                <a:solidFill>
                  <a:srgbClr val="00B0F0"/>
                </a:solidFill>
                <a:latin typeface="Hind Siliguri"/>
              </a:rPr>
              <a:t> </a:t>
            </a:r>
            <a:r>
              <a:rPr sz="2800" b="0" i="0" u="none" dirty="0" err="1">
                <a:solidFill>
                  <a:srgbClr val="00B0F0"/>
                </a:solidFill>
                <a:latin typeface="Hind Siliguri"/>
              </a:rPr>
              <a:t>প্রভাব</a:t>
            </a:r>
            <a:r>
              <a:rPr sz="2800" b="0" i="0" u="none" dirty="0">
                <a:solidFill>
                  <a:srgbClr val="00B0F0"/>
                </a:solidFill>
                <a:latin typeface="Hind Siliguri"/>
              </a:rPr>
              <a:t> </a:t>
            </a:r>
            <a:r>
              <a:rPr sz="2800" b="0" i="0" u="none" dirty="0" err="1">
                <a:solidFill>
                  <a:srgbClr val="00B0F0"/>
                </a:solidFill>
                <a:latin typeface="Hind Siliguri"/>
              </a:rPr>
              <a:t>সম্পর্কে</a:t>
            </a:r>
            <a:r>
              <a:rPr sz="2800" b="0" i="0" u="none" dirty="0">
                <a:solidFill>
                  <a:srgbClr val="00B0F0"/>
                </a:solidFill>
                <a:latin typeface="Hind Siliguri"/>
              </a:rPr>
              <a:t> </a:t>
            </a:r>
            <a:r>
              <a:rPr sz="2800" b="0" i="0" u="none" dirty="0" err="1">
                <a:solidFill>
                  <a:srgbClr val="00B0F0"/>
                </a:solidFill>
                <a:latin typeface="Hind Siliguri"/>
              </a:rPr>
              <a:t>জানতে</a:t>
            </a:r>
            <a:r>
              <a:rPr sz="2800" b="0" i="0" u="none" dirty="0">
                <a:solidFill>
                  <a:srgbClr val="00B0F0"/>
                </a:solidFill>
                <a:latin typeface="Hind Siliguri"/>
              </a:rPr>
              <a:t> </a:t>
            </a:r>
            <a:r>
              <a:rPr sz="2800" b="0" i="0" u="none" dirty="0" err="1">
                <a:solidFill>
                  <a:srgbClr val="00B0F0"/>
                </a:solidFill>
                <a:latin typeface="Hind Siliguri"/>
              </a:rPr>
              <a:t>পারবে</a:t>
            </a:r>
            <a:r>
              <a:rPr sz="2800" b="0" i="0" u="none" dirty="0">
                <a:solidFill>
                  <a:srgbClr val="00B0F0"/>
                </a:solidFill>
                <a:latin typeface="Hind Siliguri"/>
              </a:rPr>
              <a:t>।</a:t>
            </a:r>
          </a:p>
        </p:txBody>
      </p:sp>
      <p:sp>
        <p:nvSpPr>
          <p:cNvPr id="6" name="TextBox 5"/>
          <p:cNvSpPr txBox="1"/>
          <p:nvPr/>
        </p:nvSpPr>
        <p:spPr>
          <a:xfrm>
            <a:off x="1000125" y="3827115"/>
            <a:ext cx="10620375" cy="861774"/>
          </a:xfrm>
          <a:prstGeom prst="rect">
            <a:avLst/>
          </a:prstGeom>
          <a:noFill/>
        </p:spPr>
        <p:txBody>
          <a:bodyPr wrap="square" lIns="0" tIns="0" rIns="0" bIns="0" anchor="t">
            <a:spAutoFit/>
          </a:bodyPr>
          <a:lstStyle/>
          <a:p>
            <a:pPr algn="l"/>
            <a:r>
              <a:rPr sz="2800" b="1" i="0" u="none" dirty="0" err="1">
                <a:solidFill>
                  <a:srgbClr val="1E293B"/>
                </a:solidFill>
                <a:latin typeface="Hind Siliguri"/>
              </a:rPr>
              <a:t>ক্রেডিট</a:t>
            </a:r>
            <a:r>
              <a:rPr sz="2800" b="1" i="0" u="none" dirty="0">
                <a:solidFill>
                  <a:srgbClr val="1E293B"/>
                </a:solidFill>
                <a:latin typeface="Hind Siliguri"/>
              </a:rPr>
              <a:t> </a:t>
            </a:r>
            <a:r>
              <a:rPr sz="2800" b="1" i="0" u="none" dirty="0" err="1">
                <a:solidFill>
                  <a:srgbClr val="1E293B"/>
                </a:solidFill>
                <a:latin typeface="Hind Siliguri"/>
              </a:rPr>
              <a:t>কার্ড</a:t>
            </a:r>
            <a:r>
              <a:rPr sz="2800" b="1" i="0" u="none" dirty="0">
                <a:solidFill>
                  <a:srgbClr val="1E293B"/>
                </a:solidFill>
                <a:latin typeface="Hind Siliguri"/>
              </a:rPr>
              <a:t> </a:t>
            </a:r>
            <a:r>
              <a:rPr sz="2800" b="1" i="0" u="none" dirty="0" err="1">
                <a:solidFill>
                  <a:srgbClr val="1E293B"/>
                </a:solidFill>
                <a:latin typeface="Hind Siliguri"/>
              </a:rPr>
              <a:t>নিরাপত্তা</a:t>
            </a:r>
            <a:r>
              <a:rPr sz="2800" b="1" i="0" u="none" dirty="0">
                <a:solidFill>
                  <a:srgbClr val="1E293B"/>
                </a:solidFill>
                <a:latin typeface="Hind Siliguri"/>
              </a:rPr>
              <a:t>:</a:t>
            </a:r>
            <a:r>
              <a:rPr sz="2800" b="0" i="0" u="none" dirty="0">
                <a:solidFill>
                  <a:srgbClr val="1E293B"/>
                </a:solidFill>
                <a:latin typeface="Hind Siliguri"/>
              </a:rPr>
              <a:t> </a:t>
            </a:r>
            <a:r>
              <a:rPr sz="2800" b="0" i="0" u="none" dirty="0" err="1">
                <a:solidFill>
                  <a:srgbClr val="1E293B"/>
                </a:solidFill>
                <a:latin typeface="Hind Siliguri"/>
              </a:rPr>
              <a:t>অনলাইন</a:t>
            </a:r>
            <a:r>
              <a:rPr sz="2800" b="0" i="0" u="none" dirty="0">
                <a:solidFill>
                  <a:srgbClr val="1E293B"/>
                </a:solidFill>
                <a:latin typeface="Hind Siliguri"/>
              </a:rPr>
              <a:t> </a:t>
            </a:r>
            <a:r>
              <a:rPr sz="2800" b="0" i="0" u="none" dirty="0" err="1">
                <a:solidFill>
                  <a:srgbClr val="1E293B"/>
                </a:solidFill>
                <a:latin typeface="Hind Siliguri"/>
              </a:rPr>
              <a:t>কেনাকাটায়</a:t>
            </a:r>
            <a:r>
              <a:rPr sz="2800" b="0" i="0" u="none" dirty="0">
                <a:solidFill>
                  <a:srgbClr val="1E293B"/>
                </a:solidFill>
                <a:latin typeface="Hind Siliguri"/>
              </a:rPr>
              <a:t> </a:t>
            </a:r>
            <a:r>
              <a:rPr sz="2800" b="0" i="0" u="none" dirty="0" err="1">
                <a:solidFill>
                  <a:srgbClr val="1E293B"/>
                </a:solidFill>
                <a:latin typeface="Hind Siliguri"/>
              </a:rPr>
              <a:t>ক্রেডিট</a:t>
            </a:r>
            <a:r>
              <a:rPr sz="2800" b="0" i="0" u="none" dirty="0">
                <a:solidFill>
                  <a:srgbClr val="1E293B"/>
                </a:solidFill>
                <a:latin typeface="Hind Siliguri"/>
              </a:rPr>
              <a:t> </a:t>
            </a:r>
            <a:r>
              <a:rPr sz="2800" b="0" i="0" u="none" dirty="0" err="1">
                <a:solidFill>
                  <a:srgbClr val="1E293B"/>
                </a:solidFill>
                <a:latin typeface="Hind Siliguri"/>
              </a:rPr>
              <a:t>কার্ড</a:t>
            </a:r>
            <a:r>
              <a:rPr sz="2800" b="0" i="0" u="none" dirty="0">
                <a:solidFill>
                  <a:srgbClr val="1E293B"/>
                </a:solidFill>
                <a:latin typeface="Hind Siliguri"/>
              </a:rPr>
              <a:t> </a:t>
            </a:r>
            <a:r>
              <a:rPr sz="2800" b="0" i="0" u="none" dirty="0" err="1">
                <a:solidFill>
                  <a:srgbClr val="1E293B"/>
                </a:solidFill>
                <a:latin typeface="Hind Siliguri"/>
              </a:rPr>
              <a:t>ব্যবহারের</a:t>
            </a:r>
            <a:r>
              <a:rPr sz="2800" b="0" i="0" u="none" dirty="0">
                <a:solidFill>
                  <a:srgbClr val="1E293B"/>
                </a:solidFill>
                <a:latin typeface="Hind Siliguri"/>
              </a:rPr>
              <a:t> </a:t>
            </a:r>
            <a:r>
              <a:rPr sz="2800" b="0" i="0" u="none" dirty="0" err="1">
                <a:solidFill>
                  <a:srgbClr val="1E293B"/>
                </a:solidFill>
                <a:latin typeface="Hind Siliguri"/>
              </a:rPr>
              <a:t>নিরাপত্তা</a:t>
            </a:r>
            <a:r>
              <a:rPr sz="2800" b="0" i="0" u="none" dirty="0">
                <a:solidFill>
                  <a:srgbClr val="1E293B"/>
                </a:solidFill>
                <a:latin typeface="Hind Siliguri"/>
              </a:rPr>
              <a:t> </a:t>
            </a:r>
            <a:r>
              <a:rPr sz="2800" b="0" i="0" u="none" dirty="0" err="1">
                <a:solidFill>
                  <a:srgbClr val="1E293B"/>
                </a:solidFill>
                <a:latin typeface="Hind Siliguri"/>
              </a:rPr>
              <a:t>ব্যবস্থা</a:t>
            </a:r>
            <a:r>
              <a:rPr sz="2800" b="0" i="0" u="none" dirty="0">
                <a:solidFill>
                  <a:srgbClr val="1E293B"/>
                </a:solidFill>
                <a:latin typeface="Hind Siliguri"/>
              </a:rPr>
              <a:t> </a:t>
            </a:r>
            <a:r>
              <a:rPr sz="2800" b="0" i="0" u="none" dirty="0" err="1">
                <a:solidFill>
                  <a:srgbClr val="1E293B"/>
                </a:solidFill>
                <a:latin typeface="Hind Siliguri"/>
              </a:rPr>
              <a:t>বুঝতে</a:t>
            </a:r>
            <a:r>
              <a:rPr sz="2800" b="0" i="0" u="none" dirty="0">
                <a:solidFill>
                  <a:srgbClr val="1E293B"/>
                </a:solidFill>
                <a:latin typeface="Hind Siliguri"/>
              </a:rPr>
              <a:t> </a:t>
            </a:r>
            <a:r>
              <a:rPr sz="2800" b="0" i="0" u="none" dirty="0" err="1">
                <a:solidFill>
                  <a:srgbClr val="1E293B"/>
                </a:solidFill>
                <a:latin typeface="Hind Siliguri"/>
              </a:rPr>
              <a:t>পারবে</a:t>
            </a:r>
            <a:r>
              <a:rPr sz="2800" b="0" i="0" u="none" dirty="0">
                <a:solidFill>
                  <a:srgbClr val="1E293B"/>
                </a:solidFill>
                <a:latin typeface="Hind Siliguri"/>
              </a:rPr>
              <a:t>।</a:t>
            </a:r>
          </a:p>
        </p:txBody>
      </p:sp>
      <p:sp>
        <p:nvSpPr>
          <p:cNvPr id="7" name="TextBox 6"/>
          <p:cNvSpPr txBox="1"/>
          <p:nvPr/>
        </p:nvSpPr>
        <p:spPr>
          <a:xfrm>
            <a:off x="1000125" y="5005542"/>
            <a:ext cx="10620375" cy="861774"/>
          </a:xfrm>
          <a:prstGeom prst="rect">
            <a:avLst/>
          </a:prstGeom>
          <a:noFill/>
        </p:spPr>
        <p:txBody>
          <a:bodyPr wrap="square" lIns="0" tIns="0" rIns="0" bIns="0" anchor="t">
            <a:spAutoFit/>
          </a:bodyPr>
          <a:lstStyle/>
          <a:p>
            <a:pPr algn="l"/>
            <a:r>
              <a:rPr sz="2800" b="1" i="0" u="none" dirty="0" err="1">
                <a:solidFill>
                  <a:srgbClr val="00B050"/>
                </a:solidFill>
                <a:latin typeface="Hind Siliguri"/>
              </a:rPr>
              <a:t>প্লেজিয়ারিজম</a:t>
            </a:r>
            <a:r>
              <a:rPr sz="2800" b="1" i="0" u="none" dirty="0">
                <a:solidFill>
                  <a:srgbClr val="00B050"/>
                </a:solidFill>
                <a:latin typeface="Hind Siliguri"/>
              </a:rPr>
              <a:t> ও </a:t>
            </a:r>
            <a:r>
              <a:rPr sz="2800" b="1" i="0" u="none" dirty="0" err="1">
                <a:solidFill>
                  <a:srgbClr val="00B050"/>
                </a:solidFill>
                <a:latin typeface="Hind Siliguri"/>
              </a:rPr>
              <a:t>নৈতিকতা</a:t>
            </a:r>
            <a:r>
              <a:rPr sz="2800" b="1" i="0" u="none" dirty="0">
                <a:solidFill>
                  <a:srgbClr val="00B050"/>
                </a:solidFill>
                <a:latin typeface="Hind Siliguri"/>
              </a:rPr>
              <a:t>:</a:t>
            </a:r>
            <a:r>
              <a:rPr sz="2800" b="0" i="0" u="none" dirty="0">
                <a:solidFill>
                  <a:srgbClr val="00B050"/>
                </a:solidFill>
                <a:latin typeface="Hind Siliguri"/>
              </a:rPr>
              <a:t> </a:t>
            </a:r>
            <a:r>
              <a:rPr sz="2800" b="0" i="0" u="none" dirty="0" err="1">
                <a:solidFill>
                  <a:srgbClr val="00B050"/>
                </a:solidFill>
                <a:latin typeface="Hind Siliguri"/>
              </a:rPr>
              <a:t>প্লেজিয়ারিজম</a:t>
            </a:r>
            <a:r>
              <a:rPr sz="2800" b="0" i="0" u="none" dirty="0">
                <a:solidFill>
                  <a:srgbClr val="00B050"/>
                </a:solidFill>
                <a:latin typeface="Hind Siliguri"/>
              </a:rPr>
              <a:t> </a:t>
            </a:r>
            <a:r>
              <a:rPr sz="2800" b="0" i="0" u="none" dirty="0" err="1">
                <a:solidFill>
                  <a:srgbClr val="00B050"/>
                </a:solidFill>
                <a:latin typeface="Hind Siliguri"/>
              </a:rPr>
              <a:t>কী</a:t>
            </a:r>
            <a:r>
              <a:rPr sz="2800" b="0" i="0" u="none" dirty="0">
                <a:solidFill>
                  <a:srgbClr val="00B050"/>
                </a:solidFill>
                <a:latin typeface="Hind Siliguri"/>
              </a:rPr>
              <a:t> </a:t>
            </a:r>
            <a:r>
              <a:rPr sz="2800" b="0" i="0" u="none" dirty="0" err="1">
                <a:solidFill>
                  <a:srgbClr val="00B050"/>
                </a:solidFill>
                <a:latin typeface="Hind Siliguri"/>
              </a:rPr>
              <a:t>তা</a:t>
            </a:r>
            <a:r>
              <a:rPr sz="2800" b="0" i="0" u="none" dirty="0">
                <a:solidFill>
                  <a:srgbClr val="00B050"/>
                </a:solidFill>
                <a:latin typeface="Hind Siliguri"/>
              </a:rPr>
              <a:t> </a:t>
            </a:r>
            <a:r>
              <a:rPr sz="2800" b="0" i="0" u="none" dirty="0" err="1">
                <a:solidFill>
                  <a:srgbClr val="00B050"/>
                </a:solidFill>
                <a:latin typeface="Hind Siliguri"/>
              </a:rPr>
              <a:t>চিহ্নিত</a:t>
            </a:r>
            <a:r>
              <a:rPr sz="2800" b="0" i="0" u="none" dirty="0">
                <a:solidFill>
                  <a:srgbClr val="00B050"/>
                </a:solidFill>
                <a:latin typeface="Hind Siliguri"/>
              </a:rPr>
              <a:t> </a:t>
            </a:r>
            <a:r>
              <a:rPr sz="2800" b="0" i="0" u="none" dirty="0" err="1">
                <a:solidFill>
                  <a:srgbClr val="00B050"/>
                </a:solidFill>
                <a:latin typeface="Hind Siliguri"/>
              </a:rPr>
              <a:t>করে</a:t>
            </a:r>
            <a:r>
              <a:rPr sz="2800" b="0" i="0" u="none" dirty="0">
                <a:solidFill>
                  <a:srgbClr val="00B050"/>
                </a:solidFill>
                <a:latin typeface="Hind Siliguri"/>
              </a:rPr>
              <a:t> </a:t>
            </a:r>
            <a:r>
              <a:rPr sz="2800" b="0" i="0" u="none" dirty="0" err="1">
                <a:solidFill>
                  <a:srgbClr val="00B050"/>
                </a:solidFill>
                <a:latin typeface="Hind Siliguri"/>
              </a:rPr>
              <a:t>কপিরাইট</a:t>
            </a:r>
            <a:r>
              <a:rPr sz="2800" b="0" i="0" u="none" dirty="0">
                <a:solidFill>
                  <a:srgbClr val="00B050"/>
                </a:solidFill>
                <a:latin typeface="Hind Siliguri"/>
              </a:rPr>
              <a:t> ও </a:t>
            </a:r>
            <a:r>
              <a:rPr sz="2800" b="0" i="0" u="none" dirty="0" err="1">
                <a:solidFill>
                  <a:srgbClr val="00B050"/>
                </a:solidFill>
                <a:latin typeface="Hind Siliguri"/>
              </a:rPr>
              <a:t>আইসিটি</a:t>
            </a:r>
            <a:r>
              <a:rPr sz="2800" b="0" i="0" u="none" dirty="0">
                <a:solidFill>
                  <a:srgbClr val="00B050"/>
                </a:solidFill>
                <a:latin typeface="Hind Siliguri"/>
              </a:rPr>
              <a:t> </a:t>
            </a:r>
            <a:r>
              <a:rPr sz="2800" b="0" i="0" u="none" dirty="0" err="1">
                <a:solidFill>
                  <a:srgbClr val="00B050"/>
                </a:solidFill>
                <a:latin typeface="Hind Siliguri"/>
              </a:rPr>
              <a:t>নৈতিকতা</a:t>
            </a:r>
            <a:r>
              <a:rPr sz="2800" b="0" i="0" u="none" dirty="0">
                <a:solidFill>
                  <a:srgbClr val="00B050"/>
                </a:solidFill>
                <a:latin typeface="Hind Siliguri"/>
              </a:rPr>
              <a:t> </a:t>
            </a:r>
            <a:r>
              <a:rPr sz="2800" b="0" i="0" u="none" dirty="0" err="1">
                <a:solidFill>
                  <a:srgbClr val="00B050"/>
                </a:solidFill>
                <a:latin typeface="Hind Siliguri"/>
              </a:rPr>
              <a:t>মেনে</a:t>
            </a:r>
            <a:r>
              <a:rPr sz="2800" b="0" i="0" u="none" dirty="0">
                <a:solidFill>
                  <a:srgbClr val="00B050"/>
                </a:solidFill>
                <a:latin typeface="Hind Siliguri"/>
              </a:rPr>
              <a:t> </a:t>
            </a:r>
            <a:r>
              <a:rPr sz="2800" b="0" i="0" u="none" dirty="0" err="1">
                <a:solidFill>
                  <a:srgbClr val="00B050"/>
                </a:solidFill>
                <a:latin typeface="Hind Siliguri"/>
              </a:rPr>
              <a:t>চলার</a:t>
            </a:r>
            <a:r>
              <a:rPr sz="2800" b="0" i="0" u="none" dirty="0">
                <a:solidFill>
                  <a:srgbClr val="00B050"/>
                </a:solidFill>
                <a:latin typeface="Hind Siliguri"/>
              </a:rPr>
              <a:t> </a:t>
            </a:r>
            <a:r>
              <a:rPr sz="2800" b="0" i="0" u="none" dirty="0" err="1">
                <a:solidFill>
                  <a:srgbClr val="00B050"/>
                </a:solidFill>
                <a:latin typeface="Hind Siliguri"/>
              </a:rPr>
              <a:t>উপায়</a:t>
            </a:r>
            <a:r>
              <a:rPr sz="2800" b="0" i="0" u="none" dirty="0">
                <a:solidFill>
                  <a:srgbClr val="00B050"/>
                </a:solidFill>
                <a:latin typeface="Hind Siliguri"/>
              </a:rPr>
              <a:t> </a:t>
            </a:r>
            <a:r>
              <a:rPr sz="2800" b="0" i="0" u="none" dirty="0" err="1">
                <a:solidFill>
                  <a:srgbClr val="00B050"/>
                </a:solidFill>
                <a:latin typeface="Hind Siliguri"/>
              </a:rPr>
              <a:t>বলতে</a:t>
            </a:r>
            <a:r>
              <a:rPr sz="2800" b="0" i="0" u="none" dirty="0">
                <a:solidFill>
                  <a:srgbClr val="00B050"/>
                </a:solidFill>
                <a:latin typeface="Hind Siliguri"/>
              </a:rPr>
              <a:t> </a:t>
            </a:r>
            <a:r>
              <a:rPr sz="2800" b="0" i="0" u="none" dirty="0" err="1">
                <a:solidFill>
                  <a:srgbClr val="00B050"/>
                </a:solidFill>
                <a:latin typeface="Hind Siliguri"/>
              </a:rPr>
              <a:t>পারবে</a:t>
            </a:r>
            <a:r>
              <a:rPr sz="2800" b="0" i="0" u="none" dirty="0">
                <a:solidFill>
                  <a:srgbClr val="00B050"/>
                </a:solidFill>
                <a:latin typeface="Hind Siliguri"/>
              </a:rPr>
              <a:t>।</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1462414"/>
            <a:ext cx="5334000" cy="352522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descr="image.png"/>
          <p:cNvPicPr>
            <a:picLocks noChangeAspect="1"/>
          </p:cNvPicPr>
          <p:nvPr/>
        </p:nvPicPr>
        <p:blipFill>
          <a:blip r:embed="rId3"/>
          <a:stretch>
            <a:fillRect/>
          </a:stretch>
        </p:blipFill>
        <p:spPr>
          <a:xfrm>
            <a:off x="6286500" y="1462414"/>
            <a:ext cx="5334000" cy="352522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 name="TextBox 3"/>
          <p:cNvSpPr txBox="1"/>
          <p:nvPr/>
        </p:nvSpPr>
        <p:spPr>
          <a:xfrm>
            <a:off x="571500" y="476250"/>
            <a:ext cx="11601450" cy="436017"/>
          </a:xfrm>
          <a:prstGeom prst="rect">
            <a:avLst/>
          </a:prstGeom>
          <a:noFill/>
        </p:spPr>
        <p:txBody>
          <a:bodyPr wrap="square" lIns="0" tIns="0" rIns="0" bIns="0" anchor="t">
            <a:spAutoFit/>
          </a:bodyPr>
          <a:lstStyle/>
          <a:p>
            <a:pPr algn="l">
              <a:lnSpc>
                <a:spcPts val="3420"/>
              </a:lnSpc>
            </a:pPr>
            <a:r>
              <a:rPr sz="2850" b="1" i="0" u="none" dirty="0" err="1">
                <a:solidFill>
                  <a:srgbClr val="FF0000"/>
                </a:solidFill>
                <a:latin typeface="Hind Siliguri"/>
              </a:rPr>
              <a:t>তথ্যপ্রযুক্তিতে</a:t>
            </a:r>
            <a:r>
              <a:rPr sz="2850" b="1" i="0" u="none" dirty="0">
                <a:solidFill>
                  <a:srgbClr val="FF0000"/>
                </a:solidFill>
                <a:latin typeface="Hind Siliguri"/>
              </a:rPr>
              <a:t> </a:t>
            </a:r>
            <a:r>
              <a:rPr sz="2850" b="1" i="0" u="none" dirty="0" err="1">
                <a:solidFill>
                  <a:srgbClr val="FF0000"/>
                </a:solidFill>
                <a:latin typeface="Hind Siliguri"/>
              </a:rPr>
              <a:t>নৈতিকতা</a:t>
            </a:r>
            <a:r>
              <a:rPr sz="2850" b="1" i="0" u="none" dirty="0">
                <a:solidFill>
                  <a:srgbClr val="FF0000"/>
                </a:solidFill>
                <a:latin typeface="Hind Siliguri"/>
              </a:rPr>
              <a:t> (Ethics in ICT)</a:t>
            </a: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76300" y="1767214"/>
            <a:ext cx="4960620" cy="430887"/>
          </a:xfrm>
          <a:prstGeom prst="rect">
            <a:avLst/>
          </a:prstGeom>
          <a:noFill/>
        </p:spPr>
        <p:txBody>
          <a:bodyPr wrap="square" lIns="314325" tIns="0" rIns="0" bIns="0" anchor="t">
            <a:spAutoFit/>
          </a:bodyPr>
          <a:lstStyle/>
          <a:p>
            <a:pPr algn="l"/>
            <a:r>
              <a:rPr sz="2800" b="1" i="0" u="none">
                <a:solidFill>
                  <a:srgbClr val="0369A1"/>
                </a:solidFill>
                <a:latin typeface="Hind Siliguri"/>
              </a:rPr>
              <a:t>নৈতিকতা কী?</a:t>
            </a:r>
          </a:p>
        </p:txBody>
      </p:sp>
      <p:sp>
        <p:nvSpPr>
          <p:cNvPr id="7" name="TextBox 6"/>
          <p:cNvSpPr txBox="1"/>
          <p:nvPr/>
        </p:nvSpPr>
        <p:spPr>
          <a:xfrm>
            <a:off x="876300" y="2310139"/>
            <a:ext cx="4724400" cy="2154436"/>
          </a:xfrm>
          <a:prstGeom prst="rect">
            <a:avLst/>
          </a:prstGeom>
          <a:noFill/>
        </p:spPr>
        <p:txBody>
          <a:bodyPr wrap="square" lIns="0" tIns="0" rIns="0" bIns="0" anchor="t">
            <a:spAutoFit/>
          </a:bodyPr>
          <a:lstStyle/>
          <a:p>
            <a:pPr algn="l"/>
            <a:r>
              <a:rPr sz="2800" b="0" i="0" u="none" dirty="0" err="1">
                <a:solidFill>
                  <a:srgbClr val="334155"/>
                </a:solidFill>
                <a:latin typeface="Hind Siliguri"/>
              </a:rPr>
              <a:t>নৈতিকতা</a:t>
            </a:r>
            <a:r>
              <a:rPr sz="2800" b="0" i="0" u="none" dirty="0">
                <a:solidFill>
                  <a:srgbClr val="334155"/>
                </a:solidFill>
                <a:latin typeface="Hind Siliguri"/>
              </a:rPr>
              <a:t> </a:t>
            </a:r>
            <a:r>
              <a:rPr sz="2800" b="0" i="0" u="none" dirty="0" err="1">
                <a:solidFill>
                  <a:srgbClr val="334155"/>
                </a:solidFill>
                <a:latin typeface="Hind Siliguri"/>
              </a:rPr>
              <a:t>হলো</a:t>
            </a:r>
            <a:r>
              <a:rPr sz="2800" b="0" i="0" u="none" dirty="0">
                <a:solidFill>
                  <a:srgbClr val="334155"/>
                </a:solidFill>
                <a:latin typeface="Hind Siliguri"/>
              </a:rPr>
              <a:t> </a:t>
            </a:r>
            <a:r>
              <a:rPr sz="2800" b="0" i="0" u="none" dirty="0" err="1">
                <a:solidFill>
                  <a:srgbClr val="334155"/>
                </a:solidFill>
                <a:latin typeface="Hind Siliguri"/>
              </a:rPr>
              <a:t>ভালো</a:t>
            </a:r>
            <a:r>
              <a:rPr sz="2800" b="0" i="0" u="none" dirty="0">
                <a:solidFill>
                  <a:srgbClr val="334155"/>
                </a:solidFill>
                <a:latin typeface="Hind Siliguri"/>
              </a:rPr>
              <a:t> ও </a:t>
            </a:r>
            <a:r>
              <a:rPr sz="2800" b="0" i="0" u="none" dirty="0" err="1">
                <a:solidFill>
                  <a:srgbClr val="334155"/>
                </a:solidFill>
                <a:latin typeface="Hind Siliguri"/>
              </a:rPr>
              <a:t>মন্দের</a:t>
            </a:r>
            <a:r>
              <a:rPr sz="2800" b="0" i="0" u="none" dirty="0">
                <a:solidFill>
                  <a:srgbClr val="334155"/>
                </a:solidFill>
                <a:latin typeface="Hind Siliguri"/>
              </a:rPr>
              <a:t> </a:t>
            </a:r>
            <a:r>
              <a:rPr sz="2800" b="0" i="0" u="none" dirty="0" err="1">
                <a:solidFill>
                  <a:srgbClr val="334155"/>
                </a:solidFill>
                <a:latin typeface="Hind Siliguri"/>
              </a:rPr>
              <a:t>পার্থক্য</a:t>
            </a:r>
            <a:r>
              <a:rPr sz="2800" b="0" i="0" u="none" dirty="0">
                <a:solidFill>
                  <a:srgbClr val="334155"/>
                </a:solidFill>
                <a:latin typeface="Hind Siliguri"/>
              </a:rPr>
              <a:t> </a:t>
            </a:r>
            <a:r>
              <a:rPr sz="2800" b="0" i="0" u="none" dirty="0" err="1">
                <a:solidFill>
                  <a:srgbClr val="334155"/>
                </a:solidFill>
                <a:latin typeface="Hind Siliguri"/>
              </a:rPr>
              <a:t>অনুধাবন</a:t>
            </a:r>
            <a:r>
              <a:rPr sz="2800" b="0" i="0" u="none" dirty="0">
                <a:solidFill>
                  <a:srgbClr val="334155"/>
                </a:solidFill>
                <a:latin typeface="Hind Siliguri"/>
              </a:rPr>
              <a:t> </a:t>
            </a:r>
            <a:r>
              <a:rPr sz="2800" b="0" i="0" u="none" dirty="0" err="1">
                <a:solidFill>
                  <a:srgbClr val="334155"/>
                </a:solidFill>
                <a:latin typeface="Hind Siliguri"/>
              </a:rPr>
              <a:t>করে</a:t>
            </a:r>
            <a:r>
              <a:rPr sz="2800" b="0" i="0" u="none" dirty="0">
                <a:solidFill>
                  <a:srgbClr val="334155"/>
                </a:solidFill>
                <a:latin typeface="Hind Siliguri"/>
              </a:rPr>
              <a:t> সৎ ও </a:t>
            </a:r>
            <a:r>
              <a:rPr sz="2800" b="0" i="0" u="none" dirty="0" err="1">
                <a:solidFill>
                  <a:srgbClr val="334155"/>
                </a:solidFill>
                <a:latin typeface="Hind Siliguri"/>
              </a:rPr>
              <a:t>দায়িত্বশীল</a:t>
            </a:r>
            <a:r>
              <a:rPr sz="2800" b="0" i="0" u="none" dirty="0">
                <a:solidFill>
                  <a:srgbClr val="334155"/>
                </a:solidFill>
                <a:latin typeface="Hind Siliguri"/>
              </a:rPr>
              <a:t> </a:t>
            </a:r>
            <a:r>
              <a:rPr sz="2800" b="0" i="0" u="none" dirty="0" err="1">
                <a:solidFill>
                  <a:srgbClr val="334155"/>
                </a:solidFill>
                <a:latin typeface="Hind Siliguri"/>
              </a:rPr>
              <a:t>আচরণ</a:t>
            </a:r>
            <a:r>
              <a:rPr sz="2800" b="0" i="0" u="none" dirty="0">
                <a:solidFill>
                  <a:srgbClr val="334155"/>
                </a:solidFill>
                <a:latin typeface="Hind Siliguri"/>
              </a:rPr>
              <a:t> </a:t>
            </a:r>
            <a:r>
              <a:rPr sz="2800" b="0" i="0" u="none" dirty="0" err="1">
                <a:solidFill>
                  <a:srgbClr val="334155"/>
                </a:solidFill>
                <a:latin typeface="Hind Siliguri"/>
              </a:rPr>
              <a:t>করা</a:t>
            </a:r>
            <a:r>
              <a:rPr sz="2800" b="0" i="0" u="none" dirty="0">
                <a:solidFill>
                  <a:srgbClr val="334155"/>
                </a:solidFill>
                <a:latin typeface="Hind Siliguri"/>
              </a:rPr>
              <a:t>। </a:t>
            </a:r>
            <a:r>
              <a:rPr sz="2800" b="0" i="0" u="none" dirty="0" err="1">
                <a:solidFill>
                  <a:srgbClr val="334155"/>
                </a:solidFill>
                <a:latin typeface="Hind Siliguri"/>
              </a:rPr>
              <a:t>প্রযুক্তির</a:t>
            </a:r>
            <a:r>
              <a:rPr sz="2800" b="0" i="0" u="none" dirty="0">
                <a:solidFill>
                  <a:srgbClr val="334155"/>
                </a:solidFill>
                <a:latin typeface="Hind Siliguri"/>
              </a:rPr>
              <a:t> </a:t>
            </a:r>
            <a:r>
              <a:rPr sz="2800" b="0" i="0" u="none" dirty="0" err="1">
                <a:solidFill>
                  <a:srgbClr val="334155"/>
                </a:solidFill>
                <a:latin typeface="Hind Siliguri"/>
              </a:rPr>
              <a:t>ব্যবহারের</a:t>
            </a:r>
            <a:r>
              <a:rPr sz="2800" b="0" i="0" u="none" dirty="0">
                <a:solidFill>
                  <a:srgbClr val="334155"/>
                </a:solidFill>
                <a:latin typeface="Hind Siliguri"/>
              </a:rPr>
              <a:t> </a:t>
            </a:r>
            <a:r>
              <a:rPr sz="2800" b="0" i="0" u="none" dirty="0" err="1">
                <a:solidFill>
                  <a:srgbClr val="334155"/>
                </a:solidFill>
                <a:latin typeface="Hind Siliguri"/>
              </a:rPr>
              <a:t>ক্ষেত্রে</a:t>
            </a:r>
            <a:r>
              <a:rPr sz="2800" b="0" i="0" u="none" dirty="0">
                <a:solidFill>
                  <a:srgbClr val="334155"/>
                </a:solidFill>
                <a:latin typeface="Hind Siliguri"/>
              </a:rPr>
              <a:t> </a:t>
            </a:r>
            <a:r>
              <a:rPr sz="2800" b="0" i="0" u="none" dirty="0" err="1">
                <a:solidFill>
                  <a:srgbClr val="334155"/>
                </a:solidFill>
                <a:latin typeface="Hind Siliguri"/>
              </a:rPr>
              <a:t>সততা</a:t>
            </a:r>
            <a:r>
              <a:rPr sz="2800" b="0" i="0" u="none" dirty="0">
                <a:solidFill>
                  <a:srgbClr val="334155"/>
                </a:solidFill>
                <a:latin typeface="Hind Siliguri"/>
              </a:rPr>
              <a:t> </a:t>
            </a:r>
            <a:r>
              <a:rPr sz="2800" b="0" i="0" u="none" dirty="0" err="1">
                <a:solidFill>
                  <a:srgbClr val="334155"/>
                </a:solidFill>
                <a:latin typeface="Hind Siliguri"/>
              </a:rPr>
              <a:t>রক্ষা</a:t>
            </a:r>
            <a:r>
              <a:rPr sz="2800" b="0" i="0" u="none" dirty="0">
                <a:solidFill>
                  <a:srgbClr val="334155"/>
                </a:solidFill>
                <a:latin typeface="Hind Siliguri"/>
              </a:rPr>
              <a:t> </a:t>
            </a:r>
            <a:r>
              <a:rPr sz="2800" b="0" i="0" u="none" dirty="0" err="1">
                <a:solidFill>
                  <a:srgbClr val="334155"/>
                </a:solidFill>
                <a:latin typeface="Hind Siliguri"/>
              </a:rPr>
              <a:t>করা</a:t>
            </a:r>
            <a:r>
              <a:rPr sz="2800" b="0" i="0" u="none" dirty="0">
                <a:solidFill>
                  <a:srgbClr val="334155"/>
                </a:solidFill>
                <a:latin typeface="Hind Siliguri"/>
              </a:rPr>
              <a:t> </a:t>
            </a:r>
            <a:r>
              <a:rPr sz="2800" b="0" i="0" u="none" dirty="0" err="1">
                <a:solidFill>
                  <a:srgbClr val="334155"/>
                </a:solidFill>
                <a:latin typeface="Hind Siliguri"/>
              </a:rPr>
              <a:t>অত্যন্ত</a:t>
            </a:r>
            <a:r>
              <a:rPr sz="2800" b="0" i="0" u="none" dirty="0">
                <a:solidFill>
                  <a:srgbClr val="334155"/>
                </a:solidFill>
                <a:latin typeface="Hind Siliguri"/>
              </a:rPr>
              <a:t> </a:t>
            </a:r>
            <a:r>
              <a:rPr sz="2800" b="0" i="0" u="none" dirty="0" err="1">
                <a:solidFill>
                  <a:srgbClr val="334155"/>
                </a:solidFill>
                <a:latin typeface="Hind Siliguri"/>
              </a:rPr>
              <a:t>জরুরি</a:t>
            </a:r>
            <a:r>
              <a:rPr sz="2800" b="0" i="0" u="none" dirty="0">
                <a:solidFill>
                  <a:srgbClr val="334155"/>
                </a:solidFill>
                <a:latin typeface="Hind Siliguri"/>
              </a:rPr>
              <a:t>।</a:t>
            </a:r>
          </a:p>
        </p:txBody>
      </p:sp>
      <p:sp>
        <p:nvSpPr>
          <p:cNvPr id="8" name="TextBox 7"/>
          <p:cNvSpPr txBox="1"/>
          <p:nvPr/>
        </p:nvSpPr>
        <p:spPr>
          <a:xfrm>
            <a:off x="6591300" y="1767214"/>
            <a:ext cx="4960620" cy="430887"/>
          </a:xfrm>
          <a:prstGeom prst="rect">
            <a:avLst/>
          </a:prstGeom>
          <a:noFill/>
        </p:spPr>
        <p:txBody>
          <a:bodyPr wrap="square" lIns="314325" tIns="0" rIns="0" bIns="0" anchor="t">
            <a:spAutoFit/>
          </a:bodyPr>
          <a:lstStyle/>
          <a:p>
            <a:pPr algn="l"/>
            <a:r>
              <a:rPr sz="2800" b="1" i="0" u="none" dirty="0" err="1">
                <a:solidFill>
                  <a:srgbClr val="0369A1"/>
                </a:solidFill>
                <a:latin typeface="Hind Siliguri"/>
              </a:rPr>
              <a:t>আইসিটিতে</a:t>
            </a:r>
            <a:r>
              <a:rPr sz="2800" b="1" i="0" u="none" dirty="0">
                <a:solidFill>
                  <a:srgbClr val="0369A1"/>
                </a:solidFill>
                <a:latin typeface="Hind Siliguri"/>
              </a:rPr>
              <a:t> </a:t>
            </a:r>
            <a:r>
              <a:rPr sz="2800" b="1" i="0" u="none" dirty="0" err="1">
                <a:solidFill>
                  <a:srgbClr val="0369A1"/>
                </a:solidFill>
                <a:latin typeface="Hind Siliguri"/>
              </a:rPr>
              <a:t>নৈতিক</a:t>
            </a:r>
            <a:r>
              <a:rPr sz="2800" b="1" i="0" u="none" dirty="0">
                <a:solidFill>
                  <a:srgbClr val="0369A1"/>
                </a:solidFill>
                <a:latin typeface="Hind Siliguri"/>
              </a:rPr>
              <a:t> </a:t>
            </a:r>
            <a:r>
              <a:rPr sz="2800" b="1" i="0" u="none" dirty="0" err="1">
                <a:solidFill>
                  <a:srgbClr val="0369A1"/>
                </a:solidFill>
                <a:latin typeface="Hind Siliguri"/>
              </a:rPr>
              <a:t>ব্যবহার</a:t>
            </a:r>
            <a:endParaRPr sz="2800" b="1" i="0" u="none" dirty="0">
              <a:solidFill>
                <a:srgbClr val="0369A1"/>
              </a:solidFill>
              <a:latin typeface="Hind Siliguri"/>
            </a:endParaRPr>
          </a:p>
        </p:txBody>
      </p:sp>
      <p:sp>
        <p:nvSpPr>
          <p:cNvPr id="9" name="TextBox 8"/>
          <p:cNvSpPr txBox="1"/>
          <p:nvPr/>
        </p:nvSpPr>
        <p:spPr>
          <a:xfrm>
            <a:off x="6591300" y="2310139"/>
            <a:ext cx="4724400" cy="2585323"/>
          </a:xfrm>
          <a:prstGeom prst="rect">
            <a:avLst/>
          </a:prstGeom>
          <a:noFill/>
        </p:spPr>
        <p:txBody>
          <a:bodyPr wrap="square" lIns="0" tIns="0" rIns="0" bIns="0" anchor="t">
            <a:spAutoFit/>
          </a:bodyPr>
          <a:lstStyle/>
          <a:p>
            <a:pPr algn="l"/>
            <a:r>
              <a:rPr sz="2800" b="0" i="0" u="none" dirty="0" err="1">
                <a:solidFill>
                  <a:srgbClr val="00B050"/>
                </a:solidFill>
                <a:latin typeface="Hind Siliguri"/>
              </a:rPr>
              <a:t>অন্যের</a:t>
            </a:r>
            <a:r>
              <a:rPr sz="2800" b="0" i="0" u="none" dirty="0">
                <a:solidFill>
                  <a:srgbClr val="00B050"/>
                </a:solidFill>
                <a:latin typeface="Hind Siliguri"/>
              </a:rPr>
              <a:t> </a:t>
            </a:r>
            <a:r>
              <a:rPr sz="2800" b="0" i="0" u="none" dirty="0" err="1">
                <a:solidFill>
                  <a:srgbClr val="00B050"/>
                </a:solidFill>
                <a:latin typeface="Hind Siliguri"/>
              </a:rPr>
              <a:t>ডিজিটাল</a:t>
            </a:r>
            <a:r>
              <a:rPr sz="2800" b="0" i="0" u="none" dirty="0">
                <a:solidFill>
                  <a:srgbClr val="00B050"/>
                </a:solidFill>
                <a:latin typeface="Hind Siliguri"/>
              </a:rPr>
              <a:t> </a:t>
            </a:r>
            <a:r>
              <a:rPr sz="2800" b="0" i="0" u="none" dirty="0" err="1">
                <a:solidFill>
                  <a:srgbClr val="00B050"/>
                </a:solidFill>
                <a:latin typeface="Hind Siliguri"/>
              </a:rPr>
              <a:t>তথ্য</a:t>
            </a:r>
            <a:r>
              <a:rPr sz="2800" b="0" i="0" u="none" dirty="0">
                <a:solidFill>
                  <a:srgbClr val="00B050"/>
                </a:solidFill>
                <a:latin typeface="Hind Siliguri"/>
              </a:rPr>
              <a:t> </a:t>
            </a:r>
            <a:r>
              <a:rPr sz="2800" b="0" i="0" u="none" dirty="0" err="1">
                <a:solidFill>
                  <a:srgbClr val="00B050"/>
                </a:solidFill>
                <a:latin typeface="Hind Siliguri"/>
              </a:rPr>
              <a:t>বা</a:t>
            </a:r>
            <a:r>
              <a:rPr sz="2800" b="0" i="0" u="none" dirty="0">
                <a:solidFill>
                  <a:srgbClr val="00B050"/>
                </a:solidFill>
                <a:latin typeface="Hind Siliguri"/>
              </a:rPr>
              <a:t> </a:t>
            </a:r>
            <a:r>
              <a:rPr sz="2800" b="0" i="0" u="none" dirty="0" err="1">
                <a:solidFill>
                  <a:srgbClr val="00B050"/>
                </a:solidFill>
                <a:latin typeface="Hind Siliguri"/>
              </a:rPr>
              <a:t>ব্যবস্থার</a:t>
            </a:r>
            <a:r>
              <a:rPr sz="2800" b="0" i="0" u="none" dirty="0">
                <a:solidFill>
                  <a:srgbClr val="00B050"/>
                </a:solidFill>
                <a:latin typeface="Hind Siliguri"/>
              </a:rPr>
              <a:t> </a:t>
            </a:r>
            <a:r>
              <a:rPr sz="2800" b="0" i="0" u="none" dirty="0" err="1">
                <a:solidFill>
                  <a:srgbClr val="00B050"/>
                </a:solidFill>
                <a:latin typeface="Hind Siliguri"/>
              </a:rPr>
              <a:t>কোনো</a:t>
            </a:r>
            <a:r>
              <a:rPr sz="2800" b="0" i="0" u="none" dirty="0">
                <a:solidFill>
                  <a:srgbClr val="00B050"/>
                </a:solidFill>
                <a:latin typeface="Hind Siliguri"/>
              </a:rPr>
              <a:t> </a:t>
            </a:r>
            <a:r>
              <a:rPr sz="2800" b="0" i="0" u="none" dirty="0" err="1">
                <a:solidFill>
                  <a:srgbClr val="00B050"/>
                </a:solidFill>
                <a:latin typeface="Hind Siliguri"/>
              </a:rPr>
              <a:t>ক্ষতি</a:t>
            </a:r>
            <a:r>
              <a:rPr sz="2800" b="0" i="0" u="none" dirty="0">
                <a:solidFill>
                  <a:srgbClr val="00B050"/>
                </a:solidFill>
                <a:latin typeface="Hind Siliguri"/>
              </a:rPr>
              <a:t> </a:t>
            </a:r>
            <a:r>
              <a:rPr sz="2800" b="0" i="0" u="none" dirty="0" err="1">
                <a:solidFill>
                  <a:srgbClr val="00B050"/>
                </a:solidFill>
                <a:latin typeface="Hind Siliguri"/>
              </a:rPr>
              <a:t>না</a:t>
            </a:r>
            <a:r>
              <a:rPr sz="2800" b="0" i="0" u="none" dirty="0">
                <a:solidFill>
                  <a:srgbClr val="00B050"/>
                </a:solidFill>
                <a:latin typeface="Hind Siliguri"/>
              </a:rPr>
              <a:t> </a:t>
            </a:r>
            <a:r>
              <a:rPr sz="2800" b="0" i="0" u="none" dirty="0" err="1">
                <a:solidFill>
                  <a:srgbClr val="00B050"/>
                </a:solidFill>
                <a:latin typeface="Hind Siliguri"/>
              </a:rPr>
              <a:t>করা</a:t>
            </a:r>
            <a:r>
              <a:rPr sz="2800" b="0" i="0" u="none" dirty="0">
                <a:solidFill>
                  <a:srgbClr val="00B050"/>
                </a:solidFill>
                <a:latin typeface="Hind Siliguri"/>
              </a:rPr>
              <a:t>, </a:t>
            </a:r>
            <a:r>
              <a:rPr sz="2800" b="0" i="0" u="none" dirty="0" err="1">
                <a:solidFill>
                  <a:srgbClr val="00B050"/>
                </a:solidFill>
                <a:latin typeface="Hind Siliguri"/>
              </a:rPr>
              <a:t>অননুমোদিত</a:t>
            </a:r>
            <a:r>
              <a:rPr sz="2800" b="0" i="0" u="none" dirty="0">
                <a:solidFill>
                  <a:srgbClr val="00B050"/>
                </a:solidFill>
                <a:latin typeface="Hind Siliguri"/>
              </a:rPr>
              <a:t> </a:t>
            </a:r>
            <a:r>
              <a:rPr sz="2800" b="0" i="0" u="none" dirty="0" err="1">
                <a:solidFill>
                  <a:srgbClr val="00B050"/>
                </a:solidFill>
                <a:latin typeface="Hind Siliguri"/>
              </a:rPr>
              <a:t>প্রবেশ</a:t>
            </a:r>
            <a:r>
              <a:rPr sz="2800" b="0" i="0" u="none" dirty="0">
                <a:solidFill>
                  <a:srgbClr val="00B050"/>
                </a:solidFill>
                <a:latin typeface="Hind Siliguri"/>
              </a:rPr>
              <a:t> </a:t>
            </a:r>
            <a:r>
              <a:rPr sz="2800" b="0" i="0" u="none" dirty="0" err="1">
                <a:solidFill>
                  <a:srgbClr val="00B050"/>
                </a:solidFill>
                <a:latin typeface="Hind Siliguri"/>
              </a:rPr>
              <a:t>এড়িয়ে</a:t>
            </a:r>
            <a:r>
              <a:rPr sz="2800" b="0" i="0" u="none" dirty="0">
                <a:solidFill>
                  <a:srgbClr val="00B050"/>
                </a:solidFill>
                <a:latin typeface="Hind Siliguri"/>
              </a:rPr>
              <a:t> </a:t>
            </a:r>
            <a:r>
              <a:rPr sz="2800" b="0" i="0" u="none" dirty="0" err="1">
                <a:solidFill>
                  <a:srgbClr val="00B050"/>
                </a:solidFill>
                <a:latin typeface="Hind Siliguri"/>
              </a:rPr>
              <a:t>চলা</a:t>
            </a:r>
            <a:r>
              <a:rPr sz="2800" b="0" i="0" u="none" dirty="0">
                <a:solidFill>
                  <a:srgbClr val="00B050"/>
                </a:solidFill>
                <a:latin typeface="Hind Siliguri"/>
              </a:rPr>
              <a:t> </a:t>
            </a:r>
            <a:r>
              <a:rPr sz="2800" b="0" i="0" u="none" dirty="0" err="1">
                <a:solidFill>
                  <a:srgbClr val="00B050"/>
                </a:solidFill>
                <a:latin typeface="Hind Siliguri"/>
              </a:rPr>
              <a:t>এবং</a:t>
            </a:r>
            <a:r>
              <a:rPr sz="2800" b="0" i="0" u="none" dirty="0">
                <a:solidFill>
                  <a:srgbClr val="00B050"/>
                </a:solidFill>
                <a:latin typeface="Hind Siliguri"/>
              </a:rPr>
              <a:t> </a:t>
            </a:r>
            <a:r>
              <a:rPr sz="2800" b="0" i="0" u="none" dirty="0" err="1">
                <a:solidFill>
                  <a:srgbClr val="00B050"/>
                </a:solidFill>
                <a:latin typeface="Hind Siliguri"/>
              </a:rPr>
              <a:t>অন্যের</a:t>
            </a:r>
            <a:r>
              <a:rPr sz="2800" b="0" i="0" u="none" dirty="0">
                <a:solidFill>
                  <a:srgbClr val="00B050"/>
                </a:solidFill>
                <a:latin typeface="Hind Siliguri"/>
              </a:rPr>
              <a:t> </a:t>
            </a:r>
            <a:r>
              <a:rPr sz="2800" b="0" i="0" u="none" dirty="0" err="1">
                <a:solidFill>
                  <a:srgbClr val="00B050"/>
                </a:solidFill>
                <a:latin typeface="Hind Siliguri"/>
              </a:rPr>
              <a:t>কাজের</a:t>
            </a:r>
            <a:r>
              <a:rPr sz="2800" b="0" i="0" u="none" dirty="0">
                <a:solidFill>
                  <a:srgbClr val="00B050"/>
                </a:solidFill>
                <a:latin typeface="Hind Siliguri"/>
              </a:rPr>
              <a:t> </a:t>
            </a:r>
            <a:r>
              <a:rPr sz="2800" b="0" i="0" u="none" dirty="0" err="1">
                <a:solidFill>
                  <a:srgbClr val="00B050"/>
                </a:solidFill>
                <a:latin typeface="Hind Siliguri"/>
              </a:rPr>
              <a:t>অধিকার</a:t>
            </a:r>
            <a:r>
              <a:rPr sz="2800" b="0" i="0" u="none" dirty="0">
                <a:solidFill>
                  <a:srgbClr val="00B050"/>
                </a:solidFill>
                <a:latin typeface="Hind Siliguri"/>
              </a:rPr>
              <a:t> ও </a:t>
            </a:r>
            <a:r>
              <a:rPr sz="2800" b="0" i="0" u="none" dirty="0" err="1">
                <a:solidFill>
                  <a:srgbClr val="00B050"/>
                </a:solidFill>
                <a:latin typeface="Hind Siliguri"/>
              </a:rPr>
              <a:t>কপিরাইটকে</a:t>
            </a:r>
            <a:r>
              <a:rPr sz="2800" b="0" i="0" u="none" dirty="0">
                <a:solidFill>
                  <a:srgbClr val="00B050"/>
                </a:solidFill>
                <a:latin typeface="Hind Siliguri"/>
              </a:rPr>
              <a:t> </a:t>
            </a:r>
            <a:r>
              <a:rPr sz="2800" b="0" i="0" u="none" dirty="0" err="1">
                <a:solidFill>
                  <a:srgbClr val="00B050"/>
                </a:solidFill>
                <a:latin typeface="Hind Siliguri"/>
              </a:rPr>
              <a:t>সম্মান</a:t>
            </a:r>
            <a:r>
              <a:rPr sz="2800" b="0" i="0" u="none" dirty="0">
                <a:solidFill>
                  <a:srgbClr val="00B050"/>
                </a:solidFill>
                <a:latin typeface="Hind Siliguri"/>
              </a:rPr>
              <a:t> </a:t>
            </a:r>
            <a:r>
              <a:rPr sz="2800" b="0" i="0" u="none" dirty="0" err="1">
                <a:solidFill>
                  <a:srgbClr val="00B050"/>
                </a:solidFill>
                <a:latin typeface="Hind Siliguri"/>
              </a:rPr>
              <a:t>প্রদর্শন</a:t>
            </a:r>
            <a:r>
              <a:rPr sz="2800" b="0" i="0" u="none" dirty="0">
                <a:solidFill>
                  <a:srgbClr val="00B050"/>
                </a:solidFill>
                <a:latin typeface="Hind Siliguri"/>
              </a:rPr>
              <a:t> </a:t>
            </a:r>
            <a:r>
              <a:rPr sz="2800" b="0" i="0" u="none" dirty="0" err="1">
                <a:solidFill>
                  <a:srgbClr val="00B050"/>
                </a:solidFill>
                <a:latin typeface="Hind Siliguri"/>
              </a:rPr>
              <a:t>করাই</a:t>
            </a:r>
            <a:r>
              <a:rPr sz="2800" b="0" i="0" u="none" dirty="0">
                <a:solidFill>
                  <a:srgbClr val="00B050"/>
                </a:solidFill>
                <a:latin typeface="Hind Siliguri"/>
              </a:rPr>
              <a:t> </a:t>
            </a:r>
            <a:r>
              <a:rPr sz="2800" b="0" i="0" u="none" dirty="0" err="1">
                <a:solidFill>
                  <a:srgbClr val="00B050"/>
                </a:solidFill>
                <a:latin typeface="Hind Siliguri"/>
              </a:rPr>
              <a:t>হলো</a:t>
            </a:r>
            <a:r>
              <a:rPr sz="2800" b="0" i="0" u="none" dirty="0">
                <a:solidFill>
                  <a:srgbClr val="00B050"/>
                </a:solidFill>
                <a:latin typeface="Hind Siliguri"/>
              </a:rPr>
              <a:t> </a:t>
            </a:r>
            <a:r>
              <a:rPr sz="2800" b="0" i="0" u="none" dirty="0" err="1">
                <a:solidFill>
                  <a:srgbClr val="00B050"/>
                </a:solidFill>
                <a:latin typeface="Hind Siliguri"/>
              </a:rPr>
              <a:t>আইসিটি</a:t>
            </a:r>
            <a:r>
              <a:rPr sz="2800" b="0" i="0" u="none" dirty="0">
                <a:solidFill>
                  <a:srgbClr val="00B050"/>
                </a:solidFill>
                <a:latin typeface="Hind Siliguri"/>
              </a:rPr>
              <a:t> </a:t>
            </a:r>
            <a:r>
              <a:rPr sz="2800" b="0" i="0" u="none" dirty="0" err="1">
                <a:solidFill>
                  <a:srgbClr val="00B050"/>
                </a:solidFill>
                <a:latin typeface="Hind Siliguri"/>
              </a:rPr>
              <a:t>নৈতিকতা</a:t>
            </a:r>
            <a:r>
              <a:rPr sz="2800" b="0" i="0" u="none" dirty="0">
                <a:solidFill>
                  <a:srgbClr val="00B050"/>
                </a:solidFill>
                <a:latin typeface="Hind Siliguri"/>
              </a:rPr>
              <a:t>।</a:t>
            </a:r>
          </a:p>
        </p:txBody>
      </p:sp>
      <p:pic>
        <p:nvPicPr>
          <p:cNvPr id="10" name="Picture 9" descr="image.png"/>
          <p:cNvPicPr>
            <a:picLocks noChangeAspect="1"/>
          </p:cNvPicPr>
          <p:nvPr/>
        </p:nvPicPr>
        <p:blipFill>
          <a:blip r:embed="rId4"/>
          <a:stretch>
            <a:fillRect/>
          </a:stretch>
        </p:blipFill>
        <p:spPr>
          <a:xfrm>
            <a:off x="876300" y="1833889"/>
            <a:ext cx="314325" cy="247650"/>
          </a:xfrm>
          <a:prstGeom prst="rect">
            <a:avLst/>
          </a:prstGeom>
        </p:spPr>
      </p:pic>
      <p:pic>
        <p:nvPicPr>
          <p:cNvPr id="11" name="Picture 10" descr="image.png"/>
          <p:cNvPicPr>
            <a:picLocks noChangeAspect="1"/>
          </p:cNvPicPr>
          <p:nvPr/>
        </p:nvPicPr>
        <p:blipFill>
          <a:blip r:embed="rId5"/>
          <a:stretch>
            <a:fillRect/>
          </a:stretch>
        </p:blipFill>
        <p:spPr>
          <a:xfrm>
            <a:off x="6591300" y="1833889"/>
            <a:ext cx="314325" cy="247650"/>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randombar(horizont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descr="image.png"/>
          <p:cNvPicPr>
            <a:picLocks noChangeAspect="1"/>
          </p:cNvPicPr>
          <p:nvPr/>
        </p:nvPicPr>
        <p:blipFill>
          <a:blip r:embed="rId2"/>
          <a:stretch>
            <a:fillRect/>
          </a:stretch>
        </p:blipFill>
        <p:spPr>
          <a:xfrm>
            <a:off x="6286500" y="2017365"/>
            <a:ext cx="5334000" cy="3619500"/>
          </a:xfrm>
          <a:prstGeom prst="rect">
            <a:avLst/>
          </a:prstGeom>
        </p:spPr>
      </p:pic>
      <p:sp>
        <p:nvSpPr>
          <p:cNvPr id="4" name="TextBox 3"/>
          <p:cNvSpPr txBox="1"/>
          <p:nvPr/>
        </p:nvSpPr>
        <p:spPr>
          <a:xfrm>
            <a:off x="571500" y="476250"/>
            <a:ext cx="11601450" cy="436017"/>
          </a:xfrm>
          <a:prstGeom prst="rect">
            <a:avLst/>
          </a:prstGeom>
          <a:noFill/>
        </p:spPr>
        <p:txBody>
          <a:bodyPr wrap="square" lIns="0" tIns="0" rIns="0" bIns="0" anchor="t">
            <a:spAutoFit/>
          </a:bodyPr>
          <a:lstStyle/>
          <a:p>
            <a:pPr algn="l">
              <a:lnSpc>
                <a:spcPts val="3420"/>
              </a:lnSpc>
            </a:pPr>
            <a:r>
              <a:rPr sz="3200" b="1" i="0" u="none" dirty="0" err="1">
                <a:solidFill>
                  <a:srgbClr val="00B0F0"/>
                </a:solidFill>
                <a:latin typeface="Hind Siliguri"/>
              </a:rPr>
              <a:t>হ্যাকিং</a:t>
            </a:r>
            <a:r>
              <a:rPr sz="3200" b="1" i="0" u="none" dirty="0">
                <a:solidFill>
                  <a:srgbClr val="00B0F0"/>
                </a:solidFill>
                <a:latin typeface="Hind Siliguri"/>
              </a:rPr>
              <a:t> (Hacking) </a:t>
            </a:r>
            <a:r>
              <a:rPr sz="3200" b="1" i="0" u="none" dirty="0" err="1">
                <a:solidFill>
                  <a:srgbClr val="00B0F0"/>
                </a:solidFill>
                <a:latin typeface="Hind Siliguri"/>
              </a:rPr>
              <a:t>ধারণা</a:t>
            </a:r>
            <a:endParaRPr sz="3200" b="1" i="0" u="none" dirty="0">
              <a:solidFill>
                <a:srgbClr val="00B0F0"/>
              </a:solidFill>
              <a:latin typeface="Hind Siliguri"/>
            </a:endParaRP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0108" y="1329767"/>
            <a:ext cx="4920615" cy="430887"/>
          </a:xfrm>
          <a:prstGeom prst="rect">
            <a:avLst/>
          </a:prstGeom>
          <a:noFill/>
        </p:spPr>
        <p:txBody>
          <a:bodyPr wrap="square" lIns="219075" tIns="0" rIns="0" bIns="0" anchor="t">
            <a:spAutoFit/>
          </a:bodyPr>
          <a:lstStyle/>
          <a:p>
            <a:pPr algn="l"/>
            <a:r>
              <a:rPr sz="2800" b="1" i="0" u="none" dirty="0" err="1">
                <a:solidFill>
                  <a:srgbClr val="DC2626"/>
                </a:solidFill>
                <a:latin typeface="Hind Siliguri"/>
              </a:rPr>
              <a:t>হ্যাকিং</a:t>
            </a:r>
            <a:r>
              <a:rPr sz="2800" b="1" i="0" u="none" dirty="0">
                <a:solidFill>
                  <a:srgbClr val="DC2626"/>
                </a:solidFill>
                <a:latin typeface="Hind Siliguri"/>
              </a:rPr>
              <a:t> </a:t>
            </a:r>
            <a:r>
              <a:rPr sz="2800" b="1" i="0" u="none" dirty="0" err="1">
                <a:solidFill>
                  <a:srgbClr val="DC2626"/>
                </a:solidFill>
                <a:latin typeface="Hind Siliguri"/>
              </a:rPr>
              <a:t>কী</a:t>
            </a:r>
            <a:r>
              <a:rPr sz="2800" b="1" i="0" u="none" dirty="0">
                <a:solidFill>
                  <a:srgbClr val="DC2626"/>
                </a:solidFill>
                <a:latin typeface="Hind Siliguri"/>
              </a:rPr>
              <a:t>?</a:t>
            </a:r>
          </a:p>
        </p:txBody>
      </p:sp>
      <p:sp>
        <p:nvSpPr>
          <p:cNvPr id="7" name="TextBox 6"/>
          <p:cNvSpPr txBox="1"/>
          <p:nvPr/>
        </p:nvSpPr>
        <p:spPr>
          <a:xfrm>
            <a:off x="860107" y="1872692"/>
            <a:ext cx="5000625" cy="2154436"/>
          </a:xfrm>
          <a:prstGeom prst="rect">
            <a:avLst/>
          </a:prstGeom>
          <a:noFill/>
        </p:spPr>
        <p:txBody>
          <a:bodyPr wrap="square" lIns="0" tIns="0" rIns="0" bIns="0" anchor="t">
            <a:spAutoFit/>
          </a:bodyPr>
          <a:lstStyle/>
          <a:p>
            <a:pPr algn="l"/>
            <a:r>
              <a:rPr sz="2800" b="0" i="0" u="none" dirty="0" err="1">
                <a:solidFill>
                  <a:srgbClr val="00B050"/>
                </a:solidFill>
                <a:latin typeface="Hind Siliguri"/>
              </a:rPr>
              <a:t>অনুমতি</a:t>
            </a:r>
            <a:r>
              <a:rPr sz="2800" b="0" i="0" u="none" dirty="0">
                <a:solidFill>
                  <a:srgbClr val="00B050"/>
                </a:solidFill>
                <a:latin typeface="Hind Siliguri"/>
              </a:rPr>
              <a:t> </a:t>
            </a:r>
            <a:r>
              <a:rPr sz="2800" b="0" i="0" u="none" dirty="0" err="1">
                <a:solidFill>
                  <a:srgbClr val="00B050"/>
                </a:solidFill>
                <a:latin typeface="Hind Siliguri"/>
              </a:rPr>
              <a:t>ছাড়া</a:t>
            </a:r>
            <a:r>
              <a:rPr sz="2800" b="0" i="0" u="none" dirty="0">
                <a:solidFill>
                  <a:srgbClr val="00B050"/>
                </a:solidFill>
                <a:latin typeface="Hind Siliguri"/>
              </a:rPr>
              <a:t> </a:t>
            </a:r>
            <a:r>
              <a:rPr sz="2800" b="0" i="0" u="none" dirty="0" err="1">
                <a:solidFill>
                  <a:srgbClr val="00B050"/>
                </a:solidFill>
                <a:latin typeface="Hind Siliguri"/>
              </a:rPr>
              <a:t>অন্য</a:t>
            </a:r>
            <a:r>
              <a:rPr sz="2800" b="0" i="0" u="none" dirty="0">
                <a:solidFill>
                  <a:srgbClr val="00B050"/>
                </a:solidFill>
                <a:latin typeface="Hind Siliguri"/>
              </a:rPr>
              <a:t> </a:t>
            </a:r>
            <a:r>
              <a:rPr sz="2800" b="0" i="0" u="none" dirty="0" err="1">
                <a:solidFill>
                  <a:srgbClr val="00B050"/>
                </a:solidFill>
                <a:latin typeface="Hind Siliguri"/>
              </a:rPr>
              <a:t>কোনো</a:t>
            </a:r>
            <a:r>
              <a:rPr sz="2800" b="0" i="0" u="none" dirty="0">
                <a:solidFill>
                  <a:srgbClr val="00B050"/>
                </a:solidFill>
                <a:latin typeface="Hind Siliguri"/>
              </a:rPr>
              <a:t> </a:t>
            </a:r>
            <a:r>
              <a:rPr sz="2800" b="0" i="0" u="none" dirty="0" err="1">
                <a:solidFill>
                  <a:srgbClr val="00B050"/>
                </a:solidFill>
                <a:latin typeface="Hind Siliguri"/>
              </a:rPr>
              <a:t>ব্যক্তি</a:t>
            </a:r>
            <a:r>
              <a:rPr sz="2800" b="0" i="0" u="none" dirty="0">
                <a:solidFill>
                  <a:srgbClr val="00B050"/>
                </a:solidFill>
                <a:latin typeface="Hind Siliguri"/>
              </a:rPr>
              <a:t> </a:t>
            </a:r>
            <a:r>
              <a:rPr sz="2800" b="0" i="0" u="none" dirty="0" err="1">
                <a:solidFill>
                  <a:srgbClr val="00B050"/>
                </a:solidFill>
                <a:latin typeface="Hind Siliguri"/>
              </a:rPr>
              <a:t>বা</a:t>
            </a:r>
            <a:r>
              <a:rPr sz="2800" b="0" i="0" u="none" dirty="0">
                <a:solidFill>
                  <a:srgbClr val="00B050"/>
                </a:solidFill>
                <a:latin typeface="Hind Siliguri"/>
              </a:rPr>
              <a:t> </a:t>
            </a:r>
            <a:r>
              <a:rPr sz="2800" b="0" i="0" u="none" dirty="0" err="1">
                <a:solidFill>
                  <a:srgbClr val="00B050"/>
                </a:solidFill>
                <a:latin typeface="Hind Siliguri"/>
              </a:rPr>
              <a:t>প্রতিষ্ঠানের</a:t>
            </a:r>
            <a:r>
              <a:rPr sz="2800" b="0" i="0" u="none" dirty="0">
                <a:solidFill>
                  <a:srgbClr val="00B050"/>
                </a:solidFill>
                <a:latin typeface="Hind Siliguri"/>
              </a:rPr>
              <a:t> </a:t>
            </a:r>
            <a:r>
              <a:rPr sz="2800" b="0" i="0" u="none" dirty="0" err="1">
                <a:solidFill>
                  <a:srgbClr val="00B050"/>
                </a:solidFill>
                <a:latin typeface="Hind Siliguri"/>
              </a:rPr>
              <a:t>কম্পিউটার</a:t>
            </a:r>
            <a:r>
              <a:rPr sz="2800" b="0" i="0" u="none" dirty="0">
                <a:solidFill>
                  <a:srgbClr val="00B050"/>
                </a:solidFill>
                <a:latin typeface="Hind Siliguri"/>
              </a:rPr>
              <a:t> </a:t>
            </a:r>
            <a:r>
              <a:rPr sz="2800" b="0" i="0" u="none" dirty="0" err="1">
                <a:solidFill>
                  <a:srgbClr val="00B050"/>
                </a:solidFill>
                <a:latin typeface="Hind Siliguri"/>
              </a:rPr>
              <a:t>নেটওয়ার্ক</a:t>
            </a:r>
            <a:r>
              <a:rPr sz="2800" b="0" i="0" u="none" dirty="0">
                <a:solidFill>
                  <a:srgbClr val="00B050"/>
                </a:solidFill>
                <a:latin typeface="Hind Siliguri"/>
              </a:rPr>
              <a:t> </a:t>
            </a:r>
            <a:r>
              <a:rPr sz="2800" b="0" i="0" u="none" dirty="0" err="1">
                <a:solidFill>
                  <a:srgbClr val="00B050"/>
                </a:solidFill>
                <a:latin typeface="Hind Siliguri"/>
              </a:rPr>
              <a:t>বা</a:t>
            </a:r>
            <a:r>
              <a:rPr sz="2800" b="0" i="0" u="none" dirty="0">
                <a:solidFill>
                  <a:srgbClr val="00B050"/>
                </a:solidFill>
                <a:latin typeface="Hind Siliguri"/>
              </a:rPr>
              <a:t> </a:t>
            </a:r>
            <a:r>
              <a:rPr sz="2800" b="0" i="0" u="none" dirty="0" err="1">
                <a:solidFill>
                  <a:srgbClr val="00B050"/>
                </a:solidFill>
                <a:latin typeface="Hind Siliguri"/>
              </a:rPr>
              <a:t>সিস্টেমে</a:t>
            </a:r>
            <a:r>
              <a:rPr sz="2800" b="0" i="0" u="none" dirty="0">
                <a:solidFill>
                  <a:srgbClr val="00B050"/>
                </a:solidFill>
                <a:latin typeface="Hind Siliguri"/>
              </a:rPr>
              <a:t> </a:t>
            </a:r>
            <a:r>
              <a:rPr sz="2800" b="0" i="0" u="none" dirty="0" err="1">
                <a:solidFill>
                  <a:srgbClr val="00B050"/>
                </a:solidFill>
                <a:latin typeface="Hind Siliguri"/>
              </a:rPr>
              <a:t>অনুপ্রবেশ</a:t>
            </a:r>
            <a:r>
              <a:rPr sz="2800" b="0" i="0" u="none" dirty="0">
                <a:solidFill>
                  <a:srgbClr val="00B050"/>
                </a:solidFill>
                <a:latin typeface="Hind Siliguri"/>
              </a:rPr>
              <a:t> </a:t>
            </a:r>
            <a:r>
              <a:rPr sz="2800" b="0" i="0" u="none" dirty="0" err="1">
                <a:solidFill>
                  <a:srgbClr val="00B050"/>
                </a:solidFill>
                <a:latin typeface="Hind Siliguri"/>
              </a:rPr>
              <a:t>করে</a:t>
            </a:r>
            <a:r>
              <a:rPr sz="2800" b="0" i="0" u="none" dirty="0">
                <a:solidFill>
                  <a:srgbClr val="00B050"/>
                </a:solidFill>
                <a:latin typeface="Hind Siliguri"/>
              </a:rPr>
              <a:t> </a:t>
            </a:r>
            <a:r>
              <a:rPr sz="2800" b="0" i="0" u="none" dirty="0" err="1">
                <a:solidFill>
                  <a:srgbClr val="00B050"/>
                </a:solidFill>
                <a:latin typeface="Hind Siliguri"/>
              </a:rPr>
              <a:t>তথ্য</a:t>
            </a:r>
            <a:r>
              <a:rPr sz="2800" b="0" i="0" u="none" dirty="0">
                <a:solidFill>
                  <a:srgbClr val="00B050"/>
                </a:solidFill>
                <a:latin typeface="Hind Siliguri"/>
              </a:rPr>
              <a:t> </a:t>
            </a:r>
            <a:r>
              <a:rPr sz="2800" b="0" i="0" u="none" dirty="0" err="1">
                <a:solidFill>
                  <a:srgbClr val="00B050"/>
                </a:solidFill>
                <a:latin typeface="Hind Siliguri"/>
              </a:rPr>
              <a:t>চুরি</a:t>
            </a:r>
            <a:r>
              <a:rPr sz="2800" b="0" i="0" u="none" dirty="0">
                <a:solidFill>
                  <a:srgbClr val="00B050"/>
                </a:solidFill>
                <a:latin typeface="Hind Siliguri"/>
              </a:rPr>
              <a:t>, </a:t>
            </a:r>
            <a:r>
              <a:rPr sz="2800" b="0" i="0" u="none" dirty="0" err="1">
                <a:solidFill>
                  <a:srgbClr val="00B050"/>
                </a:solidFill>
                <a:latin typeface="Hind Siliguri"/>
              </a:rPr>
              <a:t>পরিবর্তন</a:t>
            </a:r>
            <a:r>
              <a:rPr sz="2800" b="0" i="0" u="none" dirty="0">
                <a:solidFill>
                  <a:srgbClr val="00B050"/>
                </a:solidFill>
                <a:latin typeface="Hind Siliguri"/>
              </a:rPr>
              <a:t> </a:t>
            </a:r>
            <a:r>
              <a:rPr sz="2800" b="0" i="0" u="none" dirty="0" err="1">
                <a:solidFill>
                  <a:srgbClr val="00B050"/>
                </a:solidFill>
                <a:latin typeface="Hind Siliguri"/>
              </a:rPr>
              <a:t>বা</a:t>
            </a:r>
            <a:r>
              <a:rPr sz="2800" b="0" i="0" u="none" dirty="0">
                <a:solidFill>
                  <a:srgbClr val="00B050"/>
                </a:solidFill>
                <a:latin typeface="Hind Siliguri"/>
              </a:rPr>
              <a:t> </a:t>
            </a:r>
            <a:r>
              <a:rPr sz="2800" b="0" i="0" u="none" dirty="0" err="1">
                <a:solidFill>
                  <a:srgbClr val="00B050"/>
                </a:solidFill>
                <a:latin typeface="Hind Siliguri"/>
              </a:rPr>
              <a:t>ধ্বংস</a:t>
            </a:r>
            <a:r>
              <a:rPr sz="2800" b="0" i="0" u="none" dirty="0">
                <a:solidFill>
                  <a:srgbClr val="00B050"/>
                </a:solidFill>
                <a:latin typeface="Hind Siliguri"/>
              </a:rPr>
              <a:t> </a:t>
            </a:r>
            <a:r>
              <a:rPr sz="2800" b="0" i="0" u="none" dirty="0" err="1">
                <a:solidFill>
                  <a:srgbClr val="00B050"/>
                </a:solidFill>
                <a:latin typeface="Hind Siliguri"/>
              </a:rPr>
              <a:t>করাকে</a:t>
            </a:r>
            <a:r>
              <a:rPr sz="2800" b="0" i="0" u="none" dirty="0">
                <a:solidFill>
                  <a:srgbClr val="00B050"/>
                </a:solidFill>
                <a:latin typeface="Hind Siliguri"/>
              </a:rPr>
              <a:t> </a:t>
            </a:r>
            <a:r>
              <a:rPr sz="2800" b="1" i="0" u="none" dirty="0" err="1">
                <a:solidFill>
                  <a:srgbClr val="00B050"/>
                </a:solidFill>
                <a:latin typeface="Hind Siliguri"/>
              </a:rPr>
              <a:t>হ্যাকিং</a:t>
            </a:r>
            <a:r>
              <a:rPr sz="2800" b="0" i="0" u="none" dirty="0">
                <a:solidFill>
                  <a:srgbClr val="00B050"/>
                </a:solidFill>
                <a:latin typeface="Hind Siliguri"/>
              </a:rPr>
              <a:t> </a:t>
            </a:r>
            <a:r>
              <a:rPr sz="2800" b="0" i="0" u="none" dirty="0" err="1">
                <a:solidFill>
                  <a:srgbClr val="00B050"/>
                </a:solidFill>
                <a:latin typeface="Hind Siliguri"/>
              </a:rPr>
              <a:t>বলে</a:t>
            </a:r>
            <a:r>
              <a:rPr sz="2800" b="0" i="0" u="none" dirty="0">
                <a:solidFill>
                  <a:srgbClr val="00B050"/>
                </a:solidFill>
                <a:latin typeface="Hind Siliguri"/>
              </a:rPr>
              <a:t>।</a:t>
            </a:r>
          </a:p>
        </p:txBody>
      </p:sp>
      <p:sp>
        <p:nvSpPr>
          <p:cNvPr id="8" name="TextBox 7"/>
          <p:cNvSpPr txBox="1"/>
          <p:nvPr/>
        </p:nvSpPr>
        <p:spPr>
          <a:xfrm>
            <a:off x="860107" y="4344203"/>
            <a:ext cx="5000625" cy="1292662"/>
          </a:xfrm>
          <a:prstGeom prst="rect">
            <a:avLst/>
          </a:prstGeom>
          <a:noFill/>
        </p:spPr>
        <p:txBody>
          <a:bodyPr wrap="square" lIns="0" tIns="0" rIns="0" bIns="0" anchor="t">
            <a:spAutoFit/>
          </a:bodyPr>
          <a:lstStyle/>
          <a:p>
            <a:pPr algn="l"/>
            <a:r>
              <a:rPr sz="2800" b="0" i="0" u="none" dirty="0" err="1">
                <a:solidFill>
                  <a:srgbClr val="334155"/>
                </a:solidFill>
                <a:latin typeface="Hind Siliguri"/>
              </a:rPr>
              <a:t>যে</a:t>
            </a:r>
            <a:r>
              <a:rPr sz="2800" b="0" i="0" u="none" dirty="0">
                <a:solidFill>
                  <a:srgbClr val="334155"/>
                </a:solidFill>
                <a:latin typeface="Hind Siliguri"/>
              </a:rPr>
              <a:t> </a:t>
            </a:r>
            <a:r>
              <a:rPr sz="2800" b="0" i="0" u="none" dirty="0" err="1">
                <a:solidFill>
                  <a:srgbClr val="334155"/>
                </a:solidFill>
                <a:latin typeface="Hind Siliguri"/>
              </a:rPr>
              <a:t>ব্যক্তি</a:t>
            </a:r>
            <a:r>
              <a:rPr sz="2800" b="0" i="0" u="none" dirty="0">
                <a:solidFill>
                  <a:srgbClr val="334155"/>
                </a:solidFill>
                <a:latin typeface="Hind Siliguri"/>
              </a:rPr>
              <a:t> </a:t>
            </a:r>
            <a:r>
              <a:rPr sz="2800" b="0" i="0" u="none" dirty="0" err="1">
                <a:solidFill>
                  <a:srgbClr val="334155"/>
                </a:solidFill>
                <a:latin typeface="Hind Siliguri"/>
              </a:rPr>
              <a:t>বা</a:t>
            </a:r>
            <a:r>
              <a:rPr sz="2800" b="0" i="0" u="none" dirty="0">
                <a:solidFill>
                  <a:srgbClr val="334155"/>
                </a:solidFill>
                <a:latin typeface="Hind Siliguri"/>
              </a:rPr>
              <a:t> </a:t>
            </a:r>
            <a:r>
              <a:rPr sz="2800" b="0" i="0" u="none" dirty="0" err="1">
                <a:solidFill>
                  <a:srgbClr val="334155"/>
                </a:solidFill>
                <a:latin typeface="Hind Siliguri"/>
              </a:rPr>
              <a:t>দল</a:t>
            </a:r>
            <a:r>
              <a:rPr sz="2800" b="0" i="0" u="none" dirty="0">
                <a:solidFill>
                  <a:srgbClr val="334155"/>
                </a:solidFill>
                <a:latin typeface="Hind Siliguri"/>
              </a:rPr>
              <a:t> </a:t>
            </a:r>
            <a:r>
              <a:rPr sz="2800" b="0" i="0" u="none" dirty="0" err="1">
                <a:solidFill>
                  <a:srgbClr val="334155"/>
                </a:solidFill>
                <a:latin typeface="Hind Siliguri"/>
              </a:rPr>
              <a:t>এই</a:t>
            </a:r>
            <a:r>
              <a:rPr sz="2800" b="0" i="0" u="none" dirty="0">
                <a:solidFill>
                  <a:srgbClr val="334155"/>
                </a:solidFill>
                <a:latin typeface="Hind Siliguri"/>
              </a:rPr>
              <a:t> </a:t>
            </a:r>
            <a:r>
              <a:rPr sz="2800" b="0" i="0" u="none" dirty="0" err="1">
                <a:solidFill>
                  <a:srgbClr val="334155"/>
                </a:solidFill>
                <a:latin typeface="Hind Siliguri"/>
              </a:rPr>
              <a:t>অননুমোদিত</a:t>
            </a:r>
            <a:r>
              <a:rPr sz="2800" b="0" i="0" u="none" dirty="0">
                <a:solidFill>
                  <a:srgbClr val="334155"/>
                </a:solidFill>
                <a:latin typeface="Hind Siliguri"/>
              </a:rPr>
              <a:t> </a:t>
            </a:r>
            <a:r>
              <a:rPr sz="2800" b="0" i="0" u="none" dirty="0" err="1">
                <a:solidFill>
                  <a:srgbClr val="334155"/>
                </a:solidFill>
                <a:latin typeface="Hind Siliguri"/>
              </a:rPr>
              <a:t>অনুপ্রবেশ</a:t>
            </a:r>
            <a:r>
              <a:rPr sz="2800" b="0" i="0" u="none" dirty="0">
                <a:solidFill>
                  <a:srgbClr val="334155"/>
                </a:solidFill>
                <a:latin typeface="Hind Siliguri"/>
              </a:rPr>
              <a:t> </a:t>
            </a:r>
            <a:r>
              <a:rPr sz="2800" b="0" i="0" u="none" dirty="0" err="1">
                <a:solidFill>
                  <a:srgbClr val="334155"/>
                </a:solidFill>
                <a:latin typeface="Hind Siliguri"/>
              </a:rPr>
              <a:t>ঘটায়</a:t>
            </a:r>
            <a:r>
              <a:rPr sz="2800" b="0" i="0" u="none" dirty="0">
                <a:solidFill>
                  <a:srgbClr val="334155"/>
                </a:solidFill>
                <a:latin typeface="Hind Siliguri"/>
              </a:rPr>
              <a:t>, </a:t>
            </a:r>
            <a:r>
              <a:rPr sz="2800" b="0" i="0" u="none" dirty="0" err="1">
                <a:solidFill>
                  <a:srgbClr val="334155"/>
                </a:solidFill>
                <a:latin typeface="Hind Siliguri"/>
              </a:rPr>
              <a:t>তাদেরকে</a:t>
            </a:r>
            <a:r>
              <a:rPr sz="2800" b="0" i="0" u="none" dirty="0">
                <a:solidFill>
                  <a:srgbClr val="334155"/>
                </a:solidFill>
                <a:latin typeface="Hind Siliguri"/>
              </a:rPr>
              <a:t> </a:t>
            </a:r>
            <a:r>
              <a:rPr sz="2800" b="1" i="0" u="none" dirty="0" err="1">
                <a:solidFill>
                  <a:srgbClr val="334155"/>
                </a:solidFill>
                <a:latin typeface="Hind Siliguri"/>
              </a:rPr>
              <a:t>হ্যাকার</a:t>
            </a:r>
            <a:r>
              <a:rPr sz="2800" b="1" i="0" u="none" dirty="0">
                <a:solidFill>
                  <a:srgbClr val="334155"/>
                </a:solidFill>
                <a:latin typeface="Hind Siliguri"/>
              </a:rPr>
              <a:t> (Hacker)</a:t>
            </a:r>
            <a:r>
              <a:rPr sz="2800" b="0" i="0" u="none" dirty="0">
                <a:solidFill>
                  <a:srgbClr val="334155"/>
                </a:solidFill>
                <a:latin typeface="Hind Siliguri"/>
              </a:rPr>
              <a:t> </a:t>
            </a:r>
            <a:r>
              <a:rPr sz="2800" b="0" i="0" u="none" dirty="0" err="1">
                <a:solidFill>
                  <a:srgbClr val="334155"/>
                </a:solidFill>
                <a:latin typeface="Hind Siliguri"/>
              </a:rPr>
              <a:t>বলা</a:t>
            </a:r>
            <a:r>
              <a:rPr sz="2800" b="0" i="0" u="none" dirty="0">
                <a:solidFill>
                  <a:srgbClr val="334155"/>
                </a:solidFill>
                <a:latin typeface="Hind Siliguri"/>
              </a:rPr>
              <a:t> </a:t>
            </a:r>
            <a:r>
              <a:rPr sz="2800" b="0" i="0" u="none" dirty="0" err="1">
                <a:solidFill>
                  <a:srgbClr val="334155"/>
                </a:solidFill>
                <a:latin typeface="Hind Siliguri"/>
              </a:rPr>
              <a:t>হয়</a:t>
            </a:r>
            <a:r>
              <a:rPr sz="2800" b="0" i="0" u="none" dirty="0">
                <a:solidFill>
                  <a:srgbClr val="334155"/>
                </a:solidFill>
                <a:latin typeface="Hind Siliguri"/>
              </a:rPr>
              <a:t>।</a:t>
            </a: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80">
                                          <p:stCondLst>
                                            <p:cond delay="0"/>
                                          </p:stCondLst>
                                        </p:cTn>
                                        <p:tgtEl>
                                          <p:spTgt spid="8"/>
                                        </p:tgtEl>
                                      </p:cBhvr>
                                    </p:animEffect>
                                    <p:anim calcmode="lin" valueType="num">
                                      <p:cBhvr>
                                        <p:cTn id="4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5" dur="26">
                                          <p:stCondLst>
                                            <p:cond delay="650"/>
                                          </p:stCondLst>
                                        </p:cTn>
                                        <p:tgtEl>
                                          <p:spTgt spid="8"/>
                                        </p:tgtEl>
                                      </p:cBhvr>
                                      <p:to x="100000" y="60000"/>
                                    </p:animScale>
                                    <p:animScale>
                                      <p:cBhvr>
                                        <p:cTn id="46" dur="166" decel="50000">
                                          <p:stCondLst>
                                            <p:cond delay="676"/>
                                          </p:stCondLst>
                                        </p:cTn>
                                        <p:tgtEl>
                                          <p:spTgt spid="8"/>
                                        </p:tgtEl>
                                      </p:cBhvr>
                                      <p:to x="100000" y="100000"/>
                                    </p:animScale>
                                    <p:animScale>
                                      <p:cBhvr>
                                        <p:cTn id="47" dur="26">
                                          <p:stCondLst>
                                            <p:cond delay="1312"/>
                                          </p:stCondLst>
                                        </p:cTn>
                                        <p:tgtEl>
                                          <p:spTgt spid="8"/>
                                        </p:tgtEl>
                                      </p:cBhvr>
                                      <p:to x="100000" y="80000"/>
                                    </p:animScale>
                                    <p:animScale>
                                      <p:cBhvr>
                                        <p:cTn id="48" dur="166" decel="50000">
                                          <p:stCondLst>
                                            <p:cond delay="1338"/>
                                          </p:stCondLst>
                                        </p:cTn>
                                        <p:tgtEl>
                                          <p:spTgt spid="8"/>
                                        </p:tgtEl>
                                      </p:cBhvr>
                                      <p:to x="100000" y="100000"/>
                                    </p:animScale>
                                    <p:animScale>
                                      <p:cBhvr>
                                        <p:cTn id="49" dur="26">
                                          <p:stCondLst>
                                            <p:cond delay="1642"/>
                                          </p:stCondLst>
                                        </p:cTn>
                                        <p:tgtEl>
                                          <p:spTgt spid="8"/>
                                        </p:tgtEl>
                                      </p:cBhvr>
                                      <p:to x="100000" y="90000"/>
                                    </p:animScale>
                                    <p:animScale>
                                      <p:cBhvr>
                                        <p:cTn id="50" dur="166" decel="50000">
                                          <p:stCondLst>
                                            <p:cond delay="1668"/>
                                          </p:stCondLst>
                                        </p:cTn>
                                        <p:tgtEl>
                                          <p:spTgt spid="8"/>
                                        </p:tgtEl>
                                      </p:cBhvr>
                                      <p:to x="100000" y="100000"/>
                                    </p:animScale>
                                    <p:animScale>
                                      <p:cBhvr>
                                        <p:cTn id="51" dur="26">
                                          <p:stCondLst>
                                            <p:cond delay="1808"/>
                                          </p:stCondLst>
                                        </p:cTn>
                                        <p:tgtEl>
                                          <p:spTgt spid="8"/>
                                        </p:tgtEl>
                                      </p:cBhvr>
                                      <p:to x="100000" y="95000"/>
                                    </p:animScale>
                                    <p:animScale>
                                      <p:cBhvr>
                                        <p:cTn id="52"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2439639"/>
            <a:ext cx="5334000" cy="3942688"/>
          </a:xfrm>
          <a:prstGeom prst="rect">
            <a:avLst/>
          </a:prstGeom>
        </p:spPr>
      </p:pic>
      <p:pic>
        <p:nvPicPr>
          <p:cNvPr id="3" name="Picture 2" descr="image.png"/>
          <p:cNvPicPr>
            <a:picLocks noChangeAspect="1"/>
          </p:cNvPicPr>
          <p:nvPr/>
        </p:nvPicPr>
        <p:blipFill>
          <a:blip r:embed="rId3"/>
          <a:stretch>
            <a:fillRect/>
          </a:stretch>
        </p:blipFill>
        <p:spPr>
          <a:xfrm>
            <a:off x="6286499" y="2439639"/>
            <a:ext cx="5558391" cy="3942688"/>
          </a:xfrm>
          <a:prstGeom prst="rect">
            <a:avLst/>
          </a:prstGeom>
        </p:spPr>
      </p:pic>
      <p:sp>
        <p:nvSpPr>
          <p:cNvPr id="4" name="TextBox 3"/>
          <p:cNvSpPr txBox="1"/>
          <p:nvPr/>
        </p:nvSpPr>
        <p:spPr>
          <a:xfrm>
            <a:off x="876300" y="476250"/>
            <a:ext cx="11296650" cy="436017"/>
          </a:xfrm>
          <a:prstGeom prst="rect">
            <a:avLst/>
          </a:prstGeom>
          <a:noFill/>
        </p:spPr>
        <p:txBody>
          <a:bodyPr wrap="square" lIns="0" tIns="0" rIns="0" bIns="0" anchor="t">
            <a:spAutoFit/>
          </a:bodyPr>
          <a:lstStyle/>
          <a:p>
            <a:pPr algn="l">
              <a:lnSpc>
                <a:spcPts val="3420"/>
              </a:lnSpc>
            </a:pPr>
            <a:r>
              <a:rPr sz="3200" b="1" i="0" u="none" dirty="0" err="1">
                <a:solidFill>
                  <a:srgbClr val="FF0000"/>
                </a:solidFill>
                <a:latin typeface="Hind Siliguri"/>
              </a:rPr>
              <a:t>হ্যাকারের</a:t>
            </a:r>
            <a:r>
              <a:rPr sz="3200" b="1" i="0" u="none" dirty="0">
                <a:solidFill>
                  <a:srgbClr val="FF0000"/>
                </a:solidFill>
                <a:latin typeface="Hind Siliguri"/>
              </a:rPr>
              <a:t> </a:t>
            </a:r>
            <a:r>
              <a:rPr sz="3200" b="1" i="0" u="none" dirty="0" err="1">
                <a:solidFill>
                  <a:srgbClr val="FF0000"/>
                </a:solidFill>
                <a:latin typeface="Hind Siliguri"/>
              </a:rPr>
              <a:t>প্রকারভেদ</a:t>
            </a:r>
            <a:endParaRPr sz="3200" b="1" i="0" u="none" dirty="0">
              <a:solidFill>
                <a:srgbClr val="FF0000"/>
              </a:solidFill>
              <a:latin typeface="Hind Siliguri"/>
            </a:endParaRP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76300" y="2782539"/>
            <a:ext cx="4960620" cy="984885"/>
          </a:xfrm>
          <a:prstGeom prst="rect">
            <a:avLst/>
          </a:prstGeom>
          <a:noFill/>
        </p:spPr>
        <p:txBody>
          <a:bodyPr wrap="square" lIns="314325" tIns="0" rIns="0" bIns="0" anchor="t">
            <a:spAutoFit/>
          </a:bodyPr>
          <a:lstStyle/>
          <a:p>
            <a:pPr algn="l"/>
            <a:r>
              <a:rPr sz="3200" b="1" i="0" u="none" dirty="0" err="1">
                <a:solidFill>
                  <a:srgbClr val="0F172A"/>
                </a:solidFill>
                <a:latin typeface="Hind Siliguri"/>
              </a:rPr>
              <a:t>কালো</a:t>
            </a:r>
            <a:r>
              <a:rPr sz="3200" b="1" i="0" u="none" dirty="0">
                <a:solidFill>
                  <a:srgbClr val="0F172A"/>
                </a:solidFill>
                <a:latin typeface="Hind Siliguri"/>
              </a:rPr>
              <a:t> </a:t>
            </a:r>
            <a:r>
              <a:rPr sz="3200" b="1" i="0" u="none" dirty="0" err="1">
                <a:solidFill>
                  <a:srgbClr val="0F172A"/>
                </a:solidFill>
                <a:latin typeface="Hind Siliguri"/>
              </a:rPr>
              <a:t>টুপি</a:t>
            </a:r>
            <a:r>
              <a:rPr sz="3200" b="1" i="0" u="none" dirty="0">
                <a:solidFill>
                  <a:srgbClr val="0F172A"/>
                </a:solidFill>
                <a:latin typeface="Hind Siliguri"/>
              </a:rPr>
              <a:t> </a:t>
            </a:r>
            <a:r>
              <a:rPr sz="3200" b="1" i="0" u="none" dirty="0" err="1">
                <a:solidFill>
                  <a:srgbClr val="0F172A"/>
                </a:solidFill>
                <a:latin typeface="Hind Siliguri"/>
              </a:rPr>
              <a:t>হ্যাকার</a:t>
            </a:r>
            <a:r>
              <a:rPr sz="3200" b="1" i="0" u="none" dirty="0">
                <a:solidFill>
                  <a:srgbClr val="0F172A"/>
                </a:solidFill>
                <a:latin typeface="Hind Siliguri"/>
              </a:rPr>
              <a:t> (Black Hat)</a:t>
            </a:r>
          </a:p>
        </p:txBody>
      </p:sp>
      <p:sp>
        <p:nvSpPr>
          <p:cNvPr id="7" name="TextBox 6"/>
          <p:cNvSpPr txBox="1"/>
          <p:nvPr/>
        </p:nvSpPr>
        <p:spPr>
          <a:xfrm>
            <a:off x="571500" y="3960709"/>
            <a:ext cx="5265420" cy="2154436"/>
          </a:xfrm>
          <a:prstGeom prst="rect">
            <a:avLst/>
          </a:prstGeom>
          <a:noFill/>
        </p:spPr>
        <p:txBody>
          <a:bodyPr wrap="square" lIns="0" tIns="0" rIns="0" bIns="0" anchor="t">
            <a:spAutoFit/>
          </a:bodyPr>
          <a:lstStyle/>
          <a:p>
            <a:r>
              <a:rPr sz="2800" b="0" i="0" u="none" dirty="0" err="1" smtClean="0">
                <a:solidFill>
                  <a:srgbClr val="FF0000"/>
                </a:solidFill>
                <a:latin typeface="Hind Siliguri"/>
              </a:rPr>
              <a:t>অস</a:t>
            </a:r>
            <a:r>
              <a:rPr sz="2800" b="0" i="0" u="none" dirty="0" smtClean="0">
                <a:solidFill>
                  <a:srgbClr val="FF0000"/>
                </a:solidFill>
                <a:latin typeface="Hind Siliguri"/>
              </a:rPr>
              <a:t>ৎ </a:t>
            </a:r>
            <a:r>
              <a:rPr sz="2800" b="0" i="0" u="none" dirty="0" err="1">
                <a:solidFill>
                  <a:srgbClr val="FF0000"/>
                </a:solidFill>
                <a:latin typeface="Hind Siliguri"/>
              </a:rPr>
              <a:t>উদ্দেশ্যে</a:t>
            </a:r>
            <a:r>
              <a:rPr sz="2800" b="0" i="0" u="none" dirty="0">
                <a:solidFill>
                  <a:srgbClr val="FF0000"/>
                </a:solidFill>
                <a:latin typeface="Hind Siliguri"/>
              </a:rPr>
              <a:t> </a:t>
            </a:r>
            <a:r>
              <a:rPr sz="2800" b="0" i="0" u="none" dirty="0" err="1">
                <a:solidFill>
                  <a:srgbClr val="FF0000"/>
                </a:solidFill>
                <a:latin typeface="Hind Siliguri"/>
              </a:rPr>
              <a:t>বা</a:t>
            </a:r>
            <a:r>
              <a:rPr sz="2800" b="0" i="0" u="none" dirty="0">
                <a:solidFill>
                  <a:srgbClr val="FF0000"/>
                </a:solidFill>
                <a:latin typeface="Hind Siliguri"/>
              </a:rPr>
              <a:t> </a:t>
            </a:r>
            <a:r>
              <a:rPr sz="2800" b="0" i="0" u="none" dirty="0" err="1">
                <a:solidFill>
                  <a:srgbClr val="FF0000"/>
                </a:solidFill>
                <a:latin typeface="Hind Siliguri"/>
              </a:rPr>
              <a:t>ব্যক্তিগত</a:t>
            </a:r>
            <a:r>
              <a:rPr sz="2800" b="0" i="0" u="none" dirty="0">
                <a:solidFill>
                  <a:srgbClr val="FF0000"/>
                </a:solidFill>
                <a:latin typeface="Hind Siliguri"/>
              </a:rPr>
              <a:t> </a:t>
            </a:r>
            <a:r>
              <a:rPr sz="2800" b="0" i="0" u="none" dirty="0" err="1">
                <a:solidFill>
                  <a:srgbClr val="FF0000"/>
                </a:solidFill>
                <a:latin typeface="Hind Siliguri"/>
              </a:rPr>
              <a:t>লাভের</a:t>
            </a:r>
            <a:r>
              <a:rPr sz="2800" b="0" i="0" u="none" dirty="0">
                <a:solidFill>
                  <a:srgbClr val="FF0000"/>
                </a:solidFill>
                <a:latin typeface="Hind Siliguri"/>
              </a:rPr>
              <a:t> </a:t>
            </a:r>
            <a:r>
              <a:rPr sz="2800" b="0" i="0" u="none" dirty="0" err="1">
                <a:solidFill>
                  <a:srgbClr val="FF0000"/>
                </a:solidFill>
                <a:latin typeface="Hind Siliguri"/>
              </a:rPr>
              <a:t>জন্য</a:t>
            </a:r>
            <a:r>
              <a:rPr sz="2800" b="0" i="0" u="none" dirty="0">
                <a:solidFill>
                  <a:srgbClr val="FF0000"/>
                </a:solidFill>
                <a:latin typeface="Hind Siliguri"/>
              </a:rPr>
              <a:t> </a:t>
            </a:r>
            <a:r>
              <a:rPr sz="2800" b="0" i="0" u="none" dirty="0" err="1">
                <a:solidFill>
                  <a:srgbClr val="FF0000"/>
                </a:solidFill>
                <a:latin typeface="Hind Siliguri"/>
              </a:rPr>
              <a:t>অন্যের</a:t>
            </a:r>
            <a:r>
              <a:rPr sz="2800" b="0" i="0" u="none" dirty="0">
                <a:solidFill>
                  <a:srgbClr val="FF0000"/>
                </a:solidFill>
                <a:latin typeface="Hind Siliguri"/>
              </a:rPr>
              <a:t> </a:t>
            </a:r>
            <a:r>
              <a:rPr sz="2800" b="0" i="0" u="none" dirty="0" err="1">
                <a:solidFill>
                  <a:srgbClr val="FF0000"/>
                </a:solidFill>
                <a:latin typeface="Hind Siliguri"/>
              </a:rPr>
              <a:t>কম্পিউটার</a:t>
            </a:r>
            <a:r>
              <a:rPr sz="2800" b="0" i="0" u="none" dirty="0">
                <a:solidFill>
                  <a:srgbClr val="FF0000"/>
                </a:solidFill>
                <a:latin typeface="Hind Siliguri"/>
              </a:rPr>
              <a:t> </a:t>
            </a:r>
            <a:r>
              <a:rPr sz="2800" b="0" i="0" u="none" dirty="0" err="1">
                <a:solidFill>
                  <a:srgbClr val="FF0000"/>
                </a:solidFill>
                <a:latin typeface="Hind Siliguri"/>
              </a:rPr>
              <a:t>সিস্টেমে</a:t>
            </a:r>
            <a:r>
              <a:rPr sz="2800" b="0" i="0" u="none" dirty="0">
                <a:solidFill>
                  <a:srgbClr val="FF0000"/>
                </a:solidFill>
                <a:latin typeface="Hind Siliguri"/>
              </a:rPr>
              <a:t> </a:t>
            </a:r>
            <a:r>
              <a:rPr sz="2800" b="0" i="0" u="none" dirty="0" err="1">
                <a:solidFill>
                  <a:srgbClr val="FF0000"/>
                </a:solidFill>
                <a:latin typeface="Hind Siliguri"/>
              </a:rPr>
              <a:t>অবৈধভাবে</a:t>
            </a:r>
            <a:r>
              <a:rPr sz="2800" b="0" i="0" u="none" dirty="0">
                <a:solidFill>
                  <a:srgbClr val="FF0000"/>
                </a:solidFill>
                <a:latin typeface="Hind Siliguri"/>
              </a:rPr>
              <a:t> </a:t>
            </a:r>
            <a:r>
              <a:rPr sz="2800" b="0" i="0" u="none" dirty="0" err="1">
                <a:solidFill>
                  <a:srgbClr val="FF0000"/>
                </a:solidFill>
                <a:latin typeface="Hind Siliguri"/>
              </a:rPr>
              <a:t>প্রবেশ</a:t>
            </a:r>
            <a:r>
              <a:rPr sz="2800" b="0" i="0" u="none" dirty="0">
                <a:solidFill>
                  <a:srgbClr val="FF0000"/>
                </a:solidFill>
                <a:latin typeface="Hind Siliguri"/>
              </a:rPr>
              <a:t> </a:t>
            </a:r>
            <a:r>
              <a:rPr sz="2800" b="0" i="0" u="none" dirty="0" err="1">
                <a:solidFill>
                  <a:srgbClr val="FF0000"/>
                </a:solidFill>
                <a:latin typeface="Hind Siliguri"/>
              </a:rPr>
              <a:t>করে</a:t>
            </a:r>
            <a:r>
              <a:rPr sz="2800" b="0" i="0" u="none" dirty="0">
                <a:solidFill>
                  <a:srgbClr val="FF0000"/>
                </a:solidFill>
                <a:latin typeface="Hind Siliguri"/>
              </a:rPr>
              <a:t> </a:t>
            </a:r>
            <a:r>
              <a:rPr sz="2800" b="0" i="0" u="none" dirty="0" err="1">
                <a:solidFill>
                  <a:srgbClr val="FF0000"/>
                </a:solidFill>
                <a:latin typeface="Hind Siliguri"/>
              </a:rPr>
              <a:t>তথ্য</a:t>
            </a:r>
            <a:r>
              <a:rPr sz="2800" b="0" i="0" u="none" dirty="0">
                <a:solidFill>
                  <a:srgbClr val="FF0000"/>
                </a:solidFill>
                <a:latin typeface="Hind Siliguri"/>
              </a:rPr>
              <a:t> </a:t>
            </a:r>
            <a:r>
              <a:rPr sz="2800" b="0" i="0" u="none" dirty="0" err="1">
                <a:solidFill>
                  <a:srgbClr val="FF0000"/>
                </a:solidFill>
                <a:latin typeface="Hind Siliguri"/>
              </a:rPr>
              <a:t>চুরি</a:t>
            </a:r>
            <a:r>
              <a:rPr sz="2800" b="0" i="0" u="none" dirty="0">
                <a:solidFill>
                  <a:srgbClr val="FF0000"/>
                </a:solidFill>
                <a:latin typeface="Hind Siliguri"/>
              </a:rPr>
              <a:t> ও </a:t>
            </a:r>
            <a:r>
              <a:rPr sz="2800" b="0" i="0" u="none" dirty="0" err="1">
                <a:solidFill>
                  <a:srgbClr val="FF0000"/>
                </a:solidFill>
                <a:latin typeface="Hind Siliguri"/>
              </a:rPr>
              <a:t>ক্ষতিসাধন</a:t>
            </a:r>
            <a:r>
              <a:rPr sz="2800" b="0" i="0" u="none" dirty="0">
                <a:solidFill>
                  <a:srgbClr val="FF0000"/>
                </a:solidFill>
                <a:latin typeface="Hind Siliguri"/>
              </a:rPr>
              <a:t> </a:t>
            </a:r>
            <a:r>
              <a:rPr sz="2800" b="0" i="0" u="none" dirty="0" err="1" smtClean="0">
                <a:solidFill>
                  <a:srgbClr val="FF0000"/>
                </a:solidFill>
                <a:latin typeface="Hind Siliguri"/>
              </a:rPr>
              <a:t>ক</a:t>
            </a:r>
            <a:r>
              <a:rPr lang="en-US" sz="2800" dirty="0" err="1" smtClean="0">
                <a:solidFill>
                  <a:srgbClr val="FF0000"/>
                </a:solidFill>
                <a:latin typeface="Hind Siliguri"/>
              </a:rPr>
              <a:t>রে</a:t>
            </a:r>
            <a:r>
              <a:rPr lang="en-US" sz="2800" dirty="0" smtClean="0">
                <a:solidFill>
                  <a:srgbClr val="FF0000"/>
                </a:solidFill>
                <a:latin typeface="Hind Siliguri"/>
              </a:rPr>
              <a:t> </a:t>
            </a:r>
            <a:r>
              <a:rPr lang="en-US" sz="2800" dirty="0" err="1" smtClean="0">
                <a:solidFill>
                  <a:srgbClr val="FF0000"/>
                </a:solidFill>
                <a:latin typeface="Hind Siliguri"/>
              </a:rPr>
              <a:t>তাদেরকে</a:t>
            </a:r>
            <a:r>
              <a:rPr lang="en-US" sz="2800" dirty="0" smtClean="0">
                <a:solidFill>
                  <a:srgbClr val="FF0000"/>
                </a:solidFill>
                <a:latin typeface="Hind Siliguri"/>
              </a:rPr>
              <a:t> </a:t>
            </a:r>
            <a:r>
              <a:rPr lang="as-IN" sz="2800" b="1" dirty="0">
                <a:solidFill>
                  <a:srgbClr val="00B050"/>
                </a:solidFill>
                <a:latin typeface="Hind Siliguri"/>
              </a:rPr>
              <a:t>কালো টুপি হ্যাকার </a:t>
            </a:r>
            <a:r>
              <a:rPr lang="en-US" sz="2800" b="1" dirty="0" err="1" smtClean="0">
                <a:latin typeface="Hind Siliguri"/>
              </a:rPr>
              <a:t>বলে</a:t>
            </a:r>
            <a:r>
              <a:rPr sz="2800" b="0" i="0" u="none" dirty="0" smtClean="0">
                <a:latin typeface="Hind Siliguri"/>
              </a:rPr>
              <a:t>।</a:t>
            </a:r>
            <a:endParaRPr sz="2800" b="0" i="0" u="none" dirty="0">
              <a:latin typeface="Hind Siliguri"/>
            </a:endParaRPr>
          </a:p>
        </p:txBody>
      </p:sp>
      <p:sp>
        <p:nvSpPr>
          <p:cNvPr id="9" name="TextBox 8"/>
          <p:cNvSpPr txBox="1"/>
          <p:nvPr/>
        </p:nvSpPr>
        <p:spPr>
          <a:xfrm>
            <a:off x="6591300" y="2782539"/>
            <a:ext cx="4960620" cy="984885"/>
          </a:xfrm>
          <a:prstGeom prst="rect">
            <a:avLst/>
          </a:prstGeom>
          <a:noFill/>
        </p:spPr>
        <p:txBody>
          <a:bodyPr wrap="square" lIns="247650" tIns="0" rIns="0" bIns="0" anchor="t">
            <a:spAutoFit/>
          </a:bodyPr>
          <a:lstStyle/>
          <a:p>
            <a:pPr algn="l"/>
            <a:r>
              <a:rPr sz="3200" b="1" i="0" u="none" dirty="0" err="1">
                <a:solidFill>
                  <a:srgbClr val="0284C7"/>
                </a:solidFill>
                <a:latin typeface="Hind Siliguri"/>
              </a:rPr>
              <a:t>সাদা</a:t>
            </a:r>
            <a:r>
              <a:rPr sz="3200" b="1" i="0" u="none" dirty="0">
                <a:solidFill>
                  <a:srgbClr val="0284C7"/>
                </a:solidFill>
                <a:latin typeface="Hind Siliguri"/>
              </a:rPr>
              <a:t> </a:t>
            </a:r>
            <a:r>
              <a:rPr sz="3200" b="1" i="0" u="none" dirty="0" err="1">
                <a:solidFill>
                  <a:srgbClr val="0284C7"/>
                </a:solidFill>
                <a:latin typeface="Hind Siliguri"/>
              </a:rPr>
              <a:t>টুপি</a:t>
            </a:r>
            <a:r>
              <a:rPr sz="3200" b="1" i="0" u="none" dirty="0">
                <a:solidFill>
                  <a:srgbClr val="0284C7"/>
                </a:solidFill>
                <a:latin typeface="Hind Siliguri"/>
              </a:rPr>
              <a:t> </a:t>
            </a:r>
            <a:r>
              <a:rPr sz="3200" b="1" i="0" u="none" dirty="0" err="1">
                <a:solidFill>
                  <a:srgbClr val="0284C7"/>
                </a:solidFill>
                <a:latin typeface="Hind Siliguri"/>
              </a:rPr>
              <a:t>হ্যাকার</a:t>
            </a:r>
            <a:r>
              <a:rPr sz="3200" b="1" i="0" u="none" dirty="0">
                <a:solidFill>
                  <a:srgbClr val="0284C7"/>
                </a:solidFill>
                <a:latin typeface="Hind Siliguri"/>
              </a:rPr>
              <a:t> (White Hat)</a:t>
            </a:r>
          </a:p>
        </p:txBody>
      </p:sp>
      <p:sp>
        <p:nvSpPr>
          <p:cNvPr id="10" name="TextBox 9"/>
          <p:cNvSpPr txBox="1"/>
          <p:nvPr/>
        </p:nvSpPr>
        <p:spPr>
          <a:xfrm>
            <a:off x="6495068" y="3915299"/>
            <a:ext cx="5269584" cy="1723549"/>
          </a:xfrm>
          <a:prstGeom prst="rect">
            <a:avLst/>
          </a:prstGeom>
          <a:noFill/>
        </p:spPr>
        <p:txBody>
          <a:bodyPr wrap="square" lIns="0" tIns="0" rIns="0" bIns="0" anchor="t">
            <a:spAutoFit/>
          </a:bodyPr>
          <a:lstStyle/>
          <a:p>
            <a:pPr algn="l"/>
            <a:r>
              <a:rPr sz="2800" i="0" u="none" dirty="0" err="1">
                <a:solidFill>
                  <a:srgbClr val="334155"/>
                </a:solidFill>
                <a:latin typeface="Hind Siliguri"/>
              </a:rPr>
              <a:t>নৈতিক</a:t>
            </a:r>
            <a:r>
              <a:rPr sz="2800" i="0" u="none" dirty="0">
                <a:solidFill>
                  <a:srgbClr val="334155"/>
                </a:solidFill>
                <a:latin typeface="Hind Siliguri"/>
              </a:rPr>
              <a:t> </a:t>
            </a:r>
            <a:r>
              <a:rPr sz="2800" i="0" u="none" dirty="0" err="1" smtClean="0">
                <a:solidFill>
                  <a:srgbClr val="334155"/>
                </a:solidFill>
                <a:latin typeface="Hind Siliguri"/>
              </a:rPr>
              <a:t>উদ্দে</a:t>
            </a:r>
            <a:r>
              <a:rPr lang="en-US" sz="2800" i="0" u="none" dirty="0" err="1" smtClean="0">
                <a:solidFill>
                  <a:srgbClr val="334155"/>
                </a:solidFill>
                <a:latin typeface="Hind Siliguri"/>
              </a:rPr>
              <a:t>শ্যে</a:t>
            </a:r>
            <a:r>
              <a:rPr sz="2800" i="0" u="none" dirty="0" smtClean="0">
                <a:solidFill>
                  <a:srgbClr val="334155"/>
                </a:solidFill>
                <a:latin typeface="Hind Siliguri"/>
              </a:rPr>
              <a:t> </a:t>
            </a:r>
            <a:r>
              <a:rPr sz="2800" i="0" u="none" dirty="0" err="1" smtClean="0">
                <a:solidFill>
                  <a:srgbClr val="334155"/>
                </a:solidFill>
                <a:latin typeface="Hind Siliguri"/>
              </a:rPr>
              <a:t>সিস্টেমের</a:t>
            </a:r>
            <a:r>
              <a:rPr sz="2800" i="0" u="none" dirty="0" smtClean="0">
                <a:solidFill>
                  <a:srgbClr val="334155"/>
                </a:solidFill>
                <a:latin typeface="Hind Siliguri"/>
              </a:rPr>
              <a:t> </a:t>
            </a:r>
            <a:r>
              <a:rPr sz="2800" i="0" u="none" dirty="0" err="1">
                <a:solidFill>
                  <a:srgbClr val="334155"/>
                </a:solidFill>
                <a:latin typeface="Hind Siliguri"/>
              </a:rPr>
              <a:t>নিরাপত্তার</a:t>
            </a:r>
            <a:r>
              <a:rPr sz="2800" i="0" u="none" dirty="0">
                <a:solidFill>
                  <a:srgbClr val="334155"/>
                </a:solidFill>
                <a:latin typeface="Hind Siliguri"/>
              </a:rPr>
              <a:t> </a:t>
            </a:r>
            <a:r>
              <a:rPr sz="2800" i="0" u="none" dirty="0" err="1">
                <a:solidFill>
                  <a:srgbClr val="334155"/>
                </a:solidFill>
                <a:latin typeface="Hind Siliguri"/>
              </a:rPr>
              <a:t>ত্রুটি</a:t>
            </a:r>
            <a:r>
              <a:rPr sz="2800" i="0" u="none" dirty="0">
                <a:solidFill>
                  <a:srgbClr val="334155"/>
                </a:solidFill>
                <a:latin typeface="Hind Siliguri"/>
              </a:rPr>
              <a:t> </a:t>
            </a:r>
            <a:r>
              <a:rPr sz="2800" i="0" u="none" dirty="0" err="1">
                <a:solidFill>
                  <a:srgbClr val="334155"/>
                </a:solidFill>
                <a:latin typeface="Hind Siliguri"/>
              </a:rPr>
              <a:t>খুঁজে</a:t>
            </a:r>
            <a:r>
              <a:rPr sz="2800" i="0" u="none" dirty="0">
                <a:solidFill>
                  <a:srgbClr val="334155"/>
                </a:solidFill>
                <a:latin typeface="Hind Siliguri"/>
              </a:rPr>
              <a:t> </a:t>
            </a:r>
            <a:r>
              <a:rPr sz="2800" i="0" u="none" dirty="0" err="1">
                <a:solidFill>
                  <a:srgbClr val="334155"/>
                </a:solidFill>
                <a:latin typeface="Hind Siliguri"/>
              </a:rPr>
              <a:t>বের</a:t>
            </a:r>
            <a:r>
              <a:rPr sz="2800" i="0" u="none" dirty="0">
                <a:solidFill>
                  <a:srgbClr val="334155"/>
                </a:solidFill>
                <a:latin typeface="Hind Siliguri"/>
              </a:rPr>
              <a:t> </a:t>
            </a:r>
            <a:r>
              <a:rPr sz="2800" i="0" u="none" dirty="0" err="1">
                <a:solidFill>
                  <a:srgbClr val="334155"/>
                </a:solidFill>
                <a:latin typeface="Hind Siliguri"/>
              </a:rPr>
              <a:t>করে</a:t>
            </a:r>
            <a:r>
              <a:rPr sz="2800" i="0" u="none" dirty="0">
                <a:solidFill>
                  <a:srgbClr val="334155"/>
                </a:solidFill>
                <a:latin typeface="Hind Siliguri"/>
              </a:rPr>
              <a:t> </a:t>
            </a:r>
            <a:r>
              <a:rPr sz="2800" i="0" u="none" dirty="0" err="1">
                <a:solidFill>
                  <a:srgbClr val="334155"/>
                </a:solidFill>
                <a:latin typeface="Hind Siliguri"/>
              </a:rPr>
              <a:t>তা</a:t>
            </a:r>
            <a:r>
              <a:rPr sz="2800" i="0" u="none" dirty="0">
                <a:solidFill>
                  <a:srgbClr val="334155"/>
                </a:solidFill>
                <a:latin typeface="Hind Siliguri"/>
              </a:rPr>
              <a:t> </a:t>
            </a:r>
            <a:r>
              <a:rPr sz="2800" i="0" u="none" dirty="0" err="1">
                <a:solidFill>
                  <a:srgbClr val="334155"/>
                </a:solidFill>
                <a:latin typeface="Hind Siliguri"/>
              </a:rPr>
              <a:t>ঠিক</a:t>
            </a:r>
            <a:r>
              <a:rPr sz="2800" i="0" u="none" dirty="0">
                <a:solidFill>
                  <a:srgbClr val="334155"/>
                </a:solidFill>
                <a:latin typeface="Hind Siliguri"/>
              </a:rPr>
              <a:t> </a:t>
            </a:r>
            <a:r>
              <a:rPr sz="2800" i="0" u="none" dirty="0" err="1">
                <a:solidFill>
                  <a:srgbClr val="334155"/>
                </a:solidFill>
                <a:latin typeface="Hind Siliguri"/>
              </a:rPr>
              <a:t>করার</a:t>
            </a:r>
            <a:r>
              <a:rPr sz="2800" i="0" u="none" dirty="0">
                <a:solidFill>
                  <a:srgbClr val="334155"/>
                </a:solidFill>
                <a:latin typeface="Hind Siliguri"/>
              </a:rPr>
              <a:t> </a:t>
            </a:r>
            <a:r>
              <a:rPr sz="2800" i="0" u="none" dirty="0" err="1">
                <a:solidFill>
                  <a:srgbClr val="334155"/>
                </a:solidFill>
                <a:latin typeface="Hind Siliguri"/>
              </a:rPr>
              <a:t>জন্য</a:t>
            </a:r>
            <a:r>
              <a:rPr sz="2800" i="0" u="none" dirty="0">
                <a:solidFill>
                  <a:srgbClr val="334155"/>
                </a:solidFill>
                <a:latin typeface="Hind Siliguri"/>
              </a:rPr>
              <a:t> </a:t>
            </a:r>
            <a:r>
              <a:rPr sz="2800" i="0" u="none" dirty="0" err="1">
                <a:solidFill>
                  <a:srgbClr val="334155"/>
                </a:solidFill>
                <a:latin typeface="Hind Siliguri"/>
              </a:rPr>
              <a:t>কাজ</a:t>
            </a:r>
            <a:r>
              <a:rPr sz="2800" i="0" u="none" dirty="0">
                <a:solidFill>
                  <a:srgbClr val="334155"/>
                </a:solidFill>
                <a:latin typeface="Hind Siliguri"/>
              </a:rPr>
              <a:t> </a:t>
            </a:r>
            <a:r>
              <a:rPr sz="2800" i="0" u="none" dirty="0" err="1" smtClean="0">
                <a:solidFill>
                  <a:srgbClr val="334155"/>
                </a:solidFill>
                <a:latin typeface="Hind Siliguri"/>
              </a:rPr>
              <a:t>ক</a:t>
            </a:r>
            <a:r>
              <a:rPr lang="en-US" sz="2800" i="0" u="none" dirty="0" err="1" smtClean="0">
                <a:solidFill>
                  <a:srgbClr val="334155"/>
                </a:solidFill>
                <a:latin typeface="Hind Siliguri"/>
              </a:rPr>
              <a:t>রে</a:t>
            </a:r>
            <a:r>
              <a:rPr lang="en-US" sz="2800" i="0" u="none" dirty="0" smtClean="0">
                <a:solidFill>
                  <a:srgbClr val="334155"/>
                </a:solidFill>
                <a:latin typeface="Hind Siliguri"/>
              </a:rPr>
              <a:t> </a:t>
            </a:r>
            <a:r>
              <a:rPr lang="en-US" sz="2800" i="0" u="none" dirty="0" err="1" smtClean="0">
                <a:solidFill>
                  <a:srgbClr val="334155"/>
                </a:solidFill>
                <a:latin typeface="Hind Siliguri"/>
              </a:rPr>
              <a:t>তাদেরকে</a:t>
            </a:r>
            <a:r>
              <a:rPr lang="en-US" sz="2800" i="0" u="none" dirty="0" smtClean="0">
                <a:solidFill>
                  <a:srgbClr val="334155"/>
                </a:solidFill>
                <a:latin typeface="Hind Siliguri"/>
              </a:rPr>
              <a:t> </a:t>
            </a:r>
            <a:r>
              <a:rPr lang="en-US" sz="2800" b="1" i="0" u="none" dirty="0" err="1" smtClean="0">
                <a:solidFill>
                  <a:srgbClr val="00B050"/>
                </a:solidFill>
                <a:latin typeface="Hind Siliguri"/>
              </a:rPr>
              <a:t>সাদা</a:t>
            </a:r>
            <a:r>
              <a:rPr lang="en-US" sz="2800" b="1" i="0" u="none" dirty="0" smtClean="0">
                <a:solidFill>
                  <a:srgbClr val="00B050"/>
                </a:solidFill>
                <a:latin typeface="Hind Siliguri"/>
              </a:rPr>
              <a:t> </a:t>
            </a:r>
            <a:r>
              <a:rPr lang="en-US" sz="2800" b="1" i="0" u="none" dirty="0" err="1" smtClean="0">
                <a:solidFill>
                  <a:srgbClr val="00B050"/>
                </a:solidFill>
                <a:latin typeface="Hind Siliguri"/>
              </a:rPr>
              <a:t>টুপি</a:t>
            </a:r>
            <a:r>
              <a:rPr lang="en-US" sz="2800" b="1" i="0" u="none" dirty="0" smtClean="0">
                <a:solidFill>
                  <a:srgbClr val="00B050"/>
                </a:solidFill>
                <a:latin typeface="Hind Siliguri"/>
              </a:rPr>
              <a:t> </a:t>
            </a:r>
            <a:r>
              <a:rPr lang="en-US" sz="2800" b="1" i="0" u="none" dirty="0" err="1" smtClean="0">
                <a:solidFill>
                  <a:srgbClr val="00B050"/>
                </a:solidFill>
                <a:latin typeface="Hind Siliguri"/>
              </a:rPr>
              <a:t>হ্যাকার</a:t>
            </a:r>
            <a:r>
              <a:rPr lang="en-US" sz="2800" i="0" u="none" dirty="0" smtClean="0">
                <a:solidFill>
                  <a:srgbClr val="334155"/>
                </a:solidFill>
                <a:latin typeface="Hind Siliguri"/>
              </a:rPr>
              <a:t> </a:t>
            </a:r>
            <a:r>
              <a:rPr lang="en-US" sz="2800" i="0" u="none" dirty="0" err="1" smtClean="0">
                <a:solidFill>
                  <a:srgbClr val="334155"/>
                </a:solidFill>
                <a:latin typeface="Hind Siliguri"/>
              </a:rPr>
              <a:t>বলে</a:t>
            </a:r>
            <a:r>
              <a:rPr lang="en-US" sz="2800" i="0" u="none" dirty="0" smtClean="0">
                <a:solidFill>
                  <a:srgbClr val="334155"/>
                </a:solidFill>
                <a:latin typeface="Hind Siliguri"/>
              </a:rPr>
              <a:t>।</a:t>
            </a:r>
            <a:endParaRPr sz="2800" i="0" u="none" dirty="0">
              <a:solidFill>
                <a:srgbClr val="334155"/>
              </a:solidFill>
              <a:latin typeface="Hind Siliguri"/>
            </a:endParaRPr>
          </a:p>
        </p:txBody>
      </p:sp>
      <p:pic>
        <p:nvPicPr>
          <p:cNvPr id="12" name="Picture 11" descr="image.png"/>
          <p:cNvPicPr>
            <a:picLocks noChangeAspect="1"/>
          </p:cNvPicPr>
          <p:nvPr/>
        </p:nvPicPr>
        <p:blipFill>
          <a:blip r:embed="rId4"/>
          <a:stretch>
            <a:fillRect/>
          </a:stretch>
        </p:blipFill>
        <p:spPr>
          <a:xfrm>
            <a:off x="876300" y="2849214"/>
            <a:ext cx="314325" cy="247650"/>
          </a:xfrm>
          <a:prstGeom prst="rect">
            <a:avLst/>
          </a:prstGeom>
        </p:spPr>
      </p:pic>
      <p:pic>
        <p:nvPicPr>
          <p:cNvPr id="13" name="Picture 12" descr="image.png"/>
          <p:cNvPicPr>
            <a:picLocks noChangeAspect="1"/>
          </p:cNvPicPr>
          <p:nvPr/>
        </p:nvPicPr>
        <p:blipFill>
          <a:blip r:embed="rId5"/>
          <a:stretch>
            <a:fillRect/>
          </a:stretch>
        </p:blipFill>
        <p:spPr>
          <a:xfrm>
            <a:off x="6591300" y="2849214"/>
            <a:ext cx="247650" cy="247650"/>
          </a:xfrm>
          <a:prstGeom prst="rect">
            <a:avLst/>
          </a:prstGeom>
        </p:spPr>
      </p:pic>
      <p:sp>
        <p:nvSpPr>
          <p:cNvPr id="14" name="TextBox 13"/>
          <p:cNvSpPr txBox="1"/>
          <p:nvPr/>
        </p:nvSpPr>
        <p:spPr>
          <a:xfrm>
            <a:off x="380999" y="1299838"/>
            <a:ext cx="11049001" cy="861774"/>
          </a:xfrm>
          <a:prstGeom prst="rect">
            <a:avLst/>
          </a:prstGeom>
          <a:noFill/>
        </p:spPr>
        <p:txBody>
          <a:bodyPr wrap="square" lIns="314325" tIns="0" rIns="0" bIns="0" anchor="t">
            <a:spAutoFit/>
          </a:bodyPr>
          <a:lstStyle/>
          <a:p>
            <a:r>
              <a:rPr sz="2800" b="1" i="0" u="none" dirty="0" err="1" smtClean="0">
                <a:solidFill>
                  <a:srgbClr val="00B050"/>
                </a:solidFill>
                <a:latin typeface="Hind Siliguri"/>
              </a:rPr>
              <a:t>হ্যাকার</a:t>
            </a:r>
            <a:r>
              <a:rPr lang="en-US" sz="2800" b="1" i="0" u="none" dirty="0" smtClean="0">
                <a:solidFill>
                  <a:srgbClr val="00B050"/>
                </a:solidFill>
                <a:latin typeface="Hind Siliguri"/>
              </a:rPr>
              <a:t> ২ </a:t>
            </a:r>
            <a:r>
              <a:rPr lang="en-US" sz="2800" b="1" i="0" u="none" dirty="0" err="1" smtClean="0">
                <a:solidFill>
                  <a:srgbClr val="00B050"/>
                </a:solidFill>
                <a:latin typeface="Hind Siliguri"/>
              </a:rPr>
              <a:t>প্রকার</a:t>
            </a:r>
            <a:r>
              <a:rPr lang="en-US" sz="2800" b="1" i="0" u="none" dirty="0" smtClean="0">
                <a:solidFill>
                  <a:srgbClr val="00B050"/>
                </a:solidFill>
                <a:latin typeface="Hind Siliguri"/>
              </a:rPr>
              <a:t>। </a:t>
            </a:r>
            <a:r>
              <a:rPr lang="en-US" sz="2800" b="1" i="0" u="none" dirty="0" err="1" smtClean="0">
                <a:solidFill>
                  <a:srgbClr val="00B050"/>
                </a:solidFill>
                <a:latin typeface="Hind Siliguri"/>
              </a:rPr>
              <a:t>যথা</a:t>
            </a:r>
            <a:r>
              <a:rPr lang="en-US" sz="2800" b="1" i="0" u="none" dirty="0" smtClean="0">
                <a:solidFill>
                  <a:srgbClr val="00B050"/>
                </a:solidFill>
                <a:latin typeface="Hind Siliguri"/>
              </a:rPr>
              <a:t>: </a:t>
            </a:r>
          </a:p>
          <a:p>
            <a:r>
              <a:rPr lang="en-US" sz="2800" b="1" i="0" u="none" dirty="0" smtClean="0">
                <a:solidFill>
                  <a:srgbClr val="00B0F0"/>
                </a:solidFill>
                <a:latin typeface="Hind Siliguri"/>
              </a:rPr>
              <a:t>১)</a:t>
            </a:r>
            <a:r>
              <a:rPr lang="en-US" sz="2800" b="1" dirty="0" smtClean="0">
                <a:solidFill>
                  <a:srgbClr val="00B0F0"/>
                </a:solidFill>
                <a:latin typeface="Hind Siliguri"/>
              </a:rPr>
              <a:t> </a:t>
            </a:r>
            <a:r>
              <a:rPr lang="as-IN" sz="2800" b="1" dirty="0" smtClean="0">
                <a:solidFill>
                  <a:srgbClr val="00B0F0"/>
                </a:solidFill>
                <a:latin typeface="Hind Siliguri"/>
              </a:rPr>
              <a:t>কালো </a:t>
            </a:r>
            <a:r>
              <a:rPr lang="as-IN" sz="2800" b="1" dirty="0">
                <a:solidFill>
                  <a:srgbClr val="00B0F0"/>
                </a:solidFill>
                <a:latin typeface="Hind Siliguri"/>
              </a:rPr>
              <a:t>টুপি </a:t>
            </a:r>
            <a:r>
              <a:rPr lang="as-IN" sz="2800" b="1" dirty="0" smtClean="0">
                <a:solidFill>
                  <a:srgbClr val="00B0F0"/>
                </a:solidFill>
                <a:latin typeface="Hind Siliguri"/>
              </a:rPr>
              <a:t>হ্যাকার</a:t>
            </a:r>
            <a:r>
              <a:rPr lang="en-US" sz="2800" b="1" dirty="0" smtClean="0">
                <a:solidFill>
                  <a:srgbClr val="00B0F0"/>
                </a:solidFill>
                <a:latin typeface="Hind Siliguri"/>
              </a:rPr>
              <a:t>, </a:t>
            </a:r>
            <a:r>
              <a:rPr lang="en-US" sz="2800" b="1" dirty="0" smtClean="0">
                <a:solidFill>
                  <a:srgbClr val="00B050"/>
                </a:solidFill>
                <a:latin typeface="Hind Siliguri"/>
              </a:rPr>
              <a:t>২) </a:t>
            </a:r>
            <a:r>
              <a:rPr lang="as-IN" sz="2800" b="1" dirty="0">
                <a:solidFill>
                  <a:srgbClr val="00B050"/>
                </a:solidFill>
                <a:latin typeface="Hind Siliguri"/>
              </a:rPr>
              <a:t>সাদা টুপি হ্যাকার</a:t>
            </a:r>
            <a:r>
              <a:rPr lang="en-US" sz="2800" b="1" i="0" u="none" dirty="0" smtClean="0">
                <a:solidFill>
                  <a:srgbClr val="0F172A"/>
                </a:solidFill>
                <a:latin typeface="Hind Siliguri"/>
              </a:rPr>
              <a:t> </a:t>
            </a:r>
            <a:endParaRPr sz="2800" b="1" i="0" u="none" dirty="0">
              <a:solidFill>
                <a:srgbClr val="0F172A"/>
              </a:solidFill>
              <a:latin typeface="Hind Siliguri"/>
            </a:endParaRP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image.png"/>
          <p:cNvPicPr>
            <a:picLocks noChangeAspect="1"/>
          </p:cNvPicPr>
          <p:nvPr/>
        </p:nvPicPr>
        <p:blipFill>
          <a:blip r:embed="rId2"/>
          <a:stretch>
            <a:fillRect/>
          </a:stretch>
        </p:blipFill>
        <p:spPr>
          <a:xfrm>
            <a:off x="571500" y="2884140"/>
            <a:ext cx="3619500" cy="1885950"/>
          </a:xfrm>
          <a:prstGeom prst="rect">
            <a:avLst/>
          </a:prstGeom>
        </p:spPr>
      </p:pic>
      <p:pic>
        <p:nvPicPr>
          <p:cNvPr id="3" name="Picture 2" descr="image.png"/>
          <p:cNvPicPr>
            <a:picLocks noChangeAspect="1"/>
          </p:cNvPicPr>
          <p:nvPr/>
        </p:nvPicPr>
        <p:blipFill>
          <a:blip r:embed="rId3"/>
          <a:stretch>
            <a:fillRect/>
          </a:stretch>
        </p:blipFill>
        <p:spPr>
          <a:xfrm>
            <a:off x="4562504" y="1311504"/>
            <a:ext cx="6953250" cy="5274023"/>
          </a:xfrm>
          <a:prstGeom prst="rect">
            <a:avLst/>
          </a:prstGeom>
        </p:spPr>
      </p:pic>
      <p:sp>
        <p:nvSpPr>
          <p:cNvPr id="4" name="TextBox 3"/>
          <p:cNvSpPr txBox="1"/>
          <p:nvPr/>
        </p:nvSpPr>
        <p:spPr>
          <a:xfrm>
            <a:off x="571500" y="476250"/>
            <a:ext cx="11601450" cy="436017"/>
          </a:xfrm>
          <a:prstGeom prst="rect">
            <a:avLst/>
          </a:prstGeom>
          <a:noFill/>
        </p:spPr>
        <p:txBody>
          <a:bodyPr wrap="square" lIns="0" tIns="0" rIns="0" bIns="0" anchor="t">
            <a:spAutoFit/>
          </a:bodyPr>
          <a:lstStyle/>
          <a:p>
            <a:pPr algn="l">
              <a:lnSpc>
                <a:spcPts val="3420"/>
              </a:lnSpc>
            </a:pPr>
            <a:r>
              <a:rPr sz="3200" b="1" i="0" u="none" dirty="0" err="1">
                <a:solidFill>
                  <a:srgbClr val="00B050"/>
                </a:solidFill>
                <a:latin typeface="Hind Siliguri"/>
              </a:rPr>
              <a:t>বিখ্যাত</a:t>
            </a:r>
            <a:r>
              <a:rPr sz="3200" b="1" i="0" u="none" dirty="0">
                <a:solidFill>
                  <a:srgbClr val="00B050"/>
                </a:solidFill>
                <a:latin typeface="Hind Siliguri"/>
              </a:rPr>
              <a:t> </a:t>
            </a:r>
            <a:r>
              <a:rPr sz="3200" b="1" i="0" u="none" dirty="0" err="1">
                <a:solidFill>
                  <a:srgbClr val="00B050"/>
                </a:solidFill>
                <a:latin typeface="Hind Siliguri"/>
              </a:rPr>
              <a:t>কম্পিউটার</a:t>
            </a:r>
            <a:r>
              <a:rPr sz="3200" b="1" i="0" u="none" dirty="0">
                <a:solidFill>
                  <a:srgbClr val="00B050"/>
                </a:solidFill>
                <a:latin typeface="Hind Siliguri"/>
              </a:rPr>
              <a:t> </a:t>
            </a:r>
            <a:r>
              <a:rPr sz="3200" b="1" i="0" u="none" dirty="0" err="1">
                <a:solidFill>
                  <a:srgbClr val="00B050"/>
                </a:solidFill>
                <a:latin typeface="Hind Siliguri"/>
              </a:rPr>
              <a:t>ভাইরাস</a:t>
            </a:r>
            <a:r>
              <a:rPr sz="3200" b="1" i="0" u="none" dirty="0">
                <a:solidFill>
                  <a:srgbClr val="00B050"/>
                </a:solidFill>
                <a:latin typeface="Hind Siliguri"/>
              </a:rPr>
              <a:t> ও </a:t>
            </a:r>
            <a:r>
              <a:rPr sz="3200" b="1" i="0" u="none" dirty="0" err="1">
                <a:solidFill>
                  <a:srgbClr val="00B050"/>
                </a:solidFill>
                <a:latin typeface="Hind Siliguri"/>
              </a:rPr>
              <a:t>ওয়ার্ম</a:t>
            </a:r>
            <a:endParaRPr sz="3200" b="1" i="0" u="none" dirty="0">
              <a:solidFill>
                <a:srgbClr val="00B050"/>
              </a:solidFill>
              <a:latin typeface="Hind Siliguri"/>
            </a:endParaRPr>
          </a:p>
        </p:txBody>
      </p:sp>
      <p:sp>
        <p:nvSpPr>
          <p:cNvPr id="5" name="Rectangle 4"/>
          <p:cNvSpPr/>
          <p:nvPr/>
        </p:nvSpPr>
        <p:spPr>
          <a:xfrm>
            <a:off x="571500" y="1005780"/>
            <a:ext cx="11049000" cy="28575"/>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57250" y="3265140"/>
            <a:ext cx="3048000" cy="685800"/>
          </a:xfrm>
          <a:prstGeom prst="rect">
            <a:avLst/>
          </a:prstGeom>
          <a:noFill/>
        </p:spPr>
        <p:txBody>
          <a:bodyPr wrap="square" lIns="0" tIns="0" rIns="0" bIns="0" anchor="t">
            <a:spAutoFit/>
          </a:bodyPr>
          <a:lstStyle/>
          <a:p>
            <a:pPr algn="ctr">
              <a:lnSpc>
                <a:spcPts val="5400"/>
              </a:lnSpc>
            </a:pPr>
            <a:r>
              <a:rPr sz="5400" b="1" i="0" u="none">
                <a:solidFill>
                  <a:srgbClr val="FFFFFF"/>
                </a:solidFill>
                <a:latin typeface="Poppins"/>
              </a:rPr>
              <a:t>৩৮B+</a:t>
            </a:r>
          </a:p>
        </p:txBody>
      </p:sp>
      <p:sp>
        <p:nvSpPr>
          <p:cNvPr id="7" name="TextBox 6"/>
          <p:cNvSpPr txBox="1"/>
          <p:nvPr/>
        </p:nvSpPr>
        <p:spPr>
          <a:xfrm>
            <a:off x="857250" y="4046190"/>
            <a:ext cx="3048000" cy="342900"/>
          </a:xfrm>
          <a:prstGeom prst="rect">
            <a:avLst/>
          </a:prstGeom>
          <a:noFill/>
        </p:spPr>
        <p:txBody>
          <a:bodyPr wrap="square" lIns="0" tIns="0" rIns="0" bIns="0" anchor="t">
            <a:spAutoFit/>
          </a:bodyPr>
          <a:lstStyle/>
          <a:p>
            <a:pPr algn="ctr"/>
            <a:r>
              <a:rPr sz="1650" b="0" i="0" u="none">
                <a:solidFill>
                  <a:srgbClr val="FFFFFF"/>
                </a:solidFill>
                <a:latin typeface="Hind Siliguri Medium"/>
              </a:rPr>
              <a:t>বিলিয়ন ডলার ক্ষতিসাধন</a:t>
            </a:r>
          </a:p>
        </p:txBody>
      </p:sp>
      <p:sp>
        <p:nvSpPr>
          <p:cNvPr id="8" name="TextBox 7"/>
          <p:cNvSpPr txBox="1"/>
          <p:nvPr/>
        </p:nvSpPr>
        <p:spPr>
          <a:xfrm>
            <a:off x="4950596" y="1528924"/>
            <a:ext cx="6660832" cy="430887"/>
          </a:xfrm>
          <a:prstGeom prst="rect">
            <a:avLst/>
          </a:prstGeom>
          <a:noFill/>
        </p:spPr>
        <p:txBody>
          <a:bodyPr wrap="square" lIns="247650" tIns="0" rIns="0" bIns="0" anchor="t">
            <a:spAutoFit/>
          </a:bodyPr>
          <a:lstStyle/>
          <a:p>
            <a:pPr algn="l"/>
            <a:r>
              <a:rPr sz="2800" b="1" i="0" u="none" dirty="0" err="1">
                <a:solidFill>
                  <a:srgbClr val="00B0F0"/>
                </a:solidFill>
                <a:latin typeface="Hind Siliguri"/>
              </a:rPr>
              <a:t>Mydoom</a:t>
            </a:r>
            <a:r>
              <a:rPr sz="2800" b="1" i="0" u="none" dirty="0">
                <a:solidFill>
                  <a:srgbClr val="00B0F0"/>
                </a:solidFill>
                <a:latin typeface="Hind Siliguri"/>
              </a:rPr>
              <a:t> Worm ও Melissa Virus</a:t>
            </a:r>
          </a:p>
        </p:txBody>
      </p:sp>
      <p:sp>
        <p:nvSpPr>
          <p:cNvPr id="9" name="TextBox 8"/>
          <p:cNvSpPr txBox="1"/>
          <p:nvPr/>
        </p:nvSpPr>
        <p:spPr>
          <a:xfrm>
            <a:off x="5025895" y="2112174"/>
            <a:ext cx="6489858" cy="1292662"/>
          </a:xfrm>
          <a:prstGeom prst="rect">
            <a:avLst/>
          </a:prstGeom>
          <a:noFill/>
        </p:spPr>
        <p:txBody>
          <a:bodyPr wrap="square" lIns="0" tIns="0" rIns="0" bIns="0" anchor="t">
            <a:spAutoFit/>
          </a:bodyPr>
          <a:lstStyle/>
          <a:p>
            <a:pPr algn="l"/>
            <a:r>
              <a:rPr sz="2800" b="1" i="0" u="none" dirty="0">
                <a:solidFill>
                  <a:srgbClr val="FF0000"/>
                </a:solidFill>
                <a:latin typeface="Hind Siliguri"/>
              </a:rPr>
              <a:t>Melissa Virus (১৯৯৯):</a:t>
            </a:r>
            <a:r>
              <a:rPr sz="2800" b="0" i="0" u="none" dirty="0">
                <a:solidFill>
                  <a:srgbClr val="334155"/>
                </a:solidFill>
                <a:latin typeface="Hind Siliguri"/>
              </a:rPr>
              <a:t> </a:t>
            </a:r>
            <a:r>
              <a:rPr sz="2800" b="0" i="0" u="none" dirty="0" err="1">
                <a:solidFill>
                  <a:srgbClr val="334155"/>
                </a:solidFill>
                <a:latin typeface="Hind Siliguri"/>
              </a:rPr>
              <a:t>ইমেইলের</a:t>
            </a:r>
            <a:r>
              <a:rPr sz="2800" b="0" i="0" u="none" dirty="0">
                <a:solidFill>
                  <a:srgbClr val="334155"/>
                </a:solidFill>
                <a:latin typeface="Hind Siliguri"/>
              </a:rPr>
              <a:t> </a:t>
            </a:r>
            <a:r>
              <a:rPr sz="2800" b="0" i="0" u="none" dirty="0" err="1">
                <a:solidFill>
                  <a:srgbClr val="334155"/>
                </a:solidFill>
                <a:latin typeface="Hind Siliguri"/>
              </a:rPr>
              <a:t>মাধ্যমে</a:t>
            </a:r>
            <a:r>
              <a:rPr sz="2800" b="0" i="0" u="none" dirty="0">
                <a:solidFill>
                  <a:srgbClr val="334155"/>
                </a:solidFill>
                <a:latin typeface="Hind Siliguri"/>
              </a:rPr>
              <a:t> </a:t>
            </a:r>
            <a:r>
              <a:rPr sz="2800" b="0" i="0" u="none" dirty="0" err="1">
                <a:solidFill>
                  <a:srgbClr val="334155"/>
                </a:solidFill>
                <a:latin typeface="Hind Siliguri"/>
              </a:rPr>
              <a:t>ছড়িয়ে</a:t>
            </a:r>
            <a:r>
              <a:rPr sz="2800" b="0" i="0" u="none" dirty="0">
                <a:solidFill>
                  <a:srgbClr val="334155"/>
                </a:solidFill>
                <a:latin typeface="Hind Siliguri"/>
              </a:rPr>
              <a:t> </a:t>
            </a:r>
            <a:r>
              <a:rPr sz="2800" b="0" i="0" u="none" dirty="0" err="1">
                <a:solidFill>
                  <a:srgbClr val="334155"/>
                </a:solidFill>
                <a:latin typeface="Hind Siliguri"/>
              </a:rPr>
              <a:t>পড়ে</a:t>
            </a:r>
            <a:r>
              <a:rPr sz="2800" b="0" i="0" u="none" dirty="0">
                <a:solidFill>
                  <a:srgbClr val="334155"/>
                </a:solidFill>
                <a:latin typeface="Hind Siliguri"/>
              </a:rPr>
              <a:t> </a:t>
            </a:r>
            <a:r>
              <a:rPr sz="2800" b="0" i="0" u="none" dirty="0" err="1">
                <a:solidFill>
                  <a:srgbClr val="334155"/>
                </a:solidFill>
                <a:latin typeface="Hind Siliguri"/>
              </a:rPr>
              <a:t>বিশ্বের</a:t>
            </a:r>
            <a:r>
              <a:rPr sz="2800" b="0" i="0" u="none" dirty="0">
                <a:solidFill>
                  <a:srgbClr val="334155"/>
                </a:solidFill>
                <a:latin typeface="Hind Siliguri"/>
              </a:rPr>
              <a:t> </a:t>
            </a:r>
            <a:r>
              <a:rPr sz="2800" b="0" i="0" u="none" dirty="0" err="1">
                <a:solidFill>
                  <a:srgbClr val="334155"/>
                </a:solidFill>
                <a:latin typeface="Hind Siliguri"/>
              </a:rPr>
              <a:t>হাজার</a:t>
            </a:r>
            <a:r>
              <a:rPr sz="2800" b="0" i="0" u="none" dirty="0">
                <a:solidFill>
                  <a:srgbClr val="334155"/>
                </a:solidFill>
                <a:latin typeface="Hind Siliguri"/>
              </a:rPr>
              <a:t> </a:t>
            </a:r>
            <a:r>
              <a:rPr sz="2800" b="0" i="0" u="none" dirty="0" err="1">
                <a:solidFill>
                  <a:srgbClr val="334155"/>
                </a:solidFill>
                <a:latin typeface="Hind Siliguri"/>
              </a:rPr>
              <a:t>হাজার</a:t>
            </a:r>
            <a:r>
              <a:rPr sz="2800" b="0" i="0" u="none" dirty="0">
                <a:solidFill>
                  <a:srgbClr val="334155"/>
                </a:solidFill>
                <a:latin typeface="Hind Siliguri"/>
              </a:rPr>
              <a:t> </a:t>
            </a:r>
            <a:r>
              <a:rPr sz="2800" b="0" i="0" u="none" dirty="0" err="1">
                <a:solidFill>
                  <a:srgbClr val="334155"/>
                </a:solidFill>
                <a:latin typeface="Hind Siliguri"/>
              </a:rPr>
              <a:t>সার্ভার</a:t>
            </a:r>
            <a:r>
              <a:rPr sz="2800" b="0" i="0" u="none" dirty="0">
                <a:solidFill>
                  <a:srgbClr val="334155"/>
                </a:solidFill>
                <a:latin typeface="Hind Siliguri"/>
              </a:rPr>
              <a:t> ও </a:t>
            </a:r>
            <a:r>
              <a:rPr sz="2800" b="0" i="0" u="none" dirty="0" err="1">
                <a:solidFill>
                  <a:srgbClr val="334155"/>
                </a:solidFill>
                <a:latin typeface="Hind Siliguri"/>
              </a:rPr>
              <a:t>পিসি</a:t>
            </a:r>
            <a:r>
              <a:rPr sz="2800" b="0" i="0" u="none" dirty="0">
                <a:solidFill>
                  <a:srgbClr val="334155"/>
                </a:solidFill>
                <a:latin typeface="Hind Siliguri"/>
              </a:rPr>
              <a:t> </a:t>
            </a:r>
            <a:r>
              <a:rPr sz="2800" b="0" i="0" u="none" dirty="0" err="1">
                <a:solidFill>
                  <a:srgbClr val="334155"/>
                </a:solidFill>
                <a:latin typeface="Hind Siliguri"/>
              </a:rPr>
              <a:t>বিকল</a:t>
            </a:r>
            <a:r>
              <a:rPr sz="2800" b="0" i="0" u="none" dirty="0">
                <a:solidFill>
                  <a:srgbClr val="334155"/>
                </a:solidFill>
                <a:latin typeface="Hind Siliguri"/>
              </a:rPr>
              <a:t> </a:t>
            </a:r>
            <a:r>
              <a:rPr sz="2800" b="0" i="0" u="none" dirty="0" err="1">
                <a:solidFill>
                  <a:srgbClr val="334155"/>
                </a:solidFill>
                <a:latin typeface="Hind Siliguri"/>
              </a:rPr>
              <a:t>করে</a:t>
            </a:r>
            <a:r>
              <a:rPr sz="2800" b="0" i="0" u="none" dirty="0">
                <a:solidFill>
                  <a:srgbClr val="334155"/>
                </a:solidFill>
                <a:latin typeface="Hind Siliguri"/>
              </a:rPr>
              <a:t> </a:t>
            </a:r>
            <a:r>
              <a:rPr sz="2800" b="0" i="0" u="none" dirty="0" err="1">
                <a:solidFill>
                  <a:srgbClr val="334155"/>
                </a:solidFill>
                <a:latin typeface="Hind Siliguri"/>
              </a:rPr>
              <a:t>দিয়েছিল</a:t>
            </a:r>
            <a:r>
              <a:rPr sz="2800" b="0" i="0" u="none" dirty="0">
                <a:solidFill>
                  <a:srgbClr val="334155"/>
                </a:solidFill>
                <a:latin typeface="Hind Siliguri"/>
              </a:rPr>
              <a:t>।</a:t>
            </a:r>
          </a:p>
        </p:txBody>
      </p:sp>
      <p:sp>
        <p:nvSpPr>
          <p:cNvPr id="10" name="TextBox 9"/>
          <p:cNvSpPr txBox="1"/>
          <p:nvPr/>
        </p:nvSpPr>
        <p:spPr>
          <a:xfrm>
            <a:off x="5025894" y="3557199"/>
            <a:ext cx="6489859" cy="1723549"/>
          </a:xfrm>
          <a:prstGeom prst="rect">
            <a:avLst/>
          </a:prstGeom>
          <a:noFill/>
        </p:spPr>
        <p:txBody>
          <a:bodyPr wrap="square" lIns="0" tIns="0" rIns="0" bIns="0" anchor="t">
            <a:spAutoFit/>
          </a:bodyPr>
          <a:lstStyle/>
          <a:p>
            <a:pPr algn="l"/>
            <a:r>
              <a:rPr sz="2800" b="1" i="0" u="none" dirty="0" err="1">
                <a:solidFill>
                  <a:srgbClr val="FF0000"/>
                </a:solidFill>
                <a:latin typeface="Hind Siliguri"/>
              </a:rPr>
              <a:t>Mydoom</a:t>
            </a:r>
            <a:r>
              <a:rPr sz="2800" b="1" i="0" u="none" dirty="0">
                <a:solidFill>
                  <a:srgbClr val="FF0000"/>
                </a:solidFill>
                <a:latin typeface="Hind Siliguri"/>
              </a:rPr>
              <a:t> Worm (২০০৪):</a:t>
            </a:r>
            <a:r>
              <a:rPr sz="2800" b="0" i="0" u="none" dirty="0">
                <a:solidFill>
                  <a:srgbClr val="334155"/>
                </a:solidFill>
                <a:latin typeface="Hind Siliguri"/>
              </a:rPr>
              <a:t> </a:t>
            </a:r>
            <a:r>
              <a:rPr sz="2800" b="0" i="0" u="none" dirty="0" err="1">
                <a:solidFill>
                  <a:srgbClr val="00B0F0"/>
                </a:solidFill>
                <a:latin typeface="Hind Siliguri"/>
              </a:rPr>
              <a:t>ইতিহাসের</a:t>
            </a:r>
            <a:r>
              <a:rPr sz="2800" b="0" i="0" u="none" dirty="0">
                <a:solidFill>
                  <a:srgbClr val="00B0F0"/>
                </a:solidFill>
                <a:latin typeface="Hind Siliguri"/>
              </a:rPr>
              <a:t> </a:t>
            </a:r>
            <a:r>
              <a:rPr sz="2800" b="0" i="0" u="none" dirty="0" err="1">
                <a:solidFill>
                  <a:srgbClr val="00B0F0"/>
                </a:solidFill>
                <a:latin typeface="Hind Siliguri"/>
              </a:rPr>
              <a:t>সবচেয়ে</a:t>
            </a:r>
            <a:r>
              <a:rPr sz="2800" b="0" i="0" u="none" dirty="0">
                <a:solidFill>
                  <a:srgbClr val="00B0F0"/>
                </a:solidFill>
                <a:latin typeface="Hind Siliguri"/>
              </a:rPr>
              <a:t> </a:t>
            </a:r>
            <a:r>
              <a:rPr sz="2800" b="0" i="0" u="none" dirty="0" err="1">
                <a:solidFill>
                  <a:srgbClr val="00B0F0"/>
                </a:solidFill>
                <a:latin typeface="Hind Siliguri"/>
              </a:rPr>
              <a:t>দ্রুত</a:t>
            </a:r>
            <a:r>
              <a:rPr sz="2800" b="0" i="0" u="none" dirty="0">
                <a:solidFill>
                  <a:srgbClr val="00B0F0"/>
                </a:solidFill>
                <a:latin typeface="Hind Siliguri"/>
              </a:rPr>
              <a:t> </a:t>
            </a:r>
            <a:r>
              <a:rPr sz="2800" b="0" i="0" u="none" dirty="0" err="1">
                <a:solidFill>
                  <a:srgbClr val="00B0F0"/>
                </a:solidFill>
                <a:latin typeface="Hind Siliguri"/>
              </a:rPr>
              <a:t>ছড়িয়ে</a:t>
            </a:r>
            <a:r>
              <a:rPr sz="2800" b="0" i="0" u="none" dirty="0">
                <a:solidFill>
                  <a:srgbClr val="00B0F0"/>
                </a:solidFill>
                <a:latin typeface="Hind Siliguri"/>
              </a:rPr>
              <a:t> </a:t>
            </a:r>
            <a:r>
              <a:rPr sz="2800" b="0" i="0" u="none" dirty="0" err="1">
                <a:solidFill>
                  <a:srgbClr val="00B0F0"/>
                </a:solidFill>
                <a:latin typeface="Hind Siliguri"/>
              </a:rPr>
              <a:t>পড়া</a:t>
            </a:r>
            <a:r>
              <a:rPr sz="2800" b="0" i="0" u="none" dirty="0">
                <a:solidFill>
                  <a:srgbClr val="00B0F0"/>
                </a:solidFill>
                <a:latin typeface="Hind Siliguri"/>
              </a:rPr>
              <a:t> </a:t>
            </a:r>
            <a:r>
              <a:rPr sz="2800" b="0" i="0" u="none" dirty="0" err="1">
                <a:solidFill>
                  <a:srgbClr val="00B0F0"/>
                </a:solidFill>
                <a:latin typeface="Hind Siliguri"/>
              </a:rPr>
              <a:t>ক্ষতিকর</a:t>
            </a:r>
            <a:r>
              <a:rPr sz="2800" b="0" i="0" u="none" dirty="0">
                <a:solidFill>
                  <a:srgbClr val="00B0F0"/>
                </a:solidFill>
                <a:latin typeface="Hind Siliguri"/>
              </a:rPr>
              <a:t> </a:t>
            </a:r>
            <a:r>
              <a:rPr sz="2800" b="0" i="0" u="none" dirty="0" err="1">
                <a:solidFill>
                  <a:srgbClr val="00B0F0"/>
                </a:solidFill>
                <a:latin typeface="Hind Siliguri"/>
              </a:rPr>
              <a:t>ওয়ার্ম</a:t>
            </a:r>
            <a:r>
              <a:rPr sz="2800" b="0" i="0" u="none" dirty="0">
                <a:solidFill>
                  <a:srgbClr val="00B0F0"/>
                </a:solidFill>
                <a:latin typeface="Hind Siliguri"/>
              </a:rPr>
              <a:t>, </a:t>
            </a:r>
            <a:r>
              <a:rPr sz="2800" b="0" i="0" u="none" dirty="0" err="1">
                <a:solidFill>
                  <a:srgbClr val="00B0F0"/>
                </a:solidFill>
                <a:latin typeface="Hind Siliguri"/>
              </a:rPr>
              <a:t>যা</a:t>
            </a:r>
            <a:r>
              <a:rPr sz="2800" b="0" i="0" u="none" dirty="0">
                <a:solidFill>
                  <a:srgbClr val="00B0F0"/>
                </a:solidFill>
                <a:latin typeface="Hind Siliguri"/>
              </a:rPr>
              <a:t> </a:t>
            </a:r>
            <a:r>
              <a:rPr sz="2800" b="0" i="0" u="none" dirty="0" err="1">
                <a:solidFill>
                  <a:srgbClr val="00B0F0"/>
                </a:solidFill>
                <a:latin typeface="Hind Siliguri"/>
              </a:rPr>
              <a:t>বিশ্বজুড়ে</a:t>
            </a:r>
            <a:r>
              <a:rPr sz="2800" b="0" i="0" u="none" dirty="0">
                <a:solidFill>
                  <a:srgbClr val="00B0F0"/>
                </a:solidFill>
                <a:latin typeface="Hind Siliguri"/>
              </a:rPr>
              <a:t> </a:t>
            </a:r>
            <a:r>
              <a:rPr sz="2800" b="0" i="0" u="none" dirty="0" err="1">
                <a:solidFill>
                  <a:srgbClr val="00B0F0"/>
                </a:solidFill>
                <a:latin typeface="Hind Siliguri"/>
              </a:rPr>
              <a:t>প্রায়</a:t>
            </a:r>
            <a:r>
              <a:rPr sz="2800" b="0" i="0" u="none" dirty="0">
                <a:solidFill>
                  <a:srgbClr val="00B0F0"/>
                </a:solidFill>
                <a:latin typeface="Hind Siliguri"/>
              </a:rPr>
              <a:t> ৩৮ </a:t>
            </a:r>
            <a:r>
              <a:rPr sz="2800" b="0" i="0" u="none" dirty="0" err="1">
                <a:solidFill>
                  <a:srgbClr val="00B0F0"/>
                </a:solidFill>
                <a:latin typeface="Hind Siliguri"/>
              </a:rPr>
              <a:t>বিলিয়ন</a:t>
            </a:r>
            <a:r>
              <a:rPr sz="2800" b="0" i="0" u="none" dirty="0">
                <a:solidFill>
                  <a:srgbClr val="00B0F0"/>
                </a:solidFill>
                <a:latin typeface="Hind Siliguri"/>
              </a:rPr>
              <a:t> </a:t>
            </a:r>
            <a:r>
              <a:rPr sz="2800" b="0" i="0" u="none" dirty="0" err="1">
                <a:solidFill>
                  <a:srgbClr val="00B0F0"/>
                </a:solidFill>
                <a:latin typeface="Hind Siliguri"/>
              </a:rPr>
              <a:t>ডলারের</a:t>
            </a:r>
            <a:r>
              <a:rPr sz="2800" b="0" i="0" u="none" dirty="0">
                <a:solidFill>
                  <a:srgbClr val="00B0F0"/>
                </a:solidFill>
                <a:latin typeface="Hind Siliguri"/>
              </a:rPr>
              <a:t> </a:t>
            </a:r>
            <a:r>
              <a:rPr sz="2800" b="0" i="0" u="none" dirty="0" err="1">
                <a:solidFill>
                  <a:srgbClr val="00B0F0"/>
                </a:solidFill>
                <a:latin typeface="Hind Siliguri"/>
              </a:rPr>
              <a:t>ক্ষতি</a:t>
            </a:r>
            <a:r>
              <a:rPr sz="2800" b="0" i="0" u="none" dirty="0">
                <a:solidFill>
                  <a:srgbClr val="00B0F0"/>
                </a:solidFill>
                <a:latin typeface="Hind Siliguri"/>
              </a:rPr>
              <a:t> </a:t>
            </a:r>
            <a:r>
              <a:rPr sz="2800" b="0" i="0" u="none" dirty="0" err="1">
                <a:solidFill>
                  <a:srgbClr val="00B0F0"/>
                </a:solidFill>
                <a:latin typeface="Hind Siliguri"/>
              </a:rPr>
              <a:t>করেছিল</a:t>
            </a:r>
            <a:r>
              <a:rPr sz="2800" b="0" i="0" u="none" dirty="0">
                <a:solidFill>
                  <a:srgbClr val="00B0F0"/>
                </a:solidFill>
                <a:latin typeface="Hind Siliguri"/>
              </a:rPr>
              <a:t>।</a:t>
            </a:r>
          </a:p>
        </p:txBody>
      </p:sp>
      <p:sp>
        <p:nvSpPr>
          <p:cNvPr id="11" name="TextBox 10"/>
          <p:cNvSpPr txBox="1"/>
          <p:nvPr/>
        </p:nvSpPr>
        <p:spPr>
          <a:xfrm>
            <a:off x="5076429" y="5532495"/>
            <a:ext cx="6343650" cy="861774"/>
          </a:xfrm>
          <a:prstGeom prst="rect">
            <a:avLst/>
          </a:prstGeom>
          <a:noFill/>
        </p:spPr>
        <p:txBody>
          <a:bodyPr wrap="square" lIns="0" tIns="0" rIns="0" bIns="0" anchor="t">
            <a:spAutoFit/>
          </a:bodyPr>
          <a:lstStyle/>
          <a:p>
            <a:pPr algn="l"/>
            <a:r>
              <a:rPr sz="2800" b="1" i="0" u="none" dirty="0" err="1">
                <a:solidFill>
                  <a:srgbClr val="FF0000"/>
                </a:solidFill>
                <a:latin typeface="Hind Siliguri"/>
              </a:rPr>
              <a:t>শিক্ষা</a:t>
            </a:r>
            <a:r>
              <a:rPr sz="2800" b="1" i="0" u="none" dirty="0">
                <a:solidFill>
                  <a:srgbClr val="FF0000"/>
                </a:solidFill>
                <a:latin typeface="Hind Siliguri"/>
              </a:rPr>
              <a:t>:</a:t>
            </a:r>
            <a:r>
              <a:rPr sz="2800" b="0" i="0" u="none" dirty="0">
                <a:solidFill>
                  <a:srgbClr val="FF0000"/>
                </a:solidFill>
                <a:latin typeface="Hind Siliguri"/>
              </a:rPr>
              <a:t> </a:t>
            </a:r>
            <a:r>
              <a:rPr sz="2800" b="0" i="0" u="none" dirty="0" err="1">
                <a:solidFill>
                  <a:srgbClr val="334155"/>
                </a:solidFill>
                <a:latin typeface="Hind Siliguri"/>
              </a:rPr>
              <a:t>অপরিচিত</a:t>
            </a:r>
            <a:r>
              <a:rPr sz="2800" b="0" i="0" u="none" dirty="0">
                <a:solidFill>
                  <a:srgbClr val="334155"/>
                </a:solidFill>
                <a:latin typeface="Hind Siliguri"/>
              </a:rPr>
              <a:t> </a:t>
            </a:r>
            <a:r>
              <a:rPr sz="2800" b="0" i="0" u="none" dirty="0" err="1">
                <a:solidFill>
                  <a:srgbClr val="334155"/>
                </a:solidFill>
                <a:latin typeface="Hind Siliguri"/>
              </a:rPr>
              <a:t>কোনো</a:t>
            </a:r>
            <a:r>
              <a:rPr sz="2800" b="0" i="0" u="none" dirty="0">
                <a:solidFill>
                  <a:srgbClr val="334155"/>
                </a:solidFill>
                <a:latin typeface="Hind Siliguri"/>
              </a:rPr>
              <a:t> </a:t>
            </a:r>
            <a:r>
              <a:rPr sz="2800" b="0" i="0" u="none" dirty="0" err="1">
                <a:solidFill>
                  <a:srgbClr val="334155"/>
                </a:solidFill>
                <a:latin typeface="Hind Siliguri"/>
              </a:rPr>
              <a:t>ইমেইল</a:t>
            </a:r>
            <a:r>
              <a:rPr sz="2800" b="0" i="0" u="none" dirty="0">
                <a:solidFill>
                  <a:srgbClr val="334155"/>
                </a:solidFill>
                <a:latin typeface="Hind Siliguri"/>
              </a:rPr>
              <a:t> </a:t>
            </a:r>
            <a:r>
              <a:rPr sz="2800" b="0" i="0" u="none" dirty="0" err="1">
                <a:solidFill>
                  <a:srgbClr val="334155"/>
                </a:solidFill>
                <a:latin typeface="Hind Siliguri"/>
              </a:rPr>
              <a:t>বা</a:t>
            </a:r>
            <a:r>
              <a:rPr sz="2800" b="0" i="0" u="none" dirty="0">
                <a:solidFill>
                  <a:srgbClr val="334155"/>
                </a:solidFill>
                <a:latin typeface="Hind Siliguri"/>
              </a:rPr>
              <a:t> </a:t>
            </a:r>
            <a:r>
              <a:rPr sz="2800" b="0" i="0" u="none" dirty="0" err="1">
                <a:solidFill>
                  <a:srgbClr val="334155"/>
                </a:solidFill>
                <a:latin typeface="Hind Siliguri"/>
              </a:rPr>
              <a:t>ফাইল</a:t>
            </a:r>
            <a:r>
              <a:rPr sz="2800" b="0" i="0" u="none" dirty="0">
                <a:solidFill>
                  <a:srgbClr val="334155"/>
                </a:solidFill>
                <a:latin typeface="Hind Siliguri"/>
              </a:rPr>
              <a:t> </a:t>
            </a:r>
            <a:r>
              <a:rPr sz="2800" b="0" i="0" u="none" dirty="0" err="1">
                <a:solidFill>
                  <a:srgbClr val="334155"/>
                </a:solidFill>
                <a:latin typeface="Hind Siliguri"/>
              </a:rPr>
              <a:t>না</a:t>
            </a:r>
            <a:r>
              <a:rPr sz="2800" b="0" i="0" u="none" dirty="0">
                <a:solidFill>
                  <a:srgbClr val="334155"/>
                </a:solidFill>
                <a:latin typeface="Hind Siliguri"/>
              </a:rPr>
              <a:t> </a:t>
            </a:r>
            <a:r>
              <a:rPr sz="2800" b="0" i="0" u="none" dirty="0" err="1">
                <a:solidFill>
                  <a:srgbClr val="334155"/>
                </a:solidFill>
                <a:latin typeface="Hind Siliguri"/>
              </a:rPr>
              <a:t>খোলা</a:t>
            </a:r>
            <a:r>
              <a:rPr sz="2800" b="0" i="0" u="none" dirty="0">
                <a:solidFill>
                  <a:srgbClr val="334155"/>
                </a:solidFill>
                <a:latin typeface="Hind Siliguri"/>
              </a:rPr>
              <a:t> </a:t>
            </a:r>
            <a:r>
              <a:rPr sz="2800" b="0" i="0" u="none" dirty="0" err="1">
                <a:solidFill>
                  <a:srgbClr val="334155"/>
                </a:solidFill>
                <a:latin typeface="Hind Siliguri"/>
              </a:rPr>
              <a:t>এবং</a:t>
            </a:r>
            <a:r>
              <a:rPr sz="2800" b="0" i="0" u="none" dirty="0">
                <a:solidFill>
                  <a:srgbClr val="334155"/>
                </a:solidFill>
                <a:latin typeface="Hind Siliguri"/>
              </a:rPr>
              <a:t> </a:t>
            </a:r>
            <a:r>
              <a:rPr sz="2800" b="0" i="0" u="none" dirty="0" err="1">
                <a:solidFill>
                  <a:srgbClr val="334155"/>
                </a:solidFill>
                <a:latin typeface="Hind Siliguri"/>
              </a:rPr>
              <a:t>অ্যান্টিভাইরাস</a:t>
            </a:r>
            <a:r>
              <a:rPr sz="2800" b="0" i="0" u="none" dirty="0">
                <a:solidFill>
                  <a:srgbClr val="334155"/>
                </a:solidFill>
                <a:latin typeface="Hind Siliguri"/>
              </a:rPr>
              <a:t> </a:t>
            </a:r>
            <a:r>
              <a:rPr sz="2800" b="0" i="0" u="none" dirty="0" err="1">
                <a:solidFill>
                  <a:srgbClr val="334155"/>
                </a:solidFill>
                <a:latin typeface="Hind Siliguri"/>
              </a:rPr>
              <a:t>ব্যবহার</a:t>
            </a:r>
            <a:r>
              <a:rPr sz="2800" b="0" i="0" u="none" dirty="0">
                <a:solidFill>
                  <a:srgbClr val="334155"/>
                </a:solidFill>
                <a:latin typeface="Hind Siliguri"/>
              </a:rPr>
              <a:t> </a:t>
            </a:r>
            <a:r>
              <a:rPr sz="2800" b="0" i="0" u="none" dirty="0" err="1">
                <a:solidFill>
                  <a:srgbClr val="334155"/>
                </a:solidFill>
                <a:latin typeface="Hind Siliguri"/>
              </a:rPr>
              <a:t>করা</a:t>
            </a:r>
            <a:r>
              <a:rPr sz="2800" b="0" i="0" u="none" dirty="0">
                <a:solidFill>
                  <a:srgbClr val="334155"/>
                </a:solidFill>
                <a:latin typeface="Hind Siliguri"/>
              </a:rPr>
              <a:t>।</a:t>
            </a:r>
          </a:p>
        </p:txBody>
      </p:sp>
      <p:pic>
        <p:nvPicPr>
          <p:cNvPr id="12" name="Picture 11" descr="image.png"/>
          <p:cNvPicPr>
            <a:picLocks noChangeAspect="1"/>
          </p:cNvPicPr>
          <p:nvPr/>
        </p:nvPicPr>
        <p:blipFill>
          <a:blip r:embed="rId4"/>
          <a:stretch>
            <a:fillRect/>
          </a:stretch>
        </p:blipFill>
        <p:spPr>
          <a:xfrm>
            <a:off x="4658178" y="1528924"/>
            <a:ext cx="418251" cy="418251"/>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177</TotalTime>
  <Words>966</Words>
  <Application>Microsoft Office PowerPoint</Application>
  <PresentationFormat>Custom</PresentationFormat>
  <Paragraphs>107</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Manager/>
  <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generated using python-pptx</dc:description>
  <cp:lastModifiedBy>LC PC</cp:lastModifiedBy>
  <cp:revision>24</cp:revision>
  <dcterms:created xsi:type="dcterms:W3CDTF">2013-01-27T09:14:16Z</dcterms:created>
  <dcterms:modified xsi:type="dcterms:W3CDTF">2026-08-13T05:18:56Z</dcterms:modified>
  <cp:category/>
</cp:coreProperties>
</file>